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4D3687-AC24-4FC5-98FA-285AF405D4FC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6A08B4-7C52-468A-8006-C549B27405D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447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08B4-7C52-468A-8006-C549B27405D2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6A030-2824-44D1-84D8-A34A704B8C3D}" type="datetimeFigureOut">
              <a:rPr lang="ar-IQ" smtClean="0"/>
              <a:pPr/>
              <a:t>04/05/1436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39A9B-D8CF-4209-9303-C39805F694E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رابط مستقيم 64"/>
          <p:cNvCxnSpPr/>
          <p:nvPr/>
        </p:nvCxnSpPr>
        <p:spPr>
          <a:xfrm rot="5400000" flipH="1" flipV="1">
            <a:off x="1122337" y="232091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 rot="5400000" flipH="1" flipV="1">
            <a:off x="1479527" y="232091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 flipH="1" flipV="1">
            <a:off x="1808141" y="232091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5400000" flipH="1" flipV="1">
            <a:off x="2178821" y="2321715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 flipH="1" flipV="1">
            <a:off x="1179489" y="3991771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 flipH="1" flipV="1">
            <a:off x="1465241" y="3991771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 rot="5400000" flipH="1" flipV="1">
            <a:off x="1793855" y="3991771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rot="5400000" flipH="1" flipV="1">
            <a:off x="2164535" y="3992569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rot="5400000" flipH="1" flipV="1">
            <a:off x="7561279" y="4006853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5400000" flipH="1" flipV="1">
            <a:off x="6894529" y="400605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 flipH="1" flipV="1">
            <a:off x="7180281" y="400605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5400000" flipH="1" flipV="1">
            <a:off x="7508895" y="400605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5400000" flipH="1" flipV="1">
            <a:off x="7879575" y="4006855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 flipH="1" flipV="1">
            <a:off x="6908830" y="232091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rot="5400000" flipH="1" flipV="1">
            <a:off x="7194582" y="232091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 flipH="1" flipV="1">
            <a:off x="7464445" y="232091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rot="5400000" flipH="1" flipV="1">
            <a:off x="7523196" y="2320917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 flipH="1" flipV="1">
            <a:off x="7893876" y="2321715"/>
            <a:ext cx="21431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4071934" y="2486022"/>
            <a:ext cx="1143008" cy="135732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2028800" y="2500306"/>
            <a:ext cx="1143008" cy="135732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بيضاوي 21"/>
          <p:cNvSpPr/>
          <p:nvPr/>
        </p:nvSpPr>
        <p:spPr>
          <a:xfrm>
            <a:off x="6000760" y="2500306"/>
            <a:ext cx="1143008" cy="135732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700728"/>
            <a:ext cx="7572375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36" y="747695"/>
            <a:ext cx="7572375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375895" y="785795"/>
            <a:ext cx="5173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42938" y="785794"/>
            <a:ext cx="5173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618183" y="600075"/>
            <a:ext cx="55779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مستطيل 20"/>
          <p:cNvSpPr/>
          <p:nvPr/>
        </p:nvSpPr>
        <p:spPr>
          <a:xfrm>
            <a:off x="6572264" y="2285992"/>
            <a:ext cx="1785950" cy="1714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مستطيل 24"/>
          <p:cNvSpPr/>
          <p:nvPr/>
        </p:nvSpPr>
        <p:spPr>
          <a:xfrm>
            <a:off x="857224" y="2285992"/>
            <a:ext cx="1785950" cy="1714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30" name="مجموعة 29"/>
          <p:cNvGrpSpPr/>
          <p:nvPr/>
        </p:nvGrpSpPr>
        <p:grpSpPr>
          <a:xfrm>
            <a:off x="5743576" y="1357312"/>
            <a:ext cx="3900522" cy="3787788"/>
            <a:chOff x="5743576" y="1357312"/>
            <a:chExt cx="3900522" cy="3787788"/>
          </a:xfrm>
        </p:grpSpPr>
        <p:cxnSp>
          <p:nvCxnSpPr>
            <p:cNvPr id="27" name="رابط مستقيم 26"/>
            <p:cNvCxnSpPr/>
            <p:nvPr/>
          </p:nvCxnSpPr>
          <p:spPr>
            <a:xfrm rot="10800000">
              <a:off x="7572396" y="5143512"/>
              <a:ext cx="785818" cy="1588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رابط مستقيم 27"/>
            <p:cNvCxnSpPr/>
            <p:nvPr/>
          </p:nvCxnSpPr>
          <p:spPr>
            <a:xfrm rot="10800000">
              <a:off x="7643834" y="1371586"/>
              <a:ext cx="785818" cy="1588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قوس 28"/>
            <p:cNvSpPr/>
            <p:nvPr/>
          </p:nvSpPr>
          <p:spPr>
            <a:xfrm rot="10800000">
              <a:off x="5743576" y="1357312"/>
              <a:ext cx="3900522" cy="3786201"/>
            </a:xfrm>
            <a:prstGeom prst="arc">
              <a:avLst>
                <a:gd name="adj1" fmla="val 15884778"/>
                <a:gd name="adj2" fmla="val 5880463"/>
              </a:avLst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grpSp>
        <p:nvGrpSpPr>
          <p:cNvPr id="31" name="مجموعة 30"/>
          <p:cNvGrpSpPr/>
          <p:nvPr/>
        </p:nvGrpSpPr>
        <p:grpSpPr>
          <a:xfrm rot="10800000">
            <a:off x="-371508" y="1357298"/>
            <a:ext cx="3900522" cy="3787788"/>
            <a:chOff x="5743576" y="1357312"/>
            <a:chExt cx="3900522" cy="3787788"/>
          </a:xfrm>
        </p:grpSpPr>
        <p:cxnSp>
          <p:nvCxnSpPr>
            <p:cNvPr id="32" name="رابط مستقيم 31"/>
            <p:cNvCxnSpPr/>
            <p:nvPr/>
          </p:nvCxnSpPr>
          <p:spPr>
            <a:xfrm rot="10800000">
              <a:off x="7572396" y="5143512"/>
              <a:ext cx="785818" cy="1588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رابط مستقيم 32"/>
            <p:cNvCxnSpPr/>
            <p:nvPr/>
          </p:nvCxnSpPr>
          <p:spPr>
            <a:xfrm rot="10800000">
              <a:off x="7643834" y="1371586"/>
              <a:ext cx="785818" cy="1588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قوس 33"/>
            <p:cNvSpPr/>
            <p:nvPr/>
          </p:nvSpPr>
          <p:spPr>
            <a:xfrm rot="10800000">
              <a:off x="5743576" y="1357312"/>
              <a:ext cx="3900522" cy="3786201"/>
            </a:xfrm>
            <a:prstGeom prst="arc">
              <a:avLst>
                <a:gd name="adj1" fmla="val 15884778"/>
                <a:gd name="adj2" fmla="val 5880463"/>
              </a:avLst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 l="46717"/>
          <a:stretch>
            <a:fillRect/>
          </a:stretch>
        </p:blipFill>
        <p:spPr bwMode="auto">
          <a:xfrm>
            <a:off x="6572264" y="2486018"/>
            <a:ext cx="657243" cy="137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6"/>
          <a:srcRect r="45558"/>
          <a:stretch>
            <a:fillRect/>
          </a:stretch>
        </p:blipFill>
        <p:spPr bwMode="auto">
          <a:xfrm>
            <a:off x="1971658" y="2500306"/>
            <a:ext cx="671530" cy="137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1" name="رابط مستقيم 40"/>
          <p:cNvCxnSpPr/>
          <p:nvPr/>
        </p:nvCxnSpPr>
        <p:spPr>
          <a:xfrm rot="5400000">
            <a:off x="7751785" y="3178173"/>
            <a:ext cx="785818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شكل بيضاوي 41"/>
          <p:cNvSpPr/>
          <p:nvPr/>
        </p:nvSpPr>
        <p:spPr>
          <a:xfrm>
            <a:off x="7858148" y="3000372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43" name="مجموعة 42"/>
          <p:cNvGrpSpPr/>
          <p:nvPr/>
        </p:nvGrpSpPr>
        <p:grpSpPr>
          <a:xfrm>
            <a:off x="7515224" y="2771775"/>
            <a:ext cx="842989" cy="785813"/>
            <a:chOff x="5743576" y="1357312"/>
            <a:chExt cx="3900522" cy="3787788"/>
          </a:xfrm>
        </p:grpSpPr>
        <p:cxnSp>
          <p:nvCxnSpPr>
            <p:cNvPr id="44" name="رابط مستقيم 43"/>
            <p:cNvCxnSpPr/>
            <p:nvPr/>
          </p:nvCxnSpPr>
          <p:spPr>
            <a:xfrm rot="10800000">
              <a:off x="7572396" y="5143512"/>
              <a:ext cx="785818" cy="1588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رابط مستقيم 44"/>
            <p:cNvCxnSpPr/>
            <p:nvPr/>
          </p:nvCxnSpPr>
          <p:spPr>
            <a:xfrm rot="10800000">
              <a:off x="7643834" y="1371586"/>
              <a:ext cx="785818" cy="1588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قوس 45"/>
            <p:cNvSpPr/>
            <p:nvPr/>
          </p:nvSpPr>
          <p:spPr>
            <a:xfrm rot="10800000">
              <a:off x="5743576" y="1357312"/>
              <a:ext cx="3900522" cy="3786201"/>
            </a:xfrm>
            <a:prstGeom prst="arc">
              <a:avLst>
                <a:gd name="adj1" fmla="val 15884778"/>
                <a:gd name="adj2" fmla="val 5880463"/>
              </a:avLst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cxnSp>
        <p:nvCxnSpPr>
          <p:cNvPr id="48" name="رابط مستقيم 47"/>
          <p:cNvCxnSpPr/>
          <p:nvPr/>
        </p:nvCxnSpPr>
        <p:spPr>
          <a:xfrm rot="5400000">
            <a:off x="607985" y="3178173"/>
            <a:ext cx="785818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شكل بيضاوي 48"/>
          <p:cNvSpPr/>
          <p:nvPr/>
        </p:nvSpPr>
        <p:spPr>
          <a:xfrm>
            <a:off x="1000100" y="3000372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50" name="مجموعة 49"/>
          <p:cNvGrpSpPr/>
          <p:nvPr/>
        </p:nvGrpSpPr>
        <p:grpSpPr>
          <a:xfrm rot="10800000">
            <a:off x="830369" y="2786058"/>
            <a:ext cx="842989" cy="785813"/>
            <a:chOff x="5743576" y="1357312"/>
            <a:chExt cx="3900522" cy="3787788"/>
          </a:xfrm>
        </p:grpSpPr>
        <p:cxnSp>
          <p:nvCxnSpPr>
            <p:cNvPr id="51" name="رابط مستقيم 50"/>
            <p:cNvCxnSpPr/>
            <p:nvPr/>
          </p:nvCxnSpPr>
          <p:spPr>
            <a:xfrm rot="10800000">
              <a:off x="7572396" y="5143512"/>
              <a:ext cx="785818" cy="1588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رابط مستقيم 51"/>
            <p:cNvCxnSpPr/>
            <p:nvPr/>
          </p:nvCxnSpPr>
          <p:spPr>
            <a:xfrm rot="10800000">
              <a:off x="7643834" y="1371586"/>
              <a:ext cx="785818" cy="1588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قوس 52"/>
            <p:cNvSpPr/>
            <p:nvPr/>
          </p:nvSpPr>
          <p:spPr>
            <a:xfrm rot="10800000">
              <a:off x="5743576" y="1357312"/>
              <a:ext cx="3900522" cy="3786201"/>
            </a:xfrm>
            <a:prstGeom prst="arc">
              <a:avLst>
                <a:gd name="adj1" fmla="val 15884778"/>
                <a:gd name="adj2" fmla="val 5880463"/>
              </a:avLst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cxnSp>
        <p:nvCxnSpPr>
          <p:cNvPr id="75" name="رابط مستقيم 74"/>
          <p:cNvCxnSpPr/>
          <p:nvPr/>
        </p:nvCxnSpPr>
        <p:spPr>
          <a:xfrm rot="5400000" flipH="1" flipV="1">
            <a:off x="715142" y="49924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 rot="5400000" flipH="1" flipV="1">
            <a:off x="8216132" y="42781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كسهم مستقيم 77"/>
          <p:cNvCxnSpPr/>
          <p:nvPr/>
        </p:nvCxnSpPr>
        <p:spPr>
          <a:xfrm rot="10800000">
            <a:off x="857224" y="428604"/>
            <a:ext cx="75009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>
            <a:off x="8515374" y="78579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كسهم مستقيم 82"/>
          <p:cNvCxnSpPr/>
          <p:nvPr/>
        </p:nvCxnSpPr>
        <p:spPr>
          <a:xfrm rot="16200000" flipH="1">
            <a:off x="1464450" y="5393549"/>
            <a:ext cx="628666" cy="14267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>
            <a:off x="8501090" y="138587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رابط كسهم مستقيم 86"/>
          <p:cNvCxnSpPr/>
          <p:nvPr/>
        </p:nvCxnSpPr>
        <p:spPr>
          <a:xfrm rot="16200000" flipH="1">
            <a:off x="6764347" y="4879990"/>
            <a:ext cx="1643058" cy="26963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429124" y="214290"/>
            <a:ext cx="642942" cy="1428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28 m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 rot="5609359">
            <a:off x="8788819" y="3069886"/>
            <a:ext cx="381000" cy="10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15 m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74" name="رابط كسهم مستقيم 73"/>
          <p:cNvCxnSpPr/>
          <p:nvPr/>
        </p:nvCxnSpPr>
        <p:spPr>
          <a:xfrm rot="10800000">
            <a:off x="5743576" y="3186114"/>
            <a:ext cx="2628935" cy="301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6715140" y="2786058"/>
            <a:ext cx="381000" cy="3905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6.75 m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84" name="رابط كسهم مستقيم 83"/>
          <p:cNvCxnSpPr/>
          <p:nvPr/>
        </p:nvCxnSpPr>
        <p:spPr>
          <a:xfrm rot="10800000">
            <a:off x="857226" y="3143250"/>
            <a:ext cx="1785963" cy="1428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1571604" y="2857496"/>
            <a:ext cx="381000" cy="257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5.80 m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88" name="رابط كسهم مستقيم 87"/>
          <p:cNvCxnSpPr/>
          <p:nvPr/>
        </p:nvCxnSpPr>
        <p:spPr>
          <a:xfrm rot="10800000">
            <a:off x="4071936" y="3214688"/>
            <a:ext cx="1143003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4429124" y="2714620"/>
            <a:ext cx="381000" cy="4000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3.6 m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 rot="5609359">
            <a:off x="8474485" y="1026753"/>
            <a:ext cx="381000" cy="10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0.9 m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92" name="رابط كسهم مستقيم 91"/>
          <p:cNvCxnSpPr/>
          <p:nvPr/>
        </p:nvCxnSpPr>
        <p:spPr>
          <a:xfrm rot="10800000">
            <a:off x="7500958" y="3000372"/>
            <a:ext cx="642938" cy="2143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 rot="2160852">
            <a:off x="7632501" y="2723820"/>
            <a:ext cx="381000" cy="3282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1.25 m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96" name="رابط كسهم مستقيم 95"/>
          <p:cNvCxnSpPr/>
          <p:nvPr/>
        </p:nvCxnSpPr>
        <p:spPr>
          <a:xfrm rot="16200000" flipH="1">
            <a:off x="7164401" y="4879990"/>
            <a:ext cx="1643058" cy="26963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كسهم مستقيم 96"/>
          <p:cNvCxnSpPr/>
          <p:nvPr/>
        </p:nvCxnSpPr>
        <p:spPr>
          <a:xfrm rot="16200000" flipH="1">
            <a:off x="6523071" y="4879990"/>
            <a:ext cx="1643058" cy="26963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كسهم مستقيم 97"/>
          <p:cNvCxnSpPr/>
          <p:nvPr/>
        </p:nvCxnSpPr>
        <p:spPr>
          <a:xfrm rot="16200000" flipH="1">
            <a:off x="6165881" y="4879990"/>
            <a:ext cx="1643058" cy="26963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كسهم مستقيم 98"/>
          <p:cNvCxnSpPr/>
          <p:nvPr/>
        </p:nvCxnSpPr>
        <p:spPr>
          <a:xfrm rot="16200000" flipH="1">
            <a:off x="6916747" y="4922852"/>
            <a:ext cx="1643058" cy="26963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كسهم مستقيم 99"/>
          <p:cNvCxnSpPr/>
          <p:nvPr/>
        </p:nvCxnSpPr>
        <p:spPr>
          <a:xfrm rot="16200000" flipH="1">
            <a:off x="5764217" y="4837128"/>
            <a:ext cx="1643058" cy="26963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0063" y="5857892"/>
            <a:ext cx="295275" cy="123825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857892"/>
            <a:ext cx="295275" cy="123825"/>
          </a:xfrm>
          <a:prstGeom prst="rect">
            <a:avLst/>
          </a:prstGeom>
          <a:noFill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5857892"/>
            <a:ext cx="295275" cy="123825"/>
          </a:xfrm>
          <a:prstGeom prst="rect">
            <a:avLst/>
          </a:prstGeom>
          <a:noFill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396" y="5857892"/>
            <a:ext cx="295275" cy="123825"/>
          </a:xfrm>
          <a:prstGeom prst="rect">
            <a:avLst/>
          </a:prstGeom>
          <a:noFill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5843602"/>
            <a:ext cx="295275" cy="123825"/>
          </a:xfrm>
          <a:prstGeom prst="rect">
            <a:avLst/>
          </a:prstGeom>
          <a:noFill/>
        </p:spPr>
      </p:pic>
      <p:cxnSp>
        <p:nvCxnSpPr>
          <p:cNvPr id="102" name="رابط كسهم مستقيم 101"/>
          <p:cNvCxnSpPr/>
          <p:nvPr/>
        </p:nvCxnSpPr>
        <p:spPr>
          <a:xfrm rot="10800000" flipV="1">
            <a:off x="857227" y="5414963"/>
            <a:ext cx="957286" cy="1430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1071538" y="5072074"/>
            <a:ext cx="400057" cy="3476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2.99m 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104" name="رابط كسهم مستقيم 103"/>
          <p:cNvCxnSpPr/>
          <p:nvPr/>
        </p:nvCxnSpPr>
        <p:spPr>
          <a:xfrm rot="10800000">
            <a:off x="4643438" y="5772163"/>
            <a:ext cx="285750" cy="14286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WordArt 18"/>
          <p:cNvSpPr>
            <a:spLocks noChangeArrowheads="1" noChangeShapeType="1" noTextEdit="1"/>
          </p:cNvSpPr>
          <p:nvPr/>
        </p:nvSpPr>
        <p:spPr bwMode="auto">
          <a:xfrm>
            <a:off x="4643438" y="6000768"/>
            <a:ext cx="328619" cy="276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0.15m 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43" name="WordArt 19"/>
          <p:cNvSpPr>
            <a:spLocks noChangeArrowheads="1" noChangeShapeType="1" noTextEdit="1"/>
          </p:cNvSpPr>
          <p:nvPr/>
        </p:nvSpPr>
        <p:spPr bwMode="auto">
          <a:xfrm>
            <a:off x="2857488" y="5929330"/>
            <a:ext cx="400057" cy="276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0.05m </a:t>
            </a:r>
            <a:endParaRPr lang="ar-IQ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106" name="رابط كسهم مستقيم 105"/>
          <p:cNvCxnSpPr/>
          <p:nvPr/>
        </p:nvCxnSpPr>
        <p:spPr>
          <a:xfrm rot="10800000">
            <a:off x="2714612" y="5715016"/>
            <a:ext cx="285750" cy="14286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كسهم مستقيم 100"/>
          <p:cNvCxnSpPr/>
          <p:nvPr/>
        </p:nvCxnSpPr>
        <p:spPr>
          <a:xfrm rot="5400000">
            <a:off x="6329398" y="3186135"/>
            <a:ext cx="4900628" cy="142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2" grpId="0" animBg="1"/>
      <p:bldP spid="21" grpId="0" animBg="1"/>
      <p:bldP spid="25" grpId="0" animBg="1"/>
      <p:bldP spid="42" grpId="0" animBg="1"/>
      <p:bldP spid="49" grpId="0" animBg="1"/>
      <p:bldP spid="1026" grpId="0"/>
      <p:bldP spid="1028" grpId="0"/>
      <p:bldP spid="1029" grpId="0"/>
      <p:bldP spid="1030" grpId="0"/>
      <p:bldP spid="4" grpId="0"/>
      <p:bldP spid="1032" grpId="0"/>
      <p:bldP spid="1033" grpId="0"/>
      <p:bldP spid="1041" grpId="0"/>
      <p:bldP spid="1042" grpId="0"/>
      <p:bldP spid="104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</Words>
  <Application>Microsoft Office PowerPoint</Application>
  <PresentationFormat>عرض على الشاشة (3:4)‏</PresentationFormat>
  <Paragraphs>11</Paragraphs>
  <Slides>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noor</dc:creator>
  <cp:lastModifiedBy>Ghost</cp:lastModifiedBy>
  <cp:revision>24</cp:revision>
  <dcterms:created xsi:type="dcterms:W3CDTF">2010-12-20T09:18:43Z</dcterms:created>
  <dcterms:modified xsi:type="dcterms:W3CDTF">2015-02-22T19:56:13Z</dcterms:modified>
</cp:coreProperties>
</file>