
<file path=[Content_Types].xml><?xml version="1.0" encoding="utf-8"?>
<Types xmlns="http://schemas.openxmlformats.org/package/2006/content-types">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93" r:id="rId12"/>
    <p:sldId id="291" r:id="rId13"/>
    <p:sldId id="292"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FF21"/>
    <a:srgbClr val="EA30C7"/>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نمط فاتح 3 - تميي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نمط ذو سمات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نمط ذو سمات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نمط ذو سمات 2 - تميي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نمط ذو سمات 2 - تميي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27F97BB-C833-4FB7-BDE5-3F7075034690}" styleName="نمط ذو سمات 2 - تميي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نمط ذو سمات 2 - تميي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12.xml.rels><?xml version="1.0" encoding="UTF-8" standalone="yes"?>
<Relationships xmlns="http://schemas.openxmlformats.org/package/2006/relationships"><Relationship Id="rId1" Type="http://schemas.openxmlformats.org/officeDocument/2006/relationships/image" Target="../media/image15.jpeg"/></Relationships>
</file>

<file path=ppt/diagrams/_rels/data14.xml.rels><?xml version="1.0" encoding="UTF-8" standalone="yes"?>
<Relationships xmlns="http://schemas.openxmlformats.org/package/2006/relationships"><Relationship Id="rId1" Type="http://schemas.openxmlformats.org/officeDocument/2006/relationships/image" Target="../media/image17.jpeg"/></Relationships>
</file>

<file path=ppt/diagrams/_rels/data15.xml.rels><?xml version="1.0" encoding="UTF-8" standalone="yes"?>
<Relationships xmlns="http://schemas.openxmlformats.org/package/2006/relationships"><Relationship Id="rId1" Type="http://schemas.openxmlformats.org/officeDocument/2006/relationships/image" Target="../media/image18.jpeg"/></Relationships>
</file>

<file path=ppt/diagrams/_rels/data16.xml.rels><?xml version="1.0" encoding="UTF-8" standalone="yes"?>
<Relationships xmlns="http://schemas.openxmlformats.org/package/2006/relationships"><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D4928-7541-40A3-89F9-B92F05397C9C}" type="doc">
      <dgm:prSet loTypeId="urn:microsoft.com/office/officeart/2005/8/layout/pyramid2" loCatId="pyramid" qsTypeId="urn:microsoft.com/office/officeart/2005/8/quickstyle/3d2" qsCatId="3D" csTypeId="urn:microsoft.com/office/officeart/2005/8/colors/accent1_2" csCatId="accent1" phldr="1"/>
      <dgm:spPr/>
      <dgm:t>
        <a:bodyPr/>
        <a:lstStyle/>
        <a:p>
          <a:pPr rtl="1"/>
          <a:endParaRPr lang="ar-IQ"/>
        </a:p>
      </dgm:t>
    </dgm:pt>
    <dgm:pt modelId="{29C5424A-7DBB-40F6-B1EB-1FE5C23F1D59}">
      <dgm:prSet/>
      <dgm:spPr/>
      <dgm:t>
        <a:bodyPr/>
        <a:lstStyle/>
        <a:p>
          <a:pPr rtl="1"/>
          <a:r>
            <a:rPr lang="ar-IQ" b="1" dirty="0" smtClean="0">
              <a:effectLst>
                <a:glow rad="101600">
                  <a:schemeClr val="accent3">
                    <a:satMod val="175000"/>
                    <a:alpha val="40000"/>
                  </a:schemeClr>
                </a:glow>
              </a:effectLst>
            </a:rPr>
            <a:t>تقدم به طلبة الدراسات العليا – الدكتوراه </a:t>
          </a:r>
          <a:endParaRPr lang="ar-IQ" dirty="0">
            <a:effectLst>
              <a:glow rad="101600">
                <a:schemeClr val="accent3">
                  <a:satMod val="175000"/>
                  <a:alpha val="40000"/>
                </a:schemeClr>
              </a:glow>
            </a:effectLst>
          </a:endParaRPr>
        </a:p>
      </dgm:t>
    </dgm:pt>
    <dgm:pt modelId="{7E7240AE-FEFE-4A68-898C-9C9C56C342A7}" type="parTrans" cxnId="{4D2A1D95-E014-48C1-9CCC-E92F9971B969}">
      <dgm:prSet/>
      <dgm:spPr/>
      <dgm:t>
        <a:bodyPr/>
        <a:lstStyle/>
        <a:p>
          <a:pPr rtl="1"/>
          <a:endParaRPr lang="ar-IQ"/>
        </a:p>
      </dgm:t>
    </dgm:pt>
    <dgm:pt modelId="{6735C8D2-EDCA-4DA2-92B1-FE9FDED21C79}" type="sibTrans" cxnId="{4D2A1D95-E014-48C1-9CCC-E92F9971B969}">
      <dgm:prSet/>
      <dgm:spPr/>
      <dgm:t>
        <a:bodyPr/>
        <a:lstStyle/>
        <a:p>
          <a:pPr rtl="1"/>
          <a:endParaRPr lang="ar-IQ"/>
        </a:p>
      </dgm:t>
    </dgm:pt>
    <dgm:pt modelId="{15FF7CD4-B7A8-4F88-BFD1-9F91A8C43FC4}">
      <dgm:prSet/>
      <dgm:spPr>
        <a:blipFill rotWithShape="0">
          <a:blip xmlns:r="http://schemas.openxmlformats.org/officeDocument/2006/relationships" r:embed="rId1"/>
          <a:stretch>
            <a:fillRect/>
          </a:stretch>
        </a:blipFill>
      </dgm:spPr>
      <dgm:t>
        <a:bodyPr/>
        <a:lstStyle/>
        <a:p>
          <a:pPr algn="r" rtl="1"/>
          <a:r>
            <a:rPr lang="ar-IQ" b="1" dirty="0" smtClean="0">
              <a:effectLst>
                <a:glow rad="139700">
                  <a:schemeClr val="accent4">
                    <a:satMod val="175000"/>
                    <a:alpha val="40000"/>
                  </a:schemeClr>
                </a:glow>
              </a:effectLst>
            </a:rPr>
            <a:t> </a:t>
          </a:r>
          <a:endParaRPr lang="ar-IQ" dirty="0">
            <a:effectLst>
              <a:glow rad="139700">
                <a:schemeClr val="accent4">
                  <a:satMod val="175000"/>
                  <a:alpha val="40000"/>
                </a:schemeClr>
              </a:glow>
            </a:effectLst>
          </a:endParaRPr>
        </a:p>
      </dgm:t>
    </dgm:pt>
    <dgm:pt modelId="{5B5FA4D7-4219-4AF4-9287-EEF6B8C09B6C}" type="parTrans" cxnId="{C704C4D8-FCD1-4F63-9289-06CEDF5C1E31}">
      <dgm:prSet/>
      <dgm:spPr/>
      <dgm:t>
        <a:bodyPr/>
        <a:lstStyle/>
        <a:p>
          <a:pPr rtl="1"/>
          <a:endParaRPr lang="ar-IQ"/>
        </a:p>
      </dgm:t>
    </dgm:pt>
    <dgm:pt modelId="{A80007EE-4746-4B3C-B099-4F5C4ED555B8}" type="sibTrans" cxnId="{C704C4D8-FCD1-4F63-9289-06CEDF5C1E31}">
      <dgm:prSet/>
      <dgm:spPr/>
      <dgm:t>
        <a:bodyPr/>
        <a:lstStyle/>
        <a:p>
          <a:pPr rtl="1"/>
          <a:endParaRPr lang="ar-IQ"/>
        </a:p>
      </dgm:t>
    </dgm:pt>
    <dgm:pt modelId="{4818EF64-6282-4299-A8CD-4B21F57A0F5D}">
      <dgm:prSet/>
      <dgm:spPr/>
      <dgm:t>
        <a:bodyPr/>
        <a:lstStyle/>
        <a:p>
          <a:pPr rtl="1"/>
          <a:r>
            <a:rPr lang="ar-SA" b="1" dirty="0" smtClean="0">
              <a:effectLst>
                <a:glow rad="139700">
                  <a:schemeClr val="accent3">
                    <a:satMod val="175000"/>
                    <a:alpha val="40000"/>
                  </a:schemeClr>
                </a:glow>
              </a:effectLst>
            </a:rPr>
            <a:t>مشتاق عبد الرضا </a:t>
          </a:r>
          <a:r>
            <a:rPr lang="ar-SA" b="1" smtClean="0">
              <a:effectLst>
                <a:glow rad="139700">
                  <a:schemeClr val="accent3">
                    <a:satMod val="175000"/>
                    <a:alpha val="40000"/>
                  </a:schemeClr>
                </a:glow>
              </a:effectLst>
            </a:rPr>
            <a:t>ماشي شرارة</a:t>
          </a:r>
          <a:endParaRPr lang="ar-IQ" b="1" dirty="0">
            <a:effectLst>
              <a:glow rad="139700">
                <a:schemeClr val="accent3">
                  <a:satMod val="175000"/>
                  <a:alpha val="40000"/>
                </a:schemeClr>
              </a:glow>
            </a:effectLst>
          </a:endParaRPr>
        </a:p>
      </dgm:t>
    </dgm:pt>
    <dgm:pt modelId="{3851D3B3-1274-4FC1-AE0E-7DAB77037561}" type="parTrans" cxnId="{9CB78B96-8785-4C29-B1D5-8712D607D3CD}">
      <dgm:prSet/>
      <dgm:spPr/>
      <dgm:t>
        <a:bodyPr/>
        <a:lstStyle/>
        <a:p>
          <a:pPr rtl="1"/>
          <a:endParaRPr lang="ar-IQ"/>
        </a:p>
      </dgm:t>
    </dgm:pt>
    <dgm:pt modelId="{C74C591A-CC60-45B7-B225-DB4213828C70}" type="sibTrans" cxnId="{9CB78B96-8785-4C29-B1D5-8712D607D3CD}">
      <dgm:prSet/>
      <dgm:spPr/>
      <dgm:t>
        <a:bodyPr/>
        <a:lstStyle/>
        <a:p>
          <a:pPr rtl="1"/>
          <a:endParaRPr lang="ar-IQ"/>
        </a:p>
      </dgm:t>
    </dgm:pt>
    <dgm:pt modelId="{EDDA280B-0C8B-4362-889F-7F4499F645C1}" type="pres">
      <dgm:prSet presAssocID="{431D4928-7541-40A3-89F9-B92F05397C9C}" presName="compositeShape" presStyleCnt="0">
        <dgm:presLayoutVars>
          <dgm:dir/>
          <dgm:resizeHandles/>
        </dgm:presLayoutVars>
      </dgm:prSet>
      <dgm:spPr/>
      <dgm:t>
        <a:bodyPr/>
        <a:lstStyle/>
        <a:p>
          <a:pPr rtl="1"/>
          <a:endParaRPr lang="ar-IQ"/>
        </a:p>
      </dgm:t>
    </dgm:pt>
    <dgm:pt modelId="{BC6954E6-06E5-4F9A-A398-A251BAF6F9CA}" type="pres">
      <dgm:prSet presAssocID="{431D4928-7541-40A3-89F9-B92F05397C9C}" presName="pyramid" presStyleLbl="node1" presStyleIdx="0" presStyleCnt="1"/>
      <dgm:spPr/>
    </dgm:pt>
    <dgm:pt modelId="{BD143919-6BDF-4A33-96D3-0CB301B129CF}" type="pres">
      <dgm:prSet presAssocID="{431D4928-7541-40A3-89F9-B92F05397C9C}" presName="theList" presStyleCnt="0"/>
      <dgm:spPr/>
    </dgm:pt>
    <dgm:pt modelId="{7F9353B3-9E0B-464C-8945-1A959CF888A6}" type="pres">
      <dgm:prSet presAssocID="{29C5424A-7DBB-40F6-B1EB-1FE5C23F1D59}" presName="aNode" presStyleLbl="fgAcc1" presStyleIdx="0" presStyleCnt="3" custScaleX="183874" custScaleY="130479" custLinFactY="-24590" custLinFactNeighborX="-16943" custLinFactNeighborY="-100000">
        <dgm:presLayoutVars>
          <dgm:bulletEnabled val="1"/>
        </dgm:presLayoutVars>
      </dgm:prSet>
      <dgm:spPr/>
      <dgm:t>
        <a:bodyPr/>
        <a:lstStyle/>
        <a:p>
          <a:pPr rtl="1"/>
          <a:endParaRPr lang="ar-IQ"/>
        </a:p>
      </dgm:t>
    </dgm:pt>
    <dgm:pt modelId="{46A1D564-0DCC-441C-BEED-7C87B48EE503}" type="pres">
      <dgm:prSet presAssocID="{29C5424A-7DBB-40F6-B1EB-1FE5C23F1D59}" presName="aSpace" presStyleCnt="0"/>
      <dgm:spPr/>
    </dgm:pt>
    <dgm:pt modelId="{9858DEF8-80B5-4B47-92AD-A15CFC2A922C}" type="pres">
      <dgm:prSet presAssocID="{15FF7CD4-B7A8-4F88-BFD1-9F91A8C43FC4}" presName="aNode" presStyleLbl="fgAcc1" presStyleIdx="1" presStyleCnt="3" custScaleX="158539" custScaleY="344539" custLinFactNeighborX="-13439" custLinFactNeighborY="-43589">
        <dgm:presLayoutVars>
          <dgm:bulletEnabled val="1"/>
        </dgm:presLayoutVars>
      </dgm:prSet>
      <dgm:spPr/>
      <dgm:t>
        <a:bodyPr/>
        <a:lstStyle/>
        <a:p>
          <a:pPr rtl="1"/>
          <a:endParaRPr lang="ar-IQ"/>
        </a:p>
      </dgm:t>
    </dgm:pt>
    <dgm:pt modelId="{BE061504-C5A9-4ACA-93D6-4840CB40199E}" type="pres">
      <dgm:prSet presAssocID="{15FF7CD4-B7A8-4F88-BFD1-9F91A8C43FC4}" presName="aSpace" presStyleCnt="0"/>
      <dgm:spPr/>
    </dgm:pt>
    <dgm:pt modelId="{B29BD33E-862F-4737-8B2E-226EEDD881DB}" type="pres">
      <dgm:prSet presAssocID="{4818EF64-6282-4299-A8CD-4B21F57A0F5D}" presName="aNode" presStyleLbl="fgAcc1" presStyleIdx="2" presStyleCnt="3" custScaleX="182102" custLinFactY="73795" custLinFactNeighborY="100000">
        <dgm:presLayoutVars>
          <dgm:bulletEnabled val="1"/>
        </dgm:presLayoutVars>
      </dgm:prSet>
      <dgm:spPr/>
      <dgm:t>
        <a:bodyPr/>
        <a:lstStyle/>
        <a:p>
          <a:pPr rtl="1"/>
          <a:endParaRPr lang="ar-IQ"/>
        </a:p>
      </dgm:t>
    </dgm:pt>
    <dgm:pt modelId="{C29C61AC-91F2-4162-9ECC-05C34563FD3C}" type="pres">
      <dgm:prSet presAssocID="{4818EF64-6282-4299-A8CD-4B21F57A0F5D}" presName="aSpace" presStyleCnt="0"/>
      <dgm:spPr/>
    </dgm:pt>
  </dgm:ptLst>
  <dgm:cxnLst>
    <dgm:cxn modelId="{4D2A1D95-E014-48C1-9CCC-E92F9971B969}" srcId="{431D4928-7541-40A3-89F9-B92F05397C9C}" destId="{29C5424A-7DBB-40F6-B1EB-1FE5C23F1D59}" srcOrd="0" destOrd="0" parTransId="{7E7240AE-FEFE-4A68-898C-9C9C56C342A7}" sibTransId="{6735C8D2-EDCA-4DA2-92B1-FE9FDED21C79}"/>
    <dgm:cxn modelId="{C704C4D8-FCD1-4F63-9289-06CEDF5C1E31}" srcId="{431D4928-7541-40A3-89F9-B92F05397C9C}" destId="{15FF7CD4-B7A8-4F88-BFD1-9F91A8C43FC4}" srcOrd="1" destOrd="0" parTransId="{5B5FA4D7-4219-4AF4-9287-EEF6B8C09B6C}" sibTransId="{A80007EE-4746-4B3C-B099-4F5C4ED555B8}"/>
    <dgm:cxn modelId="{7B091CE0-4C56-407A-8E6D-F3B33924E893}" type="presOf" srcId="{15FF7CD4-B7A8-4F88-BFD1-9F91A8C43FC4}" destId="{9858DEF8-80B5-4B47-92AD-A15CFC2A922C}" srcOrd="0" destOrd="0" presId="urn:microsoft.com/office/officeart/2005/8/layout/pyramid2"/>
    <dgm:cxn modelId="{0B974E60-6BE5-4A8F-AFCD-2098C0BDE41E}" type="presOf" srcId="{4818EF64-6282-4299-A8CD-4B21F57A0F5D}" destId="{B29BD33E-862F-4737-8B2E-226EEDD881DB}" srcOrd="0" destOrd="0" presId="urn:microsoft.com/office/officeart/2005/8/layout/pyramid2"/>
    <dgm:cxn modelId="{9CB78B96-8785-4C29-B1D5-8712D607D3CD}" srcId="{431D4928-7541-40A3-89F9-B92F05397C9C}" destId="{4818EF64-6282-4299-A8CD-4B21F57A0F5D}" srcOrd="2" destOrd="0" parTransId="{3851D3B3-1274-4FC1-AE0E-7DAB77037561}" sibTransId="{C74C591A-CC60-45B7-B225-DB4213828C70}"/>
    <dgm:cxn modelId="{44D07C49-EFC2-487A-BD0B-1E6482753886}" type="presOf" srcId="{431D4928-7541-40A3-89F9-B92F05397C9C}" destId="{EDDA280B-0C8B-4362-889F-7F4499F645C1}" srcOrd="0" destOrd="0" presId="urn:microsoft.com/office/officeart/2005/8/layout/pyramid2"/>
    <dgm:cxn modelId="{FE0B02FA-0ACC-4ED8-85EC-63082F915FD3}" type="presOf" srcId="{29C5424A-7DBB-40F6-B1EB-1FE5C23F1D59}" destId="{7F9353B3-9E0B-464C-8945-1A959CF888A6}" srcOrd="0" destOrd="0" presId="urn:microsoft.com/office/officeart/2005/8/layout/pyramid2"/>
    <dgm:cxn modelId="{B4415E63-9122-4BA5-A3B1-088430920FC5}" type="presParOf" srcId="{EDDA280B-0C8B-4362-889F-7F4499F645C1}" destId="{BC6954E6-06E5-4F9A-A398-A251BAF6F9CA}" srcOrd="0" destOrd="0" presId="urn:microsoft.com/office/officeart/2005/8/layout/pyramid2"/>
    <dgm:cxn modelId="{32E6E7EB-D624-465D-ABEE-37F29DDB2DF4}" type="presParOf" srcId="{EDDA280B-0C8B-4362-889F-7F4499F645C1}" destId="{BD143919-6BDF-4A33-96D3-0CB301B129CF}" srcOrd="1" destOrd="0" presId="urn:microsoft.com/office/officeart/2005/8/layout/pyramid2"/>
    <dgm:cxn modelId="{5DE74452-0DF1-44FE-BE29-742CE80E1A82}" type="presParOf" srcId="{BD143919-6BDF-4A33-96D3-0CB301B129CF}" destId="{7F9353B3-9E0B-464C-8945-1A959CF888A6}" srcOrd="0" destOrd="0" presId="urn:microsoft.com/office/officeart/2005/8/layout/pyramid2"/>
    <dgm:cxn modelId="{CAD06CF9-30BC-4280-874A-80D8577EDC6B}" type="presParOf" srcId="{BD143919-6BDF-4A33-96D3-0CB301B129CF}" destId="{46A1D564-0DCC-441C-BEED-7C87B48EE503}" srcOrd="1" destOrd="0" presId="urn:microsoft.com/office/officeart/2005/8/layout/pyramid2"/>
    <dgm:cxn modelId="{243B5DFE-7200-4F62-A196-6257B42B7E0A}" type="presParOf" srcId="{BD143919-6BDF-4A33-96D3-0CB301B129CF}" destId="{9858DEF8-80B5-4B47-92AD-A15CFC2A922C}" srcOrd="2" destOrd="0" presId="urn:microsoft.com/office/officeart/2005/8/layout/pyramid2"/>
    <dgm:cxn modelId="{D7298E60-79B9-4A80-853A-286FDD4D8EA1}" type="presParOf" srcId="{BD143919-6BDF-4A33-96D3-0CB301B129CF}" destId="{BE061504-C5A9-4ACA-93D6-4840CB40199E}" srcOrd="3" destOrd="0" presId="urn:microsoft.com/office/officeart/2005/8/layout/pyramid2"/>
    <dgm:cxn modelId="{C34B9474-DA46-4E43-90AB-EC39B51D2AA1}" type="presParOf" srcId="{BD143919-6BDF-4A33-96D3-0CB301B129CF}" destId="{B29BD33E-862F-4737-8B2E-226EEDD881DB}" srcOrd="4" destOrd="0" presId="urn:microsoft.com/office/officeart/2005/8/layout/pyramid2"/>
    <dgm:cxn modelId="{38D8194D-4D98-4A2E-93E1-8EAB44EF6410}" type="presParOf" srcId="{BD143919-6BDF-4A33-96D3-0CB301B129CF}" destId="{C29C61AC-91F2-4162-9ECC-05C34563FD3C}" srcOrd="5" destOrd="0" presId="urn:microsoft.com/office/officeart/2005/8/layout/pyramid2"/>
  </dgm:cxnLst>
  <dgm:bg/>
  <dgm:whole/>
</dgm:dataModel>
</file>

<file path=ppt/diagrams/data10.xml><?xml version="1.0" encoding="utf-8"?>
<dgm:dataModel xmlns:dgm="http://schemas.openxmlformats.org/drawingml/2006/diagram" xmlns:a="http://schemas.openxmlformats.org/drawingml/2006/main">
  <dgm:ptLst>
    <dgm:pt modelId="{7EBF3D4B-EC82-4F8C-A502-6A7041FEFBBC}" type="doc">
      <dgm:prSet loTypeId="urn:microsoft.com/office/officeart/2005/8/layout/list1" loCatId="list" qsTypeId="urn:microsoft.com/office/officeart/2005/8/quickstyle/simple1" qsCatId="simple" csTypeId="urn:microsoft.com/office/officeart/2005/8/colors/accent1_2" csCatId="accent1"/>
      <dgm:spPr/>
      <dgm:t>
        <a:bodyPr/>
        <a:lstStyle/>
        <a:p>
          <a:pPr rtl="1"/>
          <a:endParaRPr lang="ar-IQ"/>
        </a:p>
      </dgm:t>
    </dgm:pt>
    <dgm:pt modelId="{FC84F448-B240-4A57-A57B-659354DBF1A1}">
      <dgm:prSet/>
      <dgm:spPr/>
      <dgm:t>
        <a:bodyPr/>
        <a:lstStyle/>
        <a:p>
          <a:pPr algn="ctr" rtl="1"/>
          <a:r>
            <a:rPr lang="ar-IQ" b="1" baseline="0" dirty="0" smtClean="0"/>
            <a:t>طرائق الاختيار للناشئين الموهوبين الرياضيين</a:t>
          </a:r>
          <a:endParaRPr lang="ar-IQ" b="1" baseline="0" dirty="0"/>
        </a:p>
      </dgm:t>
    </dgm:pt>
    <dgm:pt modelId="{A64C6450-26E2-45E6-8836-F27449D2FA0B}" type="parTrans" cxnId="{075D2D15-2D19-4C71-AA5B-BD91B27D7A88}">
      <dgm:prSet/>
      <dgm:spPr/>
      <dgm:t>
        <a:bodyPr/>
        <a:lstStyle/>
        <a:p>
          <a:pPr rtl="1"/>
          <a:endParaRPr lang="ar-IQ"/>
        </a:p>
      </dgm:t>
    </dgm:pt>
    <dgm:pt modelId="{965DD877-ABBA-4BEA-8E68-B9B26613B75F}" type="sibTrans" cxnId="{075D2D15-2D19-4C71-AA5B-BD91B27D7A88}">
      <dgm:prSet/>
      <dgm:spPr/>
      <dgm:t>
        <a:bodyPr/>
        <a:lstStyle/>
        <a:p>
          <a:pPr rtl="1"/>
          <a:endParaRPr lang="ar-IQ"/>
        </a:p>
      </dgm:t>
    </dgm:pt>
    <dgm:pt modelId="{C3999793-679A-477E-B2B8-8F06A770452F}" type="pres">
      <dgm:prSet presAssocID="{7EBF3D4B-EC82-4F8C-A502-6A7041FEFBBC}" presName="linear" presStyleCnt="0">
        <dgm:presLayoutVars>
          <dgm:dir/>
          <dgm:animLvl val="lvl"/>
          <dgm:resizeHandles val="exact"/>
        </dgm:presLayoutVars>
      </dgm:prSet>
      <dgm:spPr/>
      <dgm:t>
        <a:bodyPr/>
        <a:lstStyle/>
        <a:p>
          <a:pPr rtl="1"/>
          <a:endParaRPr lang="ar-IQ"/>
        </a:p>
      </dgm:t>
    </dgm:pt>
    <dgm:pt modelId="{87CC2344-265C-452C-8AF0-D083FF444805}" type="pres">
      <dgm:prSet presAssocID="{FC84F448-B240-4A57-A57B-659354DBF1A1}" presName="parentLin" presStyleCnt="0"/>
      <dgm:spPr/>
    </dgm:pt>
    <dgm:pt modelId="{8683208C-D9E3-4E20-843C-6786C84297D4}" type="pres">
      <dgm:prSet presAssocID="{FC84F448-B240-4A57-A57B-659354DBF1A1}" presName="parentLeftMargin" presStyleLbl="node1" presStyleIdx="0" presStyleCnt="1"/>
      <dgm:spPr/>
      <dgm:t>
        <a:bodyPr/>
        <a:lstStyle/>
        <a:p>
          <a:pPr rtl="1"/>
          <a:endParaRPr lang="ar-IQ"/>
        </a:p>
      </dgm:t>
    </dgm:pt>
    <dgm:pt modelId="{38D8C7B0-8E4B-4E40-8225-045831E7B57A}" type="pres">
      <dgm:prSet presAssocID="{FC84F448-B240-4A57-A57B-659354DBF1A1}" presName="parentText" presStyleLbl="node1" presStyleIdx="0" presStyleCnt="1">
        <dgm:presLayoutVars>
          <dgm:chMax val="0"/>
          <dgm:bulletEnabled val="1"/>
        </dgm:presLayoutVars>
      </dgm:prSet>
      <dgm:spPr/>
      <dgm:t>
        <a:bodyPr/>
        <a:lstStyle/>
        <a:p>
          <a:pPr rtl="1"/>
          <a:endParaRPr lang="ar-IQ"/>
        </a:p>
      </dgm:t>
    </dgm:pt>
    <dgm:pt modelId="{0010869E-3514-496B-A5C7-AED8DAC3CF0A}" type="pres">
      <dgm:prSet presAssocID="{FC84F448-B240-4A57-A57B-659354DBF1A1}" presName="negativeSpace" presStyleCnt="0"/>
      <dgm:spPr/>
    </dgm:pt>
    <dgm:pt modelId="{C32BCD69-AB4A-4C4A-A522-EF265AB08766}" type="pres">
      <dgm:prSet presAssocID="{FC84F448-B240-4A57-A57B-659354DBF1A1}" presName="childText" presStyleLbl="conFgAcc1" presStyleIdx="0" presStyleCnt="1">
        <dgm:presLayoutVars>
          <dgm:bulletEnabled val="1"/>
        </dgm:presLayoutVars>
      </dgm:prSet>
      <dgm:spPr/>
    </dgm:pt>
  </dgm:ptLst>
  <dgm:cxnLst>
    <dgm:cxn modelId="{C5F81982-1966-4479-976F-0AC397533073}" type="presOf" srcId="{7EBF3D4B-EC82-4F8C-A502-6A7041FEFBBC}" destId="{C3999793-679A-477E-B2B8-8F06A770452F}" srcOrd="0" destOrd="0" presId="urn:microsoft.com/office/officeart/2005/8/layout/list1"/>
    <dgm:cxn modelId="{075D2D15-2D19-4C71-AA5B-BD91B27D7A88}" srcId="{7EBF3D4B-EC82-4F8C-A502-6A7041FEFBBC}" destId="{FC84F448-B240-4A57-A57B-659354DBF1A1}" srcOrd="0" destOrd="0" parTransId="{A64C6450-26E2-45E6-8836-F27449D2FA0B}" sibTransId="{965DD877-ABBA-4BEA-8E68-B9B26613B75F}"/>
    <dgm:cxn modelId="{56DDD0E3-A92D-4BDE-8437-11DDD41A0D1A}" type="presOf" srcId="{FC84F448-B240-4A57-A57B-659354DBF1A1}" destId="{38D8C7B0-8E4B-4E40-8225-045831E7B57A}" srcOrd="1" destOrd="0" presId="urn:microsoft.com/office/officeart/2005/8/layout/list1"/>
    <dgm:cxn modelId="{E1E8D7FD-9982-42C1-9C0C-91CC02467252}" type="presOf" srcId="{FC84F448-B240-4A57-A57B-659354DBF1A1}" destId="{8683208C-D9E3-4E20-843C-6786C84297D4}" srcOrd="0" destOrd="0" presId="urn:microsoft.com/office/officeart/2005/8/layout/list1"/>
    <dgm:cxn modelId="{5E5CBC46-5859-44E2-9ED6-91F20B9B2280}" type="presParOf" srcId="{C3999793-679A-477E-B2B8-8F06A770452F}" destId="{87CC2344-265C-452C-8AF0-D083FF444805}" srcOrd="0" destOrd="0" presId="urn:microsoft.com/office/officeart/2005/8/layout/list1"/>
    <dgm:cxn modelId="{1B5E8BE2-CC79-4D55-9B63-04FA245710C1}" type="presParOf" srcId="{87CC2344-265C-452C-8AF0-D083FF444805}" destId="{8683208C-D9E3-4E20-843C-6786C84297D4}" srcOrd="0" destOrd="0" presId="urn:microsoft.com/office/officeart/2005/8/layout/list1"/>
    <dgm:cxn modelId="{B7843ACC-65FE-4EE3-B352-F00A94435126}" type="presParOf" srcId="{87CC2344-265C-452C-8AF0-D083FF444805}" destId="{38D8C7B0-8E4B-4E40-8225-045831E7B57A}" srcOrd="1" destOrd="0" presId="urn:microsoft.com/office/officeart/2005/8/layout/list1"/>
    <dgm:cxn modelId="{A6974E38-BCAE-4046-A2AF-2D2926CA59BF}" type="presParOf" srcId="{C3999793-679A-477E-B2B8-8F06A770452F}" destId="{0010869E-3514-496B-A5C7-AED8DAC3CF0A}" srcOrd="1" destOrd="0" presId="urn:microsoft.com/office/officeart/2005/8/layout/list1"/>
    <dgm:cxn modelId="{7A5CAFC2-0A77-4832-ABE1-6A3D210C2EF2}" type="presParOf" srcId="{C3999793-679A-477E-B2B8-8F06A770452F}" destId="{C32BCD69-AB4A-4C4A-A522-EF265AB08766}" srcOrd="2" destOrd="0" presId="urn:microsoft.com/office/officeart/2005/8/layout/list1"/>
  </dgm:cxnLst>
  <dgm:bg/>
  <dgm:whole/>
</dgm:dataModel>
</file>

<file path=ppt/diagrams/data11.xml><?xml version="1.0" encoding="utf-8"?>
<dgm:dataModel xmlns:dgm="http://schemas.openxmlformats.org/drawingml/2006/diagram" xmlns:a="http://schemas.openxmlformats.org/drawingml/2006/main">
  <dgm:ptLst>
    <dgm:pt modelId="{47DE936C-701E-42DE-BDB8-3880DF7A3ABA}" type="doc">
      <dgm:prSet loTypeId="urn:microsoft.com/office/officeart/2005/8/layout/vList4" loCatId="list" qsTypeId="urn:microsoft.com/office/officeart/2005/8/quickstyle/simple1" qsCatId="simple" csTypeId="urn:microsoft.com/office/officeart/2005/8/colors/colorful3" csCatId="colorful" phldr="1"/>
      <dgm:spPr/>
      <dgm:t>
        <a:bodyPr/>
        <a:lstStyle/>
        <a:p>
          <a:pPr rtl="1"/>
          <a:endParaRPr lang="ar-IQ"/>
        </a:p>
      </dgm:t>
    </dgm:pt>
    <dgm:pt modelId="{84CE0BE9-4017-43F5-A9E7-B6D6F1A078B6}">
      <dgm:prSet>
        <dgm:style>
          <a:lnRef idx="1">
            <a:schemeClr val="accent3"/>
          </a:lnRef>
          <a:fillRef idx="2">
            <a:schemeClr val="accent3"/>
          </a:fillRef>
          <a:effectRef idx="1">
            <a:schemeClr val="accent3"/>
          </a:effectRef>
          <a:fontRef idx="minor">
            <a:schemeClr val="dk1"/>
          </a:fontRef>
        </dgm:style>
      </dgm:prSet>
      <dgm:spPr/>
      <dgm:t>
        <a:bodyPr/>
        <a:lstStyle/>
        <a:p>
          <a:pPr rtl="1"/>
          <a:r>
            <a:rPr lang="ar-IQ" dirty="0" smtClean="0"/>
            <a:t>1- طريقة الاختيار الطبيعي : وهي عملية تقديرية بطيئة تخص التطور الاعتيادي لمواهب الرياضي منذ نعومة أظفاره حتى الاعتراف به كرياضي .</a:t>
          </a:r>
          <a:endParaRPr lang="ar-IQ" dirty="0"/>
        </a:p>
      </dgm:t>
    </dgm:pt>
    <dgm:pt modelId="{2C226C04-6B30-4757-ABC8-9A593159CF4A}" type="parTrans" cxnId="{393BE7C5-EC87-460E-99A8-1CC8F31C58FC}">
      <dgm:prSet/>
      <dgm:spPr/>
      <dgm:t>
        <a:bodyPr/>
        <a:lstStyle/>
        <a:p>
          <a:pPr rtl="1"/>
          <a:endParaRPr lang="ar-IQ"/>
        </a:p>
      </dgm:t>
    </dgm:pt>
    <dgm:pt modelId="{298D4C42-31BA-4D8F-A54A-63E6D57CBF78}" type="sibTrans" cxnId="{393BE7C5-EC87-460E-99A8-1CC8F31C58FC}">
      <dgm:prSet/>
      <dgm:spPr/>
      <dgm:t>
        <a:bodyPr/>
        <a:lstStyle/>
        <a:p>
          <a:pPr rtl="1"/>
          <a:endParaRPr lang="ar-IQ"/>
        </a:p>
      </dgm:t>
    </dgm:pt>
    <dgm:pt modelId="{A8D1B5A1-5E04-4EC0-84E9-CE58A53EBD0E}">
      <dgm:prSet>
        <dgm:style>
          <a:lnRef idx="1">
            <a:schemeClr val="accent1"/>
          </a:lnRef>
          <a:fillRef idx="2">
            <a:schemeClr val="accent1"/>
          </a:fillRef>
          <a:effectRef idx="1">
            <a:schemeClr val="accent1"/>
          </a:effectRef>
          <a:fontRef idx="minor">
            <a:schemeClr val="dk1"/>
          </a:fontRef>
        </dgm:style>
      </dgm:prSet>
      <dgm:spPr/>
      <dgm:t>
        <a:bodyPr/>
        <a:lstStyle/>
        <a:p>
          <a:pPr rtl="1"/>
          <a:r>
            <a:rPr lang="ar-IQ" dirty="0" smtClean="0"/>
            <a:t>2- الاختيار الاصطناعي : يؤدي هذا الاختيار إلى ترشيح بعض الرياضيين الذين لا يملكون الملامح النموذجية للفرد الرياضي المعني والذين لديهم صفات أخرى ستساعدهم على أثبات كونهم رياضيين متفوقين</a:t>
          </a:r>
          <a:endParaRPr lang="ar-IQ" dirty="0"/>
        </a:p>
      </dgm:t>
    </dgm:pt>
    <dgm:pt modelId="{13DA40BE-A371-45F3-85FA-45876141FE66}" type="parTrans" cxnId="{AFFED6EA-691D-4582-A12A-862B7DCC14FF}">
      <dgm:prSet/>
      <dgm:spPr/>
      <dgm:t>
        <a:bodyPr/>
        <a:lstStyle/>
        <a:p>
          <a:pPr rtl="1"/>
          <a:endParaRPr lang="ar-IQ"/>
        </a:p>
      </dgm:t>
    </dgm:pt>
    <dgm:pt modelId="{36275EA4-CCF7-46B1-98E7-DDDB43C171FC}" type="sibTrans" cxnId="{AFFED6EA-691D-4582-A12A-862B7DCC14FF}">
      <dgm:prSet/>
      <dgm:spPr/>
      <dgm:t>
        <a:bodyPr/>
        <a:lstStyle/>
        <a:p>
          <a:pPr rtl="1"/>
          <a:endParaRPr lang="ar-IQ"/>
        </a:p>
      </dgm:t>
    </dgm:pt>
    <dgm:pt modelId="{CA25F7DA-2360-4AF5-8AA5-0A67197921E6}">
      <dgm:prSet>
        <dgm:style>
          <a:lnRef idx="1">
            <a:schemeClr val="accent4"/>
          </a:lnRef>
          <a:fillRef idx="2">
            <a:schemeClr val="accent4"/>
          </a:fillRef>
          <a:effectRef idx="1">
            <a:schemeClr val="accent4"/>
          </a:effectRef>
          <a:fontRef idx="minor">
            <a:schemeClr val="dk1"/>
          </a:fontRef>
        </dgm:style>
      </dgm:prSet>
      <dgm:spPr/>
      <dgm:t>
        <a:bodyPr/>
        <a:lstStyle/>
        <a:p>
          <a:pPr rtl="1"/>
          <a:r>
            <a:rPr lang="ar-IQ" dirty="0" smtClean="0"/>
            <a:t>3- الاختيار الصدفي : الاختيار الصدفي لا يطبق في الفروع الرياضية جميعها إذ توجد بعض الفروع تسجل فيها أرقام قياسية وأكثر وهي عملية طويلة الأمد وأساسها ( الاختيار الطبيعي )</a:t>
          </a:r>
        </a:p>
      </dgm:t>
    </dgm:pt>
    <dgm:pt modelId="{2534BFD9-E694-4E66-8B7C-251CFDED7FD4}" type="parTrans" cxnId="{1354BE8C-6A54-471E-B0C4-430794FA8558}">
      <dgm:prSet/>
      <dgm:spPr/>
      <dgm:t>
        <a:bodyPr/>
        <a:lstStyle/>
        <a:p>
          <a:pPr rtl="1"/>
          <a:endParaRPr lang="ar-IQ"/>
        </a:p>
      </dgm:t>
    </dgm:pt>
    <dgm:pt modelId="{063A2BC4-53B9-4B56-9AF9-B7CD0593FCAB}" type="sibTrans" cxnId="{1354BE8C-6A54-471E-B0C4-430794FA8558}">
      <dgm:prSet/>
      <dgm:spPr/>
      <dgm:t>
        <a:bodyPr/>
        <a:lstStyle/>
        <a:p>
          <a:pPr rtl="1"/>
          <a:endParaRPr lang="ar-IQ"/>
        </a:p>
      </dgm:t>
    </dgm:pt>
    <dgm:pt modelId="{2FD60C2C-5644-4CC6-8F8C-00912EB47752}" type="pres">
      <dgm:prSet presAssocID="{47DE936C-701E-42DE-BDB8-3880DF7A3ABA}" presName="linear" presStyleCnt="0">
        <dgm:presLayoutVars>
          <dgm:dir/>
          <dgm:resizeHandles val="exact"/>
        </dgm:presLayoutVars>
      </dgm:prSet>
      <dgm:spPr/>
      <dgm:t>
        <a:bodyPr/>
        <a:lstStyle/>
        <a:p>
          <a:pPr rtl="1"/>
          <a:endParaRPr lang="ar-IQ"/>
        </a:p>
      </dgm:t>
    </dgm:pt>
    <dgm:pt modelId="{72CFAC1A-E7B2-4287-9579-0816BF21EADE}" type="pres">
      <dgm:prSet presAssocID="{84CE0BE9-4017-43F5-A9E7-B6D6F1A078B6}" presName="comp" presStyleCnt="0"/>
      <dgm:spPr/>
    </dgm:pt>
    <dgm:pt modelId="{58AFF1DA-E3A5-40AB-9D72-0330EC11A366}" type="pres">
      <dgm:prSet presAssocID="{84CE0BE9-4017-43F5-A9E7-B6D6F1A078B6}" presName="box" presStyleLbl="node1" presStyleIdx="0" presStyleCnt="3"/>
      <dgm:spPr/>
      <dgm:t>
        <a:bodyPr/>
        <a:lstStyle/>
        <a:p>
          <a:pPr rtl="1"/>
          <a:endParaRPr lang="ar-IQ"/>
        </a:p>
      </dgm:t>
    </dgm:pt>
    <dgm:pt modelId="{8CCBE86F-2FB4-4E63-A3CC-4D76B0F91D85}" type="pres">
      <dgm:prSet presAssocID="{84CE0BE9-4017-43F5-A9E7-B6D6F1A078B6}" presName="img" presStyleLbl="fgImgPlace1" presStyleIdx="0" presStyleCnt="3"/>
      <dgm:spPr>
        <a:blipFill rotWithShape="0">
          <a:blip xmlns:r="http://schemas.openxmlformats.org/officeDocument/2006/relationships" r:embed="rId1"/>
          <a:stretch>
            <a:fillRect/>
          </a:stretch>
        </a:blipFill>
      </dgm:spPr>
    </dgm:pt>
    <dgm:pt modelId="{62C66962-0DAF-45AE-877A-E2810C30C086}" type="pres">
      <dgm:prSet presAssocID="{84CE0BE9-4017-43F5-A9E7-B6D6F1A078B6}" presName="text" presStyleLbl="node1" presStyleIdx="0" presStyleCnt="3">
        <dgm:presLayoutVars>
          <dgm:bulletEnabled val="1"/>
        </dgm:presLayoutVars>
      </dgm:prSet>
      <dgm:spPr/>
      <dgm:t>
        <a:bodyPr/>
        <a:lstStyle/>
        <a:p>
          <a:pPr rtl="1"/>
          <a:endParaRPr lang="ar-IQ"/>
        </a:p>
      </dgm:t>
    </dgm:pt>
    <dgm:pt modelId="{FD820338-2406-43C2-9265-A0E7E2B80A59}" type="pres">
      <dgm:prSet presAssocID="{298D4C42-31BA-4D8F-A54A-63E6D57CBF78}" presName="spacer" presStyleCnt="0"/>
      <dgm:spPr/>
    </dgm:pt>
    <dgm:pt modelId="{9E782666-1EFF-4F4E-AA5C-41DE338A00D7}" type="pres">
      <dgm:prSet presAssocID="{A8D1B5A1-5E04-4EC0-84E9-CE58A53EBD0E}" presName="comp" presStyleCnt="0"/>
      <dgm:spPr/>
    </dgm:pt>
    <dgm:pt modelId="{64E30D40-4722-43D2-9E51-DBAAB1B6BEAF}" type="pres">
      <dgm:prSet presAssocID="{A8D1B5A1-5E04-4EC0-84E9-CE58A53EBD0E}" presName="box" presStyleLbl="node1" presStyleIdx="1" presStyleCnt="3"/>
      <dgm:spPr/>
      <dgm:t>
        <a:bodyPr/>
        <a:lstStyle/>
        <a:p>
          <a:pPr rtl="1"/>
          <a:endParaRPr lang="ar-IQ"/>
        </a:p>
      </dgm:t>
    </dgm:pt>
    <dgm:pt modelId="{CC9FAF1D-636F-478A-8896-2E32BD980D7D}" type="pres">
      <dgm:prSet presAssocID="{A8D1B5A1-5E04-4EC0-84E9-CE58A53EBD0E}" presName="img" presStyleLbl="fgImgPlace1" presStyleIdx="1" presStyleCnt="3"/>
      <dgm:spPr>
        <a:blipFill rotWithShape="0">
          <a:blip xmlns:r="http://schemas.openxmlformats.org/officeDocument/2006/relationships" r:embed="rId2"/>
          <a:stretch>
            <a:fillRect/>
          </a:stretch>
        </a:blipFill>
      </dgm:spPr>
      <dgm:t>
        <a:bodyPr/>
        <a:lstStyle/>
        <a:p>
          <a:pPr rtl="1"/>
          <a:endParaRPr lang="ar-IQ"/>
        </a:p>
      </dgm:t>
    </dgm:pt>
    <dgm:pt modelId="{57710D54-2BE3-40D7-926E-C888FD154CDD}" type="pres">
      <dgm:prSet presAssocID="{A8D1B5A1-5E04-4EC0-84E9-CE58A53EBD0E}" presName="text" presStyleLbl="node1" presStyleIdx="1" presStyleCnt="3">
        <dgm:presLayoutVars>
          <dgm:bulletEnabled val="1"/>
        </dgm:presLayoutVars>
      </dgm:prSet>
      <dgm:spPr/>
      <dgm:t>
        <a:bodyPr/>
        <a:lstStyle/>
        <a:p>
          <a:pPr rtl="1"/>
          <a:endParaRPr lang="ar-IQ"/>
        </a:p>
      </dgm:t>
    </dgm:pt>
    <dgm:pt modelId="{8424EC75-FC39-4FC9-8157-CAE7BA823688}" type="pres">
      <dgm:prSet presAssocID="{36275EA4-CCF7-46B1-98E7-DDDB43C171FC}" presName="spacer" presStyleCnt="0"/>
      <dgm:spPr/>
    </dgm:pt>
    <dgm:pt modelId="{620A5A55-1BCA-45A6-9773-CC3B6988E556}" type="pres">
      <dgm:prSet presAssocID="{CA25F7DA-2360-4AF5-8AA5-0A67197921E6}" presName="comp" presStyleCnt="0"/>
      <dgm:spPr/>
    </dgm:pt>
    <dgm:pt modelId="{2A35BCF0-4F17-4843-818D-930CB7009DC9}" type="pres">
      <dgm:prSet presAssocID="{CA25F7DA-2360-4AF5-8AA5-0A67197921E6}" presName="box" presStyleLbl="node1" presStyleIdx="2" presStyleCnt="3"/>
      <dgm:spPr/>
      <dgm:t>
        <a:bodyPr/>
        <a:lstStyle/>
        <a:p>
          <a:pPr rtl="1"/>
          <a:endParaRPr lang="ar-IQ"/>
        </a:p>
      </dgm:t>
    </dgm:pt>
    <dgm:pt modelId="{4F65C4D3-D8E8-4F72-91A9-2D1BF3A2745D}" type="pres">
      <dgm:prSet presAssocID="{CA25F7DA-2360-4AF5-8AA5-0A67197921E6}" presName="img" presStyleLbl="fgImgPlace1" presStyleIdx="2" presStyleCnt="3"/>
      <dgm:spPr>
        <a:blipFill rotWithShape="0">
          <a:blip xmlns:r="http://schemas.openxmlformats.org/officeDocument/2006/relationships" r:embed="rId3"/>
          <a:stretch>
            <a:fillRect/>
          </a:stretch>
        </a:blipFill>
      </dgm:spPr>
    </dgm:pt>
    <dgm:pt modelId="{50DCDBC9-1EB8-4511-B2EE-589AB97E9892}" type="pres">
      <dgm:prSet presAssocID="{CA25F7DA-2360-4AF5-8AA5-0A67197921E6}" presName="text" presStyleLbl="node1" presStyleIdx="2" presStyleCnt="3">
        <dgm:presLayoutVars>
          <dgm:bulletEnabled val="1"/>
        </dgm:presLayoutVars>
      </dgm:prSet>
      <dgm:spPr/>
      <dgm:t>
        <a:bodyPr/>
        <a:lstStyle/>
        <a:p>
          <a:pPr rtl="1"/>
          <a:endParaRPr lang="ar-IQ"/>
        </a:p>
      </dgm:t>
    </dgm:pt>
  </dgm:ptLst>
  <dgm:cxnLst>
    <dgm:cxn modelId="{889AC22A-CFDC-4D51-B179-69EB533775DB}" type="presOf" srcId="{A8D1B5A1-5E04-4EC0-84E9-CE58A53EBD0E}" destId="{64E30D40-4722-43D2-9E51-DBAAB1B6BEAF}" srcOrd="0" destOrd="0" presId="urn:microsoft.com/office/officeart/2005/8/layout/vList4"/>
    <dgm:cxn modelId="{1354BE8C-6A54-471E-B0C4-430794FA8558}" srcId="{47DE936C-701E-42DE-BDB8-3880DF7A3ABA}" destId="{CA25F7DA-2360-4AF5-8AA5-0A67197921E6}" srcOrd="2" destOrd="0" parTransId="{2534BFD9-E694-4E66-8B7C-251CFDED7FD4}" sibTransId="{063A2BC4-53B9-4B56-9AF9-B7CD0593FCAB}"/>
    <dgm:cxn modelId="{28022A9E-F623-4B9B-824F-16940ABF49FD}" type="presOf" srcId="{84CE0BE9-4017-43F5-A9E7-B6D6F1A078B6}" destId="{62C66962-0DAF-45AE-877A-E2810C30C086}" srcOrd="1" destOrd="0" presId="urn:microsoft.com/office/officeart/2005/8/layout/vList4"/>
    <dgm:cxn modelId="{C2676F85-6855-4315-85F2-765F2B04D747}" type="presOf" srcId="{CA25F7DA-2360-4AF5-8AA5-0A67197921E6}" destId="{50DCDBC9-1EB8-4511-B2EE-589AB97E9892}" srcOrd="1" destOrd="0" presId="urn:microsoft.com/office/officeart/2005/8/layout/vList4"/>
    <dgm:cxn modelId="{4216B7C1-14D1-4CC0-A656-9C0FDD78B4F9}" type="presOf" srcId="{84CE0BE9-4017-43F5-A9E7-B6D6F1A078B6}" destId="{58AFF1DA-E3A5-40AB-9D72-0330EC11A366}" srcOrd="0" destOrd="0" presId="urn:microsoft.com/office/officeart/2005/8/layout/vList4"/>
    <dgm:cxn modelId="{DDBB4477-F2FF-4614-960C-D2D985729FB3}" type="presOf" srcId="{47DE936C-701E-42DE-BDB8-3880DF7A3ABA}" destId="{2FD60C2C-5644-4CC6-8F8C-00912EB47752}" srcOrd="0" destOrd="0" presId="urn:microsoft.com/office/officeart/2005/8/layout/vList4"/>
    <dgm:cxn modelId="{393BE7C5-EC87-460E-99A8-1CC8F31C58FC}" srcId="{47DE936C-701E-42DE-BDB8-3880DF7A3ABA}" destId="{84CE0BE9-4017-43F5-A9E7-B6D6F1A078B6}" srcOrd="0" destOrd="0" parTransId="{2C226C04-6B30-4757-ABC8-9A593159CF4A}" sibTransId="{298D4C42-31BA-4D8F-A54A-63E6D57CBF78}"/>
    <dgm:cxn modelId="{AA1BE0C1-9D11-49C8-ABC4-ADEF3FCCA7CC}" type="presOf" srcId="{CA25F7DA-2360-4AF5-8AA5-0A67197921E6}" destId="{2A35BCF0-4F17-4843-818D-930CB7009DC9}" srcOrd="0" destOrd="0" presId="urn:microsoft.com/office/officeart/2005/8/layout/vList4"/>
    <dgm:cxn modelId="{31519153-0E3C-48D6-A532-9009BE12DB2A}" type="presOf" srcId="{A8D1B5A1-5E04-4EC0-84E9-CE58A53EBD0E}" destId="{57710D54-2BE3-40D7-926E-C888FD154CDD}" srcOrd="1" destOrd="0" presId="urn:microsoft.com/office/officeart/2005/8/layout/vList4"/>
    <dgm:cxn modelId="{AFFED6EA-691D-4582-A12A-862B7DCC14FF}" srcId="{47DE936C-701E-42DE-BDB8-3880DF7A3ABA}" destId="{A8D1B5A1-5E04-4EC0-84E9-CE58A53EBD0E}" srcOrd="1" destOrd="0" parTransId="{13DA40BE-A371-45F3-85FA-45876141FE66}" sibTransId="{36275EA4-CCF7-46B1-98E7-DDDB43C171FC}"/>
    <dgm:cxn modelId="{73F00139-FDCE-4EE6-90B0-2097BABA94EE}" type="presParOf" srcId="{2FD60C2C-5644-4CC6-8F8C-00912EB47752}" destId="{72CFAC1A-E7B2-4287-9579-0816BF21EADE}" srcOrd="0" destOrd="0" presId="urn:microsoft.com/office/officeart/2005/8/layout/vList4"/>
    <dgm:cxn modelId="{23DEFB11-C92F-4BD5-B430-C2DFA967708D}" type="presParOf" srcId="{72CFAC1A-E7B2-4287-9579-0816BF21EADE}" destId="{58AFF1DA-E3A5-40AB-9D72-0330EC11A366}" srcOrd="0" destOrd="0" presId="urn:microsoft.com/office/officeart/2005/8/layout/vList4"/>
    <dgm:cxn modelId="{BCE54D1D-E8DC-44D5-99F5-43D802DBD494}" type="presParOf" srcId="{72CFAC1A-E7B2-4287-9579-0816BF21EADE}" destId="{8CCBE86F-2FB4-4E63-A3CC-4D76B0F91D85}" srcOrd="1" destOrd="0" presId="urn:microsoft.com/office/officeart/2005/8/layout/vList4"/>
    <dgm:cxn modelId="{3638BF39-A717-4865-8BCF-64F0A9B18FB4}" type="presParOf" srcId="{72CFAC1A-E7B2-4287-9579-0816BF21EADE}" destId="{62C66962-0DAF-45AE-877A-E2810C30C086}" srcOrd="2" destOrd="0" presId="urn:microsoft.com/office/officeart/2005/8/layout/vList4"/>
    <dgm:cxn modelId="{9F80CE22-BE97-4C7C-9AA3-D1B572CF92D4}" type="presParOf" srcId="{2FD60C2C-5644-4CC6-8F8C-00912EB47752}" destId="{FD820338-2406-43C2-9265-A0E7E2B80A59}" srcOrd="1" destOrd="0" presId="urn:microsoft.com/office/officeart/2005/8/layout/vList4"/>
    <dgm:cxn modelId="{FDD8C659-1D97-4C73-BAE2-64004B717D0F}" type="presParOf" srcId="{2FD60C2C-5644-4CC6-8F8C-00912EB47752}" destId="{9E782666-1EFF-4F4E-AA5C-41DE338A00D7}" srcOrd="2" destOrd="0" presId="urn:microsoft.com/office/officeart/2005/8/layout/vList4"/>
    <dgm:cxn modelId="{72268C37-53DD-48D5-B631-775FB1F98065}" type="presParOf" srcId="{9E782666-1EFF-4F4E-AA5C-41DE338A00D7}" destId="{64E30D40-4722-43D2-9E51-DBAAB1B6BEAF}" srcOrd="0" destOrd="0" presId="urn:microsoft.com/office/officeart/2005/8/layout/vList4"/>
    <dgm:cxn modelId="{BAC76B16-CC18-412F-8D00-36F6BE061431}" type="presParOf" srcId="{9E782666-1EFF-4F4E-AA5C-41DE338A00D7}" destId="{CC9FAF1D-636F-478A-8896-2E32BD980D7D}" srcOrd="1" destOrd="0" presId="urn:microsoft.com/office/officeart/2005/8/layout/vList4"/>
    <dgm:cxn modelId="{26D2890F-9733-4A82-AA84-A667FF564375}" type="presParOf" srcId="{9E782666-1EFF-4F4E-AA5C-41DE338A00D7}" destId="{57710D54-2BE3-40D7-926E-C888FD154CDD}" srcOrd="2" destOrd="0" presId="urn:microsoft.com/office/officeart/2005/8/layout/vList4"/>
    <dgm:cxn modelId="{4D9C38CB-41F1-438C-9F2F-1D079B57476D}" type="presParOf" srcId="{2FD60C2C-5644-4CC6-8F8C-00912EB47752}" destId="{8424EC75-FC39-4FC9-8157-CAE7BA823688}" srcOrd="3" destOrd="0" presId="urn:microsoft.com/office/officeart/2005/8/layout/vList4"/>
    <dgm:cxn modelId="{F4E59750-7376-43FB-8B2F-6B1D54D3BD64}" type="presParOf" srcId="{2FD60C2C-5644-4CC6-8F8C-00912EB47752}" destId="{620A5A55-1BCA-45A6-9773-CC3B6988E556}" srcOrd="4" destOrd="0" presId="urn:microsoft.com/office/officeart/2005/8/layout/vList4"/>
    <dgm:cxn modelId="{5DCD5A41-89A6-4ABB-BC16-C76E12D3F3FA}" type="presParOf" srcId="{620A5A55-1BCA-45A6-9773-CC3B6988E556}" destId="{2A35BCF0-4F17-4843-818D-930CB7009DC9}" srcOrd="0" destOrd="0" presId="urn:microsoft.com/office/officeart/2005/8/layout/vList4"/>
    <dgm:cxn modelId="{5DBD0B2B-E437-4EB7-A2EA-D74FBC3A33F9}" type="presParOf" srcId="{620A5A55-1BCA-45A6-9773-CC3B6988E556}" destId="{4F65C4D3-D8E8-4F72-91A9-2D1BF3A2745D}" srcOrd="1" destOrd="0" presId="urn:microsoft.com/office/officeart/2005/8/layout/vList4"/>
    <dgm:cxn modelId="{83224CB8-6B74-4DB7-84AB-40E6CBAE689E}" type="presParOf" srcId="{620A5A55-1BCA-45A6-9773-CC3B6988E556}" destId="{50DCDBC9-1EB8-4511-B2EE-589AB97E9892}" srcOrd="2" destOrd="0" presId="urn:microsoft.com/office/officeart/2005/8/layout/vList4"/>
  </dgm:cxnLst>
  <dgm:bg/>
  <dgm:whole/>
</dgm:dataModel>
</file>

<file path=ppt/diagrams/data12.xml><?xml version="1.0" encoding="utf-8"?>
<dgm:dataModel xmlns:dgm="http://schemas.openxmlformats.org/drawingml/2006/diagram" xmlns:a="http://schemas.openxmlformats.org/drawingml/2006/main">
  <dgm:ptLst>
    <dgm:pt modelId="{9DD60117-8B83-458F-BD8E-012F55E91FD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pPr rtl="1"/>
          <a:endParaRPr lang="ar-IQ"/>
        </a:p>
      </dgm:t>
    </dgm:pt>
    <dgm:pt modelId="{346222D1-23E5-4724-AC71-61A95F105EB6}">
      <dgm:prSet/>
      <dgm:spPr>
        <a:gradFill rotWithShape="0">
          <a:gsLst>
            <a:gs pos="0">
              <a:schemeClr val="bg2">
                <a:lumMod val="90000"/>
              </a:schemeClr>
            </a:gs>
            <a:gs pos="39999">
              <a:srgbClr val="85C2FF"/>
            </a:gs>
            <a:gs pos="70000">
              <a:srgbClr val="C4D6EB"/>
            </a:gs>
            <a:gs pos="100000">
              <a:srgbClr val="FFEBFA"/>
            </a:gs>
          </a:gsLst>
          <a:lin ang="5400000" scaled="0"/>
        </a:gradFill>
      </dgm:spPr>
      <dgm:t>
        <a:bodyPr/>
        <a:lstStyle/>
        <a:p>
          <a:pPr rtl="1"/>
          <a:r>
            <a:rPr lang="ar-IQ" dirty="0" smtClean="0">
              <a:solidFill>
                <a:schemeClr val="tx1"/>
              </a:solidFill>
            </a:rPr>
            <a:t>1- محددات بيولوجية .</a:t>
          </a:r>
          <a:endParaRPr lang="ar-IQ" dirty="0">
            <a:solidFill>
              <a:schemeClr val="tx1"/>
            </a:solidFill>
          </a:endParaRPr>
        </a:p>
      </dgm:t>
    </dgm:pt>
    <dgm:pt modelId="{0BF93243-72A0-41CD-A981-552255DD954B}" type="parTrans" cxnId="{D70FE113-38DA-4628-8786-563B46051AF5}">
      <dgm:prSet/>
      <dgm:spPr/>
      <dgm:t>
        <a:bodyPr/>
        <a:lstStyle/>
        <a:p>
          <a:pPr rtl="1"/>
          <a:endParaRPr lang="ar-IQ"/>
        </a:p>
      </dgm:t>
    </dgm:pt>
    <dgm:pt modelId="{8A69E520-EC55-4391-9026-D2929B74AC29}" type="sibTrans" cxnId="{D70FE113-38DA-4628-8786-563B46051AF5}">
      <dgm:prSet/>
      <dgm:spPr/>
      <dgm:t>
        <a:bodyPr/>
        <a:lstStyle/>
        <a:p>
          <a:pPr rtl="1"/>
          <a:endParaRPr lang="ar-IQ"/>
        </a:p>
      </dgm:t>
    </dgm:pt>
    <dgm:pt modelId="{76F0B7F6-AF10-4044-AD0B-E3B7F88778F7}">
      <dgm:prSet/>
      <dgm:spPr>
        <a:gradFill rotWithShape="0">
          <a:gsLst>
            <a:gs pos="0">
              <a:schemeClr val="bg2">
                <a:lumMod val="90000"/>
              </a:schemeClr>
            </a:gs>
            <a:gs pos="39999">
              <a:srgbClr val="85C2FF"/>
            </a:gs>
            <a:gs pos="70000">
              <a:srgbClr val="C4D6EB"/>
            </a:gs>
            <a:gs pos="100000">
              <a:srgbClr val="FFEBFA"/>
            </a:gs>
          </a:gsLst>
          <a:lin ang="5400000" scaled="0"/>
        </a:gradFill>
      </dgm:spPr>
      <dgm:t>
        <a:bodyPr/>
        <a:lstStyle/>
        <a:p>
          <a:pPr rtl="1"/>
          <a:r>
            <a:rPr lang="ar-IQ" dirty="0" smtClean="0">
              <a:solidFill>
                <a:schemeClr val="tx1"/>
              </a:solidFill>
            </a:rPr>
            <a:t>2- محددات سيكولوجية .</a:t>
          </a:r>
          <a:endParaRPr lang="ar-IQ" dirty="0">
            <a:solidFill>
              <a:schemeClr val="tx1"/>
            </a:solidFill>
          </a:endParaRPr>
        </a:p>
      </dgm:t>
    </dgm:pt>
    <dgm:pt modelId="{E33697DC-245C-4746-B094-9C7351614DCB}" type="parTrans" cxnId="{2BF41483-254D-46FA-BC02-13F1F8CA0856}">
      <dgm:prSet/>
      <dgm:spPr/>
      <dgm:t>
        <a:bodyPr/>
        <a:lstStyle/>
        <a:p>
          <a:pPr rtl="1"/>
          <a:endParaRPr lang="ar-IQ"/>
        </a:p>
      </dgm:t>
    </dgm:pt>
    <dgm:pt modelId="{B5B82142-FEBD-44EA-9D41-E34E13D3B05C}" type="sibTrans" cxnId="{2BF41483-254D-46FA-BC02-13F1F8CA0856}">
      <dgm:prSet/>
      <dgm:spPr/>
      <dgm:t>
        <a:bodyPr/>
        <a:lstStyle/>
        <a:p>
          <a:pPr rtl="1"/>
          <a:endParaRPr lang="ar-IQ"/>
        </a:p>
      </dgm:t>
    </dgm:pt>
    <dgm:pt modelId="{C8F57F9E-3078-424B-AD77-6B655F8B5616}">
      <dgm:prSet/>
      <dgm:spPr>
        <a:gradFill rotWithShape="0">
          <a:gsLst>
            <a:gs pos="0">
              <a:schemeClr val="bg2">
                <a:lumMod val="90000"/>
              </a:schemeClr>
            </a:gs>
            <a:gs pos="39999">
              <a:srgbClr val="85C2FF"/>
            </a:gs>
            <a:gs pos="70000">
              <a:srgbClr val="C4D6EB"/>
            </a:gs>
            <a:gs pos="100000">
              <a:srgbClr val="FFEBFA"/>
            </a:gs>
          </a:gsLst>
          <a:lin ang="5400000" scaled="0"/>
        </a:gradFill>
      </dgm:spPr>
      <dgm:t>
        <a:bodyPr/>
        <a:lstStyle/>
        <a:p>
          <a:pPr rtl="1"/>
          <a:r>
            <a:rPr lang="ar-IQ" dirty="0" smtClean="0">
              <a:solidFill>
                <a:schemeClr val="tx1"/>
              </a:solidFill>
            </a:rPr>
            <a:t>3- الاستعدادات الخاصة .</a:t>
          </a:r>
          <a:endParaRPr lang="ar-IQ" dirty="0">
            <a:solidFill>
              <a:schemeClr val="tx1"/>
            </a:solidFill>
          </a:endParaRPr>
        </a:p>
      </dgm:t>
    </dgm:pt>
    <dgm:pt modelId="{79227C70-BECA-4043-86E0-8964026C1213}" type="parTrans" cxnId="{E26C13B8-72E7-4B8F-8600-DFB1CC157713}">
      <dgm:prSet/>
      <dgm:spPr/>
      <dgm:t>
        <a:bodyPr/>
        <a:lstStyle/>
        <a:p>
          <a:pPr rtl="1"/>
          <a:endParaRPr lang="ar-IQ"/>
        </a:p>
      </dgm:t>
    </dgm:pt>
    <dgm:pt modelId="{C8A272DC-A101-4441-8F04-06C439A620CC}" type="sibTrans" cxnId="{E26C13B8-72E7-4B8F-8600-DFB1CC157713}">
      <dgm:prSet/>
      <dgm:spPr/>
      <dgm:t>
        <a:bodyPr/>
        <a:lstStyle/>
        <a:p>
          <a:pPr rtl="1"/>
          <a:endParaRPr lang="ar-IQ"/>
        </a:p>
      </dgm:t>
    </dgm:pt>
    <dgm:pt modelId="{9E93C232-6322-4F08-A69F-E6317FC40689}" type="pres">
      <dgm:prSet presAssocID="{9DD60117-8B83-458F-BD8E-012F55E91FDA}" presName="composite" presStyleCnt="0">
        <dgm:presLayoutVars>
          <dgm:chMax val="5"/>
          <dgm:dir/>
          <dgm:animLvl val="ctr"/>
          <dgm:resizeHandles val="exact"/>
        </dgm:presLayoutVars>
      </dgm:prSet>
      <dgm:spPr/>
      <dgm:t>
        <a:bodyPr/>
        <a:lstStyle/>
        <a:p>
          <a:pPr rtl="1"/>
          <a:endParaRPr lang="ar-IQ"/>
        </a:p>
      </dgm:t>
    </dgm:pt>
    <dgm:pt modelId="{D519511F-F4FA-42C4-AB0E-96E22BA51AEA}" type="pres">
      <dgm:prSet presAssocID="{9DD60117-8B83-458F-BD8E-012F55E91FDA}" presName="cycle" presStyleCnt="0"/>
      <dgm:spPr/>
    </dgm:pt>
    <dgm:pt modelId="{ECA84457-9415-4528-9805-61EB17F3D46D}" type="pres">
      <dgm:prSet presAssocID="{9DD60117-8B83-458F-BD8E-012F55E91FDA}" presName="centerShape" presStyleCnt="0"/>
      <dgm:spPr/>
    </dgm:pt>
    <dgm:pt modelId="{D834DE1C-9F31-403B-82A7-49DDA679ED57}" type="pres">
      <dgm:prSet presAssocID="{9DD60117-8B83-458F-BD8E-012F55E91FDA}" presName="connSite" presStyleLbl="node1" presStyleIdx="0" presStyleCnt="4"/>
      <dgm:spPr/>
    </dgm:pt>
    <dgm:pt modelId="{22473542-5A89-48E4-B2D3-D7CB6DE63F97}" type="pres">
      <dgm:prSet presAssocID="{9DD60117-8B83-458F-BD8E-012F55E91FDA}" presName="visible" presStyleLbl="node1" presStyleIdx="0" presStyleCnt="4" custScaleX="107032" custScaleY="231161" custLinFactNeighborX="44636"/>
      <dgm:spPr>
        <a:blipFill rotWithShape="0">
          <a:blip xmlns:r="http://schemas.openxmlformats.org/officeDocument/2006/relationships" r:embed="rId1"/>
          <a:stretch>
            <a:fillRect/>
          </a:stretch>
        </a:blipFill>
      </dgm:spPr>
    </dgm:pt>
    <dgm:pt modelId="{BD58ACF9-1732-4ED2-B53F-52CB635E6D88}" type="pres">
      <dgm:prSet presAssocID="{0BF93243-72A0-41CD-A981-552255DD954B}" presName="Name25" presStyleLbl="parChTrans1D1" presStyleIdx="0" presStyleCnt="3"/>
      <dgm:spPr/>
      <dgm:t>
        <a:bodyPr/>
        <a:lstStyle/>
        <a:p>
          <a:pPr rtl="1"/>
          <a:endParaRPr lang="ar-IQ"/>
        </a:p>
      </dgm:t>
    </dgm:pt>
    <dgm:pt modelId="{029450C4-C2CA-45AA-B36E-BF09AA998123}" type="pres">
      <dgm:prSet presAssocID="{346222D1-23E5-4724-AC71-61A95F105EB6}" presName="node" presStyleCnt="0"/>
      <dgm:spPr/>
    </dgm:pt>
    <dgm:pt modelId="{9ABD53F2-8F05-479B-8374-9E03B5B26840}" type="pres">
      <dgm:prSet presAssocID="{346222D1-23E5-4724-AC71-61A95F105EB6}" presName="parentNode" presStyleLbl="node1" presStyleIdx="1" presStyleCnt="4" custScaleX="310617" custScaleY="155962" custLinFactX="70320" custLinFactNeighborX="100000" custLinFactNeighborY="6417">
        <dgm:presLayoutVars>
          <dgm:chMax val="1"/>
          <dgm:bulletEnabled val="1"/>
        </dgm:presLayoutVars>
      </dgm:prSet>
      <dgm:spPr/>
      <dgm:t>
        <a:bodyPr/>
        <a:lstStyle/>
        <a:p>
          <a:pPr rtl="1"/>
          <a:endParaRPr lang="ar-IQ"/>
        </a:p>
      </dgm:t>
    </dgm:pt>
    <dgm:pt modelId="{1214FC8A-2ECD-406C-A328-4535DAEE7569}" type="pres">
      <dgm:prSet presAssocID="{346222D1-23E5-4724-AC71-61A95F105EB6}" presName="childNode" presStyleLbl="revTx" presStyleIdx="0" presStyleCnt="0">
        <dgm:presLayoutVars>
          <dgm:bulletEnabled val="1"/>
        </dgm:presLayoutVars>
      </dgm:prSet>
      <dgm:spPr/>
    </dgm:pt>
    <dgm:pt modelId="{B559444B-BC4A-4D5B-9FF7-3AB8F5318489}" type="pres">
      <dgm:prSet presAssocID="{E33697DC-245C-4746-B094-9C7351614DCB}" presName="Name25" presStyleLbl="parChTrans1D1" presStyleIdx="1" presStyleCnt="3"/>
      <dgm:spPr/>
      <dgm:t>
        <a:bodyPr/>
        <a:lstStyle/>
        <a:p>
          <a:pPr rtl="1"/>
          <a:endParaRPr lang="ar-IQ"/>
        </a:p>
      </dgm:t>
    </dgm:pt>
    <dgm:pt modelId="{89ED7062-63C7-497E-8302-E60A693CE0AF}" type="pres">
      <dgm:prSet presAssocID="{76F0B7F6-AF10-4044-AD0B-E3B7F88778F7}" presName="node" presStyleCnt="0"/>
      <dgm:spPr/>
    </dgm:pt>
    <dgm:pt modelId="{49EC793E-AC88-48F5-A0EC-45D5BB429EF3}" type="pres">
      <dgm:prSet presAssocID="{76F0B7F6-AF10-4044-AD0B-E3B7F88778F7}" presName="parentNode" presStyleLbl="node1" presStyleIdx="2" presStyleCnt="4" custScaleX="355548" custScaleY="172925" custLinFactX="44152" custLinFactNeighborX="100000">
        <dgm:presLayoutVars>
          <dgm:chMax val="1"/>
          <dgm:bulletEnabled val="1"/>
        </dgm:presLayoutVars>
      </dgm:prSet>
      <dgm:spPr/>
      <dgm:t>
        <a:bodyPr/>
        <a:lstStyle/>
        <a:p>
          <a:pPr rtl="1"/>
          <a:endParaRPr lang="ar-IQ"/>
        </a:p>
      </dgm:t>
    </dgm:pt>
    <dgm:pt modelId="{41CA5881-F580-4ED2-B311-B173F7397B32}" type="pres">
      <dgm:prSet presAssocID="{76F0B7F6-AF10-4044-AD0B-E3B7F88778F7}" presName="childNode" presStyleLbl="revTx" presStyleIdx="0" presStyleCnt="0">
        <dgm:presLayoutVars>
          <dgm:bulletEnabled val="1"/>
        </dgm:presLayoutVars>
      </dgm:prSet>
      <dgm:spPr/>
    </dgm:pt>
    <dgm:pt modelId="{C279D6ED-FC80-49C0-80FC-F1B91FDF035A}" type="pres">
      <dgm:prSet presAssocID="{79227C70-BECA-4043-86E0-8964026C1213}" presName="Name25" presStyleLbl="parChTrans1D1" presStyleIdx="2" presStyleCnt="3"/>
      <dgm:spPr/>
      <dgm:t>
        <a:bodyPr/>
        <a:lstStyle/>
        <a:p>
          <a:pPr rtl="1"/>
          <a:endParaRPr lang="ar-IQ"/>
        </a:p>
      </dgm:t>
    </dgm:pt>
    <dgm:pt modelId="{6E93AC9F-6C1F-4EFE-8920-79E4D0327D6A}" type="pres">
      <dgm:prSet presAssocID="{C8F57F9E-3078-424B-AD77-6B655F8B5616}" presName="node" presStyleCnt="0"/>
      <dgm:spPr/>
    </dgm:pt>
    <dgm:pt modelId="{C519058C-22E6-4593-B226-B15B21DEC198}" type="pres">
      <dgm:prSet presAssocID="{C8F57F9E-3078-424B-AD77-6B655F8B5616}" presName="parentNode" presStyleLbl="node1" presStyleIdx="3" presStyleCnt="4" custScaleX="368368" custScaleY="168372" custLinFactX="79482" custLinFactNeighborX="100000">
        <dgm:presLayoutVars>
          <dgm:chMax val="1"/>
          <dgm:bulletEnabled val="1"/>
        </dgm:presLayoutVars>
      </dgm:prSet>
      <dgm:spPr/>
      <dgm:t>
        <a:bodyPr/>
        <a:lstStyle/>
        <a:p>
          <a:pPr rtl="1"/>
          <a:endParaRPr lang="ar-IQ"/>
        </a:p>
      </dgm:t>
    </dgm:pt>
    <dgm:pt modelId="{E30AA4F9-C09F-448D-9654-A26C2F1B4346}" type="pres">
      <dgm:prSet presAssocID="{C8F57F9E-3078-424B-AD77-6B655F8B5616}" presName="childNode" presStyleLbl="revTx" presStyleIdx="0" presStyleCnt="0">
        <dgm:presLayoutVars>
          <dgm:bulletEnabled val="1"/>
        </dgm:presLayoutVars>
      </dgm:prSet>
      <dgm:spPr/>
    </dgm:pt>
  </dgm:ptLst>
  <dgm:cxnLst>
    <dgm:cxn modelId="{B9D47245-680D-4BA7-9C54-1490F052AE74}" type="presOf" srcId="{0BF93243-72A0-41CD-A981-552255DD954B}" destId="{BD58ACF9-1732-4ED2-B53F-52CB635E6D88}" srcOrd="0" destOrd="0" presId="urn:microsoft.com/office/officeart/2005/8/layout/radial2"/>
    <dgm:cxn modelId="{E26C13B8-72E7-4B8F-8600-DFB1CC157713}" srcId="{9DD60117-8B83-458F-BD8E-012F55E91FDA}" destId="{C8F57F9E-3078-424B-AD77-6B655F8B5616}" srcOrd="2" destOrd="0" parTransId="{79227C70-BECA-4043-86E0-8964026C1213}" sibTransId="{C8A272DC-A101-4441-8F04-06C439A620CC}"/>
    <dgm:cxn modelId="{2BF41483-254D-46FA-BC02-13F1F8CA0856}" srcId="{9DD60117-8B83-458F-BD8E-012F55E91FDA}" destId="{76F0B7F6-AF10-4044-AD0B-E3B7F88778F7}" srcOrd="1" destOrd="0" parTransId="{E33697DC-245C-4746-B094-9C7351614DCB}" sibTransId="{B5B82142-FEBD-44EA-9D41-E34E13D3B05C}"/>
    <dgm:cxn modelId="{DD13796C-7F43-443A-A67D-6E75656235C3}" type="presOf" srcId="{346222D1-23E5-4724-AC71-61A95F105EB6}" destId="{9ABD53F2-8F05-479B-8374-9E03B5B26840}" srcOrd="0" destOrd="0" presId="urn:microsoft.com/office/officeart/2005/8/layout/radial2"/>
    <dgm:cxn modelId="{D70FE113-38DA-4628-8786-563B46051AF5}" srcId="{9DD60117-8B83-458F-BD8E-012F55E91FDA}" destId="{346222D1-23E5-4724-AC71-61A95F105EB6}" srcOrd="0" destOrd="0" parTransId="{0BF93243-72A0-41CD-A981-552255DD954B}" sibTransId="{8A69E520-EC55-4391-9026-D2929B74AC29}"/>
    <dgm:cxn modelId="{0A89A931-CCFB-4181-B17E-624486C7D496}" type="presOf" srcId="{9DD60117-8B83-458F-BD8E-012F55E91FDA}" destId="{9E93C232-6322-4F08-A69F-E6317FC40689}" srcOrd="0" destOrd="0" presId="urn:microsoft.com/office/officeart/2005/8/layout/radial2"/>
    <dgm:cxn modelId="{03AAA80D-3718-4981-A721-17B0A9CBE0E3}" type="presOf" srcId="{E33697DC-245C-4746-B094-9C7351614DCB}" destId="{B559444B-BC4A-4D5B-9FF7-3AB8F5318489}" srcOrd="0" destOrd="0" presId="urn:microsoft.com/office/officeart/2005/8/layout/radial2"/>
    <dgm:cxn modelId="{C0717007-E64C-4209-AA5E-ACAA3DB6811B}" type="presOf" srcId="{C8F57F9E-3078-424B-AD77-6B655F8B5616}" destId="{C519058C-22E6-4593-B226-B15B21DEC198}" srcOrd="0" destOrd="0" presId="urn:microsoft.com/office/officeart/2005/8/layout/radial2"/>
    <dgm:cxn modelId="{CAB6B6DB-F0C4-47B7-9E68-A97DA6249BF5}" type="presOf" srcId="{79227C70-BECA-4043-86E0-8964026C1213}" destId="{C279D6ED-FC80-49C0-80FC-F1B91FDF035A}" srcOrd="0" destOrd="0" presId="urn:microsoft.com/office/officeart/2005/8/layout/radial2"/>
    <dgm:cxn modelId="{1D939EE0-CD16-4691-B3B3-309178162060}" type="presOf" srcId="{76F0B7F6-AF10-4044-AD0B-E3B7F88778F7}" destId="{49EC793E-AC88-48F5-A0EC-45D5BB429EF3}" srcOrd="0" destOrd="0" presId="urn:microsoft.com/office/officeart/2005/8/layout/radial2"/>
    <dgm:cxn modelId="{6FD92CB6-0639-438C-AAE3-57696FDC69E5}" type="presParOf" srcId="{9E93C232-6322-4F08-A69F-E6317FC40689}" destId="{D519511F-F4FA-42C4-AB0E-96E22BA51AEA}" srcOrd="0" destOrd="0" presId="urn:microsoft.com/office/officeart/2005/8/layout/radial2"/>
    <dgm:cxn modelId="{B0663B99-E202-4D04-8671-3A66E9772789}" type="presParOf" srcId="{D519511F-F4FA-42C4-AB0E-96E22BA51AEA}" destId="{ECA84457-9415-4528-9805-61EB17F3D46D}" srcOrd="0" destOrd="0" presId="urn:microsoft.com/office/officeart/2005/8/layout/radial2"/>
    <dgm:cxn modelId="{76FB536C-A0EA-406A-BCD3-812FC0394A6C}" type="presParOf" srcId="{ECA84457-9415-4528-9805-61EB17F3D46D}" destId="{D834DE1C-9F31-403B-82A7-49DDA679ED57}" srcOrd="0" destOrd="0" presId="urn:microsoft.com/office/officeart/2005/8/layout/radial2"/>
    <dgm:cxn modelId="{4E39F7A7-CDE6-43DD-B671-A5DD8444532A}" type="presParOf" srcId="{ECA84457-9415-4528-9805-61EB17F3D46D}" destId="{22473542-5A89-48E4-B2D3-D7CB6DE63F97}" srcOrd="1" destOrd="0" presId="urn:microsoft.com/office/officeart/2005/8/layout/radial2"/>
    <dgm:cxn modelId="{2B8A3915-B3CE-4EA2-8366-2E7DE871A81B}" type="presParOf" srcId="{D519511F-F4FA-42C4-AB0E-96E22BA51AEA}" destId="{BD58ACF9-1732-4ED2-B53F-52CB635E6D88}" srcOrd="1" destOrd="0" presId="urn:microsoft.com/office/officeart/2005/8/layout/radial2"/>
    <dgm:cxn modelId="{E5136BFC-195D-4E5B-9509-7E2C4007FB40}" type="presParOf" srcId="{D519511F-F4FA-42C4-AB0E-96E22BA51AEA}" destId="{029450C4-C2CA-45AA-B36E-BF09AA998123}" srcOrd="2" destOrd="0" presId="urn:microsoft.com/office/officeart/2005/8/layout/radial2"/>
    <dgm:cxn modelId="{EDD53F08-D50F-453F-BAFC-0FE5FDFF4FE8}" type="presParOf" srcId="{029450C4-C2CA-45AA-B36E-BF09AA998123}" destId="{9ABD53F2-8F05-479B-8374-9E03B5B26840}" srcOrd="0" destOrd="0" presId="urn:microsoft.com/office/officeart/2005/8/layout/radial2"/>
    <dgm:cxn modelId="{B17B072F-0F93-4A8E-B49C-113F34F10CC9}" type="presParOf" srcId="{029450C4-C2CA-45AA-B36E-BF09AA998123}" destId="{1214FC8A-2ECD-406C-A328-4535DAEE7569}" srcOrd="1" destOrd="0" presId="urn:microsoft.com/office/officeart/2005/8/layout/radial2"/>
    <dgm:cxn modelId="{854D019C-5E16-44BC-BAA6-9F967D0729CB}" type="presParOf" srcId="{D519511F-F4FA-42C4-AB0E-96E22BA51AEA}" destId="{B559444B-BC4A-4D5B-9FF7-3AB8F5318489}" srcOrd="3" destOrd="0" presId="urn:microsoft.com/office/officeart/2005/8/layout/radial2"/>
    <dgm:cxn modelId="{1122C465-A303-44FC-97D9-5A20F85BDE92}" type="presParOf" srcId="{D519511F-F4FA-42C4-AB0E-96E22BA51AEA}" destId="{89ED7062-63C7-497E-8302-E60A693CE0AF}" srcOrd="4" destOrd="0" presId="urn:microsoft.com/office/officeart/2005/8/layout/radial2"/>
    <dgm:cxn modelId="{457BA865-FDC6-4F9C-BEDF-9A3FCDA8BFEA}" type="presParOf" srcId="{89ED7062-63C7-497E-8302-E60A693CE0AF}" destId="{49EC793E-AC88-48F5-A0EC-45D5BB429EF3}" srcOrd="0" destOrd="0" presId="urn:microsoft.com/office/officeart/2005/8/layout/radial2"/>
    <dgm:cxn modelId="{4C8F6F86-C895-44A8-ACF5-79E2813252F5}" type="presParOf" srcId="{89ED7062-63C7-497E-8302-E60A693CE0AF}" destId="{41CA5881-F580-4ED2-B311-B173F7397B32}" srcOrd="1" destOrd="0" presId="urn:microsoft.com/office/officeart/2005/8/layout/radial2"/>
    <dgm:cxn modelId="{5467D6FC-A354-4377-9A46-2A9275A7C7C2}" type="presParOf" srcId="{D519511F-F4FA-42C4-AB0E-96E22BA51AEA}" destId="{C279D6ED-FC80-49C0-80FC-F1B91FDF035A}" srcOrd="5" destOrd="0" presId="urn:microsoft.com/office/officeart/2005/8/layout/radial2"/>
    <dgm:cxn modelId="{492BC004-CE21-489A-86E9-6A59D221C55E}" type="presParOf" srcId="{D519511F-F4FA-42C4-AB0E-96E22BA51AEA}" destId="{6E93AC9F-6C1F-4EFE-8920-79E4D0327D6A}" srcOrd="6" destOrd="0" presId="urn:microsoft.com/office/officeart/2005/8/layout/radial2"/>
    <dgm:cxn modelId="{0BDDCB53-9D24-4DAE-9B3A-246F0508579B}" type="presParOf" srcId="{6E93AC9F-6C1F-4EFE-8920-79E4D0327D6A}" destId="{C519058C-22E6-4593-B226-B15B21DEC198}" srcOrd="0" destOrd="0" presId="urn:microsoft.com/office/officeart/2005/8/layout/radial2"/>
    <dgm:cxn modelId="{E6A6AE93-1869-4D2D-B0D8-B4C6EAC18EB7}" type="presParOf" srcId="{6E93AC9F-6C1F-4EFE-8920-79E4D0327D6A}" destId="{E30AA4F9-C09F-448D-9654-A26C2F1B4346}" srcOrd="1" destOrd="0" presId="urn:microsoft.com/office/officeart/2005/8/layout/radial2"/>
  </dgm:cxnLst>
  <dgm:bg>
    <a:solidFill>
      <a:srgbClr val="90FF21"/>
    </a:solidFill>
  </dgm:bg>
  <dgm:whole/>
</dgm:dataModel>
</file>

<file path=ppt/diagrams/data13.xml><?xml version="1.0" encoding="utf-8"?>
<dgm:dataModel xmlns:dgm="http://schemas.openxmlformats.org/drawingml/2006/diagram" xmlns:a="http://schemas.openxmlformats.org/drawingml/2006/main">
  <dgm:ptLst>
    <dgm:pt modelId="{3E433F97-031F-467C-AFEA-944087E35C13}" type="doc">
      <dgm:prSet loTypeId="urn:microsoft.com/office/officeart/2005/8/layout/vList2" loCatId="list" qsTypeId="urn:microsoft.com/office/officeart/2005/8/quickstyle/3d5" qsCatId="3D" csTypeId="urn:microsoft.com/office/officeart/2005/8/colors/colorful2" csCatId="colorful" phldr="1"/>
      <dgm:spPr/>
      <dgm:t>
        <a:bodyPr/>
        <a:lstStyle/>
        <a:p>
          <a:pPr rtl="1"/>
          <a:endParaRPr lang="ar-IQ"/>
        </a:p>
      </dgm:t>
    </dgm:pt>
    <dgm:pt modelId="{7D969B0C-B617-4ECF-965B-33BE0798208A}">
      <dgm:prSet>
        <dgm:style>
          <a:lnRef idx="2">
            <a:schemeClr val="accent4"/>
          </a:lnRef>
          <a:fillRef idx="1">
            <a:schemeClr val="lt1"/>
          </a:fillRef>
          <a:effectRef idx="0">
            <a:schemeClr val="accent4"/>
          </a:effectRef>
          <a:fontRef idx="minor">
            <a:schemeClr val="dk1"/>
          </a:fontRef>
        </dgm:style>
      </dgm:prSet>
      <dgm:spPr>
        <a:gradFill flip="none" rotWithShape="1">
          <a:gsLst>
            <a:gs pos="0">
              <a:srgbClr val="FF3399"/>
            </a:gs>
            <a:gs pos="25000">
              <a:srgbClr val="FF6633"/>
            </a:gs>
            <a:gs pos="50000">
              <a:srgbClr val="FFFF00"/>
            </a:gs>
            <a:gs pos="75000">
              <a:srgbClr val="01A78F"/>
            </a:gs>
            <a:gs pos="100000">
              <a:srgbClr val="3366FF"/>
            </a:gs>
          </a:gsLst>
          <a:lin ang="2700000" scaled="1"/>
          <a:tileRect/>
        </a:gradFill>
      </dgm:spPr>
      <dgm:t>
        <a:bodyPr/>
        <a:lstStyle/>
        <a:p>
          <a:pPr algn="just" rtl="1"/>
          <a:r>
            <a:rPr lang="ar-AE" b="1" dirty="0" smtClean="0">
              <a:solidFill>
                <a:schemeClr val="tx1"/>
              </a:solidFill>
            </a:rPr>
            <a:t>لأنه بانعدام التعلم المكثف يمكن بسهولة ارتكاب الأخطاء فمثلا أن راكبي الدراجات من الإبطال وكذلك لاعبي كرة القدم المتميزين , والمتميزين الآخرين من باقي الألعاب الرياضية فان تميزهم يعود إلى البداية الكفوئه لاختيارهم وقد أظهرت مشاهدات المدربين والمتخصصين والباحثين على مدى سنوات أن الأطفال ذوي النتائج المنخفضة جدا عند بدء الاختبارات الأولية عند اختيارهم أصبحوا بعد مضي سنة </a:t>
          </a:r>
          <a:r>
            <a:rPr lang="ar-AE" b="1" dirty="0" err="1" smtClean="0">
              <a:solidFill>
                <a:schemeClr val="tx1"/>
              </a:solidFill>
            </a:rPr>
            <a:t>او</a:t>
          </a:r>
          <a:r>
            <a:rPr lang="ar-AE" b="1" dirty="0" smtClean="0">
              <a:solidFill>
                <a:schemeClr val="tx1"/>
              </a:solidFill>
            </a:rPr>
            <a:t> سنتين من التدريب من بين الأقوياء وقد يحدث العكس فان بعض الأطفال الأقوياء في بداية ممارستهم للرياضة بعد فترة نلاحظ أنهم يفقدون مواقعهم المتقدمة عند بلوغ عمر الفتيان.</a:t>
          </a:r>
          <a:endParaRPr lang="ar-IQ" dirty="0">
            <a:solidFill>
              <a:schemeClr val="tx1"/>
            </a:solidFill>
          </a:endParaRPr>
        </a:p>
      </dgm:t>
    </dgm:pt>
    <dgm:pt modelId="{396612C1-46D7-4E4F-96BF-7B3D5306B167}" type="parTrans" cxnId="{5DD67CCC-23BA-4FC8-AA1B-FCB07CB96E40}">
      <dgm:prSet/>
      <dgm:spPr/>
      <dgm:t>
        <a:bodyPr/>
        <a:lstStyle/>
        <a:p>
          <a:pPr rtl="1"/>
          <a:endParaRPr lang="ar-IQ"/>
        </a:p>
      </dgm:t>
    </dgm:pt>
    <dgm:pt modelId="{79E82227-40A7-4328-9910-A237A4F3D192}" type="sibTrans" cxnId="{5DD67CCC-23BA-4FC8-AA1B-FCB07CB96E40}">
      <dgm:prSet/>
      <dgm:spPr/>
      <dgm:t>
        <a:bodyPr/>
        <a:lstStyle/>
        <a:p>
          <a:pPr rtl="1"/>
          <a:endParaRPr lang="ar-IQ"/>
        </a:p>
      </dgm:t>
    </dgm:pt>
    <dgm:pt modelId="{7246C8F5-87F7-4A08-A240-2A5AEE7543D3}">
      <dgm:prSet/>
      <dgm:spPr>
        <a:gradFill rotWithShape="0">
          <a:gsLst>
            <a:gs pos="0">
              <a:srgbClr val="FF3399"/>
            </a:gs>
            <a:gs pos="25000">
              <a:srgbClr val="FF6633"/>
            </a:gs>
            <a:gs pos="50000">
              <a:srgbClr val="FFFF00"/>
            </a:gs>
            <a:gs pos="75000">
              <a:srgbClr val="01A78F"/>
            </a:gs>
            <a:gs pos="100000">
              <a:srgbClr val="3366FF"/>
            </a:gs>
          </a:gsLst>
          <a:lin ang="8100000" scaled="0"/>
        </a:gradFill>
      </dgm:spPr>
      <dgm:t>
        <a:bodyPr/>
        <a:lstStyle/>
        <a:p>
          <a:pPr rtl="1"/>
          <a:r>
            <a:rPr lang="ar-AE" b="1" dirty="0" smtClean="0">
              <a:solidFill>
                <a:schemeClr val="tx1"/>
              </a:solidFill>
            </a:rPr>
            <a:t>فعند اختيار عدائي المسافات القصيرة(السريعة) يجب أن نأخذ بالاعتبار سرعة الأطفال , سرعة رد الفعل .</a:t>
          </a:r>
          <a:endParaRPr lang="ar-IQ" b="1" dirty="0" smtClean="0">
            <a:solidFill>
              <a:schemeClr val="tx1"/>
            </a:solidFill>
          </a:endParaRPr>
        </a:p>
        <a:p>
          <a:pPr rtl="1"/>
          <a:r>
            <a:rPr lang="ar-AE" b="1" dirty="0" smtClean="0">
              <a:solidFill>
                <a:schemeClr val="tx1"/>
              </a:solidFill>
            </a:rPr>
            <a:t>وعند اختيار الرياضيين إلى سباقات الحواجز 110 متر يجب أن نأخذ بالاعتبار القفز المتكرر من المكان وطول الجزء السفلي من الجسم</a:t>
          </a:r>
          <a:endParaRPr lang="en-US" b="1" dirty="0">
            <a:solidFill>
              <a:schemeClr val="tx1"/>
            </a:solidFill>
          </a:endParaRPr>
        </a:p>
      </dgm:t>
    </dgm:pt>
    <dgm:pt modelId="{5DB5B705-99EB-4433-8D27-B18503417B8F}" type="parTrans" cxnId="{97AF5525-0455-48A1-BC83-DE3D9C4C9B01}">
      <dgm:prSet/>
      <dgm:spPr/>
      <dgm:t>
        <a:bodyPr/>
        <a:lstStyle/>
        <a:p>
          <a:pPr rtl="1"/>
          <a:endParaRPr lang="ar-IQ"/>
        </a:p>
      </dgm:t>
    </dgm:pt>
    <dgm:pt modelId="{40F7E904-39CE-4FD7-AB05-5B2427D3A887}" type="sibTrans" cxnId="{97AF5525-0455-48A1-BC83-DE3D9C4C9B01}">
      <dgm:prSet/>
      <dgm:spPr/>
      <dgm:t>
        <a:bodyPr/>
        <a:lstStyle/>
        <a:p>
          <a:pPr rtl="1"/>
          <a:endParaRPr lang="ar-IQ"/>
        </a:p>
      </dgm:t>
    </dgm:pt>
    <dgm:pt modelId="{9DE7BFBE-0152-4411-B0A2-4F347B44C8BF}" type="pres">
      <dgm:prSet presAssocID="{3E433F97-031F-467C-AFEA-944087E35C13}" presName="linear" presStyleCnt="0">
        <dgm:presLayoutVars>
          <dgm:animLvl val="lvl"/>
          <dgm:resizeHandles val="exact"/>
        </dgm:presLayoutVars>
      </dgm:prSet>
      <dgm:spPr/>
      <dgm:t>
        <a:bodyPr/>
        <a:lstStyle/>
        <a:p>
          <a:pPr rtl="1"/>
          <a:endParaRPr lang="ar-IQ"/>
        </a:p>
      </dgm:t>
    </dgm:pt>
    <dgm:pt modelId="{322E822A-9E1F-4E0D-9B30-EC9BCBF2CD05}" type="pres">
      <dgm:prSet presAssocID="{7D969B0C-B617-4ECF-965B-33BE0798208A}" presName="parentText" presStyleLbl="node1" presStyleIdx="0" presStyleCnt="2">
        <dgm:presLayoutVars>
          <dgm:chMax val="0"/>
          <dgm:bulletEnabled val="1"/>
        </dgm:presLayoutVars>
      </dgm:prSet>
      <dgm:spPr/>
      <dgm:t>
        <a:bodyPr/>
        <a:lstStyle/>
        <a:p>
          <a:pPr rtl="1"/>
          <a:endParaRPr lang="ar-IQ"/>
        </a:p>
      </dgm:t>
    </dgm:pt>
    <dgm:pt modelId="{589085E9-B080-4FDA-B6E9-0ABCA71391CC}" type="pres">
      <dgm:prSet presAssocID="{79E82227-40A7-4328-9910-A237A4F3D192}" presName="spacer" presStyleCnt="0"/>
      <dgm:spPr/>
    </dgm:pt>
    <dgm:pt modelId="{27C17B64-7E1D-4986-8259-314F8A0EB4EF}" type="pres">
      <dgm:prSet presAssocID="{7246C8F5-87F7-4A08-A240-2A5AEE7543D3}" presName="parentText" presStyleLbl="node1" presStyleIdx="1" presStyleCnt="2">
        <dgm:presLayoutVars>
          <dgm:chMax val="0"/>
          <dgm:bulletEnabled val="1"/>
        </dgm:presLayoutVars>
      </dgm:prSet>
      <dgm:spPr/>
      <dgm:t>
        <a:bodyPr/>
        <a:lstStyle/>
        <a:p>
          <a:pPr rtl="1"/>
          <a:endParaRPr lang="ar-IQ"/>
        </a:p>
      </dgm:t>
    </dgm:pt>
  </dgm:ptLst>
  <dgm:cxnLst>
    <dgm:cxn modelId="{475627D6-2FFF-4E3D-A997-9AEAE017E9D2}" type="presOf" srcId="{7D969B0C-B617-4ECF-965B-33BE0798208A}" destId="{322E822A-9E1F-4E0D-9B30-EC9BCBF2CD05}" srcOrd="0" destOrd="0" presId="urn:microsoft.com/office/officeart/2005/8/layout/vList2"/>
    <dgm:cxn modelId="{97AF5525-0455-48A1-BC83-DE3D9C4C9B01}" srcId="{3E433F97-031F-467C-AFEA-944087E35C13}" destId="{7246C8F5-87F7-4A08-A240-2A5AEE7543D3}" srcOrd="1" destOrd="0" parTransId="{5DB5B705-99EB-4433-8D27-B18503417B8F}" sibTransId="{40F7E904-39CE-4FD7-AB05-5B2427D3A887}"/>
    <dgm:cxn modelId="{3CFE3A01-BFFE-4CD4-A885-565876534111}" type="presOf" srcId="{3E433F97-031F-467C-AFEA-944087E35C13}" destId="{9DE7BFBE-0152-4411-B0A2-4F347B44C8BF}" srcOrd="0" destOrd="0" presId="urn:microsoft.com/office/officeart/2005/8/layout/vList2"/>
    <dgm:cxn modelId="{03E5FA8E-CF9F-45C4-926A-243A1B6981D9}" type="presOf" srcId="{7246C8F5-87F7-4A08-A240-2A5AEE7543D3}" destId="{27C17B64-7E1D-4986-8259-314F8A0EB4EF}" srcOrd="0" destOrd="0" presId="urn:microsoft.com/office/officeart/2005/8/layout/vList2"/>
    <dgm:cxn modelId="{5DD67CCC-23BA-4FC8-AA1B-FCB07CB96E40}" srcId="{3E433F97-031F-467C-AFEA-944087E35C13}" destId="{7D969B0C-B617-4ECF-965B-33BE0798208A}" srcOrd="0" destOrd="0" parTransId="{396612C1-46D7-4E4F-96BF-7B3D5306B167}" sibTransId="{79E82227-40A7-4328-9910-A237A4F3D192}"/>
    <dgm:cxn modelId="{C261BA78-59B6-485C-870E-1BCDA62BB27C}" type="presParOf" srcId="{9DE7BFBE-0152-4411-B0A2-4F347B44C8BF}" destId="{322E822A-9E1F-4E0D-9B30-EC9BCBF2CD05}" srcOrd="0" destOrd="0" presId="urn:microsoft.com/office/officeart/2005/8/layout/vList2"/>
    <dgm:cxn modelId="{4FDA7F03-4D06-43A9-85B3-B153168DD3A2}" type="presParOf" srcId="{9DE7BFBE-0152-4411-B0A2-4F347B44C8BF}" destId="{589085E9-B080-4FDA-B6E9-0ABCA71391CC}" srcOrd="1" destOrd="0" presId="urn:microsoft.com/office/officeart/2005/8/layout/vList2"/>
    <dgm:cxn modelId="{71AB1BA0-BF9D-4B0B-BC56-DEABD7EC1BA5}" type="presParOf" srcId="{9DE7BFBE-0152-4411-B0A2-4F347B44C8BF}" destId="{27C17B64-7E1D-4986-8259-314F8A0EB4EF}" srcOrd="2"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7FB08A0E-E645-46C7-BC7C-CD43C87CD32D}"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IQ"/>
        </a:p>
      </dgm:t>
    </dgm:pt>
    <dgm:pt modelId="{31E62050-1F91-4872-8FD8-A8D005292BDF}">
      <dgm:prSet custT="1">
        <dgm:style>
          <a:lnRef idx="1">
            <a:schemeClr val="accent4"/>
          </a:lnRef>
          <a:fillRef idx="2">
            <a:schemeClr val="accent4"/>
          </a:fillRef>
          <a:effectRef idx="1">
            <a:schemeClr val="accent4"/>
          </a:effectRef>
          <a:fontRef idx="minor">
            <a:schemeClr val="dk1"/>
          </a:fontRef>
        </dgm:style>
      </dgm:prSet>
      <dgm:spPr/>
      <dgm:t>
        <a:bodyPr/>
        <a:lstStyle/>
        <a:p>
          <a:pPr algn="r" rtl="1"/>
          <a:r>
            <a:rPr lang="ar-AE" sz="2400" b="1" cap="none" spc="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المؤشرات البدنية الأولية للاعبي الجمناستك (الجمباز)</a:t>
          </a:r>
          <a:endParaRPr lang="ar-IQ" sz="2400" b="1" cap="none" spc="0" baseline="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dgm:t>
    </dgm:pt>
    <dgm:pt modelId="{76A9EEB2-CEBE-4D00-BF8E-5BEAA2523E82}" type="parTrans" cxnId="{B6E65250-D570-49BB-B592-E3780F1AA3EC}">
      <dgm:prSet/>
      <dgm:spPr/>
      <dgm:t>
        <a:bodyPr/>
        <a:lstStyle/>
        <a:p>
          <a:pPr rtl="1"/>
          <a:endParaRPr lang="ar-IQ"/>
        </a:p>
      </dgm:t>
    </dgm:pt>
    <dgm:pt modelId="{4BC78513-B784-4435-849B-74E9FA113E28}" type="sibTrans" cxnId="{B6E65250-D570-49BB-B592-E3780F1AA3EC}">
      <dgm:prSet/>
      <dgm:spPr/>
      <dgm:t>
        <a:bodyPr/>
        <a:lstStyle/>
        <a:p>
          <a:pPr rtl="1"/>
          <a:endParaRPr lang="ar-IQ"/>
        </a:p>
      </dgm:t>
    </dgm:pt>
    <dgm:pt modelId="{02EE7831-FE72-474C-84DC-9BB6A33B9649}" type="pres">
      <dgm:prSet presAssocID="{7FB08A0E-E645-46C7-BC7C-CD43C87CD32D}" presName="linearFlow" presStyleCnt="0">
        <dgm:presLayoutVars>
          <dgm:dir/>
          <dgm:resizeHandles val="exact"/>
        </dgm:presLayoutVars>
      </dgm:prSet>
      <dgm:spPr/>
      <dgm:t>
        <a:bodyPr/>
        <a:lstStyle/>
        <a:p>
          <a:pPr rtl="1"/>
          <a:endParaRPr lang="ar-IQ"/>
        </a:p>
      </dgm:t>
    </dgm:pt>
    <dgm:pt modelId="{AA438996-94AE-4E1B-9654-1590EF583C36}" type="pres">
      <dgm:prSet presAssocID="{31E62050-1F91-4872-8FD8-A8D005292BDF}" presName="composite" presStyleCnt="0"/>
      <dgm:spPr/>
    </dgm:pt>
    <dgm:pt modelId="{078C8973-D845-418F-AC86-3EC6B3F27EBA}" type="pres">
      <dgm:prSet presAssocID="{31E62050-1F91-4872-8FD8-A8D005292BDF}" presName="imgShp" presStyleLbl="fgImgPlace1" presStyleIdx="0" presStyleCnt="1" custScaleX="171127" custLinFactNeighborX="-29167"/>
      <dgm:spPr>
        <a:blipFill rotWithShape="0">
          <a:blip xmlns:r="http://schemas.openxmlformats.org/officeDocument/2006/relationships" r:embed="rId1"/>
          <a:stretch>
            <a:fillRect/>
          </a:stretch>
        </a:blipFill>
      </dgm:spPr>
    </dgm:pt>
    <dgm:pt modelId="{F949E03E-51D8-4560-9CE8-363006A5DC5F}" type="pres">
      <dgm:prSet presAssocID="{31E62050-1F91-4872-8FD8-A8D005292BDF}" presName="txShp" presStyleLbl="node1" presStyleIdx="0" presStyleCnt="1" custScaleX="148651">
        <dgm:presLayoutVars>
          <dgm:bulletEnabled val="1"/>
        </dgm:presLayoutVars>
      </dgm:prSet>
      <dgm:spPr/>
      <dgm:t>
        <a:bodyPr/>
        <a:lstStyle/>
        <a:p>
          <a:pPr rtl="1"/>
          <a:endParaRPr lang="ar-IQ"/>
        </a:p>
      </dgm:t>
    </dgm:pt>
  </dgm:ptLst>
  <dgm:cxnLst>
    <dgm:cxn modelId="{B6E65250-D570-49BB-B592-E3780F1AA3EC}" srcId="{7FB08A0E-E645-46C7-BC7C-CD43C87CD32D}" destId="{31E62050-1F91-4872-8FD8-A8D005292BDF}" srcOrd="0" destOrd="0" parTransId="{76A9EEB2-CEBE-4D00-BF8E-5BEAA2523E82}" sibTransId="{4BC78513-B784-4435-849B-74E9FA113E28}"/>
    <dgm:cxn modelId="{AB30A31A-7174-4250-B6DF-2A745F199565}" type="presOf" srcId="{31E62050-1F91-4872-8FD8-A8D005292BDF}" destId="{F949E03E-51D8-4560-9CE8-363006A5DC5F}" srcOrd="0" destOrd="0" presId="urn:microsoft.com/office/officeart/2005/8/layout/vList3"/>
    <dgm:cxn modelId="{B3C83A45-9BCA-475B-A9DA-E96D176452DB}" type="presOf" srcId="{7FB08A0E-E645-46C7-BC7C-CD43C87CD32D}" destId="{02EE7831-FE72-474C-84DC-9BB6A33B9649}" srcOrd="0" destOrd="0" presId="urn:microsoft.com/office/officeart/2005/8/layout/vList3"/>
    <dgm:cxn modelId="{C3833F0D-2DBA-426E-935C-CAF046863250}" type="presParOf" srcId="{02EE7831-FE72-474C-84DC-9BB6A33B9649}" destId="{AA438996-94AE-4E1B-9654-1590EF583C36}" srcOrd="0" destOrd="0" presId="urn:microsoft.com/office/officeart/2005/8/layout/vList3"/>
    <dgm:cxn modelId="{BE8382C4-3C97-4BDB-9270-70D89D0FF8A1}" type="presParOf" srcId="{AA438996-94AE-4E1B-9654-1590EF583C36}" destId="{078C8973-D845-418F-AC86-3EC6B3F27EBA}" srcOrd="0" destOrd="0" presId="urn:microsoft.com/office/officeart/2005/8/layout/vList3"/>
    <dgm:cxn modelId="{2D2CBA1D-E27F-48F2-9882-7E3FF2E2F039}" type="presParOf" srcId="{AA438996-94AE-4E1B-9654-1590EF583C36}" destId="{F949E03E-51D8-4560-9CE8-363006A5DC5F}" srcOrd="1" destOrd="0" presId="urn:microsoft.com/office/officeart/2005/8/layout/vList3"/>
  </dgm:cxnLst>
  <dgm:bg/>
  <dgm:whole/>
</dgm:dataModel>
</file>

<file path=ppt/diagrams/data15.xml><?xml version="1.0" encoding="utf-8"?>
<dgm:dataModel xmlns:dgm="http://schemas.openxmlformats.org/drawingml/2006/diagram" xmlns:a="http://schemas.openxmlformats.org/drawingml/2006/main">
  <dgm:ptLst>
    <dgm:pt modelId="{D3E3DC50-9613-4A6A-83FE-43D9840C9DF7}" type="doc">
      <dgm:prSet loTypeId="urn:microsoft.com/office/officeart/2005/8/layout/vList3" loCatId="list" qsTypeId="urn:microsoft.com/office/officeart/2005/8/quickstyle/simple2" qsCatId="simple" csTypeId="urn:microsoft.com/office/officeart/2005/8/colors/colorful3" csCatId="colorful" phldr="1"/>
      <dgm:spPr/>
      <dgm:t>
        <a:bodyPr/>
        <a:lstStyle/>
        <a:p>
          <a:pPr rtl="1"/>
          <a:endParaRPr lang="ar-IQ"/>
        </a:p>
      </dgm:t>
    </dgm:pt>
    <dgm:pt modelId="{FFF62C39-1653-40B5-8C66-185E984672DF}">
      <dgm:prSet/>
      <dgm:spPr/>
      <dgm:t>
        <a:bodyPr/>
        <a:lstStyle/>
        <a:p>
          <a:pPr rtl="1"/>
          <a:r>
            <a:rPr lang="ar-AE" b="1" baseline="0" dirty="0" smtClean="0"/>
            <a:t>المؤشرات البدنية العامة للاعبي كرة القدم</a:t>
          </a:r>
          <a:endParaRPr lang="ar-IQ" b="0" baseline="0" dirty="0"/>
        </a:p>
      </dgm:t>
    </dgm:pt>
    <dgm:pt modelId="{5793D428-5776-430C-BF6A-67E394CF45AB}" type="parTrans" cxnId="{1DC9246E-652C-4D75-A658-F9E201665DFD}">
      <dgm:prSet/>
      <dgm:spPr/>
      <dgm:t>
        <a:bodyPr/>
        <a:lstStyle/>
        <a:p>
          <a:pPr rtl="1"/>
          <a:endParaRPr lang="ar-IQ"/>
        </a:p>
      </dgm:t>
    </dgm:pt>
    <dgm:pt modelId="{749E5BF3-C74E-47F4-8ABB-1C2E35D7109F}" type="sibTrans" cxnId="{1DC9246E-652C-4D75-A658-F9E201665DFD}">
      <dgm:prSet/>
      <dgm:spPr/>
      <dgm:t>
        <a:bodyPr/>
        <a:lstStyle/>
        <a:p>
          <a:pPr rtl="1"/>
          <a:endParaRPr lang="ar-IQ"/>
        </a:p>
      </dgm:t>
    </dgm:pt>
    <dgm:pt modelId="{29C69748-F872-40CD-8E0F-023169AE71FE}" type="pres">
      <dgm:prSet presAssocID="{D3E3DC50-9613-4A6A-83FE-43D9840C9DF7}" presName="linearFlow" presStyleCnt="0">
        <dgm:presLayoutVars>
          <dgm:dir/>
          <dgm:resizeHandles val="exact"/>
        </dgm:presLayoutVars>
      </dgm:prSet>
      <dgm:spPr/>
      <dgm:t>
        <a:bodyPr/>
        <a:lstStyle/>
        <a:p>
          <a:pPr rtl="1"/>
          <a:endParaRPr lang="ar-IQ"/>
        </a:p>
      </dgm:t>
    </dgm:pt>
    <dgm:pt modelId="{DC4C4578-8A29-4B18-8459-FFB98E5B9FFD}" type="pres">
      <dgm:prSet presAssocID="{FFF62C39-1653-40B5-8C66-185E984672DF}" presName="composite" presStyleCnt="0"/>
      <dgm:spPr/>
    </dgm:pt>
    <dgm:pt modelId="{5345E1CC-7D44-47F3-908E-48F848DC8102}" type="pres">
      <dgm:prSet presAssocID="{FFF62C39-1653-40B5-8C66-185E984672DF}" presName="imgShp" presStyleLbl="fgImgPlace1" presStyleIdx="0" presStyleCnt="1" custScaleX="188632" custLinFactNeighborX="-43468"/>
      <dgm:spPr>
        <a:blipFill rotWithShape="0">
          <a:blip xmlns:r="http://schemas.openxmlformats.org/officeDocument/2006/relationships" r:embed="rId1"/>
          <a:stretch>
            <a:fillRect/>
          </a:stretch>
        </a:blipFill>
      </dgm:spPr>
    </dgm:pt>
    <dgm:pt modelId="{4599A2A5-FF73-47A6-9759-49B020199E97}" type="pres">
      <dgm:prSet presAssocID="{FFF62C39-1653-40B5-8C66-185E984672DF}" presName="txShp" presStyleLbl="node1" presStyleIdx="0" presStyleCnt="1">
        <dgm:presLayoutVars>
          <dgm:bulletEnabled val="1"/>
        </dgm:presLayoutVars>
      </dgm:prSet>
      <dgm:spPr/>
      <dgm:t>
        <a:bodyPr/>
        <a:lstStyle/>
        <a:p>
          <a:pPr rtl="1"/>
          <a:endParaRPr lang="ar-IQ"/>
        </a:p>
      </dgm:t>
    </dgm:pt>
  </dgm:ptLst>
  <dgm:cxnLst>
    <dgm:cxn modelId="{BA286D9E-2009-4E19-9BE8-33CC2DA720FF}" type="presOf" srcId="{FFF62C39-1653-40B5-8C66-185E984672DF}" destId="{4599A2A5-FF73-47A6-9759-49B020199E97}" srcOrd="0" destOrd="0" presId="urn:microsoft.com/office/officeart/2005/8/layout/vList3"/>
    <dgm:cxn modelId="{1DC9246E-652C-4D75-A658-F9E201665DFD}" srcId="{D3E3DC50-9613-4A6A-83FE-43D9840C9DF7}" destId="{FFF62C39-1653-40B5-8C66-185E984672DF}" srcOrd="0" destOrd="0" parTransId="{5793D428-5776-430C-BF6A-67E394CF45AB}" sibTransId="{749E5BF3-C74E-47F4-8ABB-1C2E35D7109F}"/>
    <dgm:cxn modelId="{98B0F6D4-0464-4A54-8577-75260FE76611}" type="presOf" srcId="{D3E3DC50-9613-4A6A-83FE-43D9840C9DF7}" destId="{29C69748-F872-40CD-8E0F-023169AE71FE}" srcOrd="0" destOrd="0" presId="urn:microsoft.com/office/officeart/2005/8/layout/vList3"/>
    <dgm:cxn modelId="{99B59E7C-E073-4252-AC2A-FD3BA44885A2}" type="presParOf" srcId="{29C69748-F872-40CD-8E0F-023169AE71FE}" destId="{DC4C4578-8A29-4B18-8459-FFB98E5B9FFD}" srcOrd="0" destOrd="0" presId="urn:microsoft.com/office/officeart/2005/8/layout/vList3"/>
    <dgm:cxn modelId="{21B6B6D1-C61C-4284-B5DA-07B32A7C557D}" type="presParOf" srcId="{DC4C4578-8A29-4B18-8459-FFB98E5B9FFD}" destId="{5345E1CC-7D44-47F3-908E-48F848DC8102}" srcOrd="0" destOrd="0" presId="urn:microsoft.com/office/officeart/2005/8/layout/vList3"/>
    <dgm:cxn modelId="{6F3AA4E8-AA8A-4711-A87B-4EDDCC3482F6}" type="presParOf" srcId="{DC4C4578-8A29-4B18-8459-FFB98E5B9FFD}" destId="{4599A2A5-FF73-47A6-9759-49B020199E97}" srcOrd="1" destOrd="0" presId="urn:microsoft.com/office/officeart/2005/8/layout/vList3"/>
  </dgm:cxnLst>
  <dgm:bg>
    <a:gradFill>
      <a:gsLst>
        <a:gs pos="0">
          <a:srgbClr val="FFF200"/>
        </a:gs>
        <a:gs pos="45000">
          <a:srgbClr val="FF7A00"/>
        </a:gs>
        <a:gs pos="70000">
          <a:srgbClr val="FF0300"/>
        </a:gs>
        <a:gs pos="100000">
          <a:srgbClr val="4D0808"/>
        </a:gs>
      </a:gsLst>
      <a:lin ang="5400000" scaled="0"/>
    </a:gradFill>
  </dgm:bg>
  <dgm:whole/>
</dgm:dataModel>
</file>

<file path=ppt/diagrams/data16.xml><?xml version="1.0" encoding="utf-8"?>
<dgm:dataModel xmlns:dgm="http://schemas.openxmlformats.org/drawingml/2006/diagram" xmlns:a="http://schemas.openxmlformats.org/drawingml/2006/main">
  <dgm:ptLst>
    <dgm:pt modelId="{6D9DF8E7-7A37-4BDF-93D5-04770A989063}" type="doc">
      <dgm:prSet loTypeId="urn:microsoft.com/office/officeart/2005/8/layout/vList3" loCatId="list" qsTypeId="urn:microsoft.com/office/officeart/2005/8/quickstyle/simple1" qsCatId="simple" csTypeId="urn:microsoft.com/office/officeart/2005/8/colors/colorful4" csCatId="colorful" phldr="1"/>
      <dgm:spPr/>
      <dgm:t>
        <a:bodyPr/>
        <a:lstStyle/>
        <a:p>
          <a:pPr rtl="1"/>
          <a:endParaRPr lang="ar-IQ"/>
        </a:p>
      </dgm:t>
    </dgm:pt>
    <dgm:pt modelId="{CCF30B20-D32F-4336-BD30-EB60DB57C39B}">
      <dgm:prSet custT="1"/>
      <dgm:spPr>
        <a:gradFill rotWithShape="0">
          <a:gsLst>
            <a:gs pos="0">
              <a:srgbClr val="FFF200"/>
            </a:gs>
            <a:gs pos="45000">
              <a:srgbClr val="FF7A00"/>
            </a:gs>
            <a:gs pos="70000">
              <a:srgbClr val="FF0300"/>
            </a:gs>
            <a:gs pos="100000">
              <a:srgbClr val="4D0808"/>
            </a:gs>
          </a:gsLst>
          <a:lin ang="5400000" scaled="0"/>
        </a:gradFill>
      </dgm:spPr>
      <dgm:t>
        <a:bodyPr/>
        <a:lstStyle/>
        <a:p>
          <a:pPr algn="ctr" rtl="1"/>
          <a:r>
            <a:rPr lang="ar-IQ" sz="2800" b="1" baseline="0" dirty="0" smtClean="0"/>
            <a:t>الفترة الزمنية المطلوبة للوصول إلى مستوى         بطل متقدم</a:t>
          </a:r>
          <a:endParaRPr lang="ar-IQ" sz="2800" b="1" baseline="0" dirty="0"/>
        </a:p>
      </dgm:t>
    </dgm:pt>
    <dgm:pt modelId="{581A9AB4-A6EF-4385-9FE7-0D2390B29D81}" type="parTrans" cxnId="{D9DCA75C-719A-41D7-81AE-78D31FD22170}">
      <dgm:prSet/>
      <dgm:spPr/>
      <dgm:t>
        <a:bodyPr/>
        <a:lstStyle/>
        <a:p>
          <a:pPr rtl="1"/>
          <a:endParaRPr lang="ar-IQ"/>
        </a:p>
      </dgm:t>
    </dgm:pt>
    <dgm:pt modelId="{7906F247-96FB-4D3C-97A9-D8363B8E8EAA}" type="sibTrans" cxnId="{D9DCA75C-719A-41D7-81AE-78D31FD22170}">
      <dgm:prSet/>
      <dgm:spPr/>
      <dgm:t>
        <a:bodyPr/>
        <a:lstStyle/>
        <a:p>
          <a:pPr rtl="1"/>
          <a:endParaRPr lang="ar-IQ"/>
        </a:p>
      </dgm:t>
    </dgm:pt>
    <dgm:pt modelId="{FEFC26B2-FB7C-464C-9C84-83ED74140346}" type="pres">
      <dgm:prSet presAssocID="{6D9DF8E7-7A37-4BDF-93D5-04770A989063}" presName="linearFlow" presStyleCnt="0">
        <dgm:presLayoutVars>
          <dgm:dir/>
          <dgm:resizeHandles val="exact"/>
        </dgm:presLayoutVars>
      </dgm:prSet>
      <dgm:spPr/>
      <dgm:t>
        <a:bodyPr/>
        <a:lstStyle/>
        <a:p>
          <a:pPr rtl="1"/>
          <a:endParaRPr lang="ar-IQ"/>
        </a:p>
      </dgm:t>
    </dgm:pt>
    <dgm:pt modelId="{5965D38A-9D54-4335-8C50-4FF3199C2CF5}" type="pres">
      <dgm:prSet presAssocID="{CCF30B20-D32F-4336-BD30-EB60DB57C39B}" presName="composite" presStyleCnt="0"/>
      <dgm:spPr/>
    </dgm:pt>
    <dgm:pt modelId="{97918462-FD57-43D9-91E9-1A10C6CD5BF7}" type="pres">
      <dgm:prSet presAssocID="{CCF30B20-D32F-4336-BD30-EB60DB57C39B}" presName="imgShp" presStyleLbl="fgImgPlace1" presStyleIdx="0" presStyleCnt="1" custScaleX="208627" custLinFactNeighborX="-62218" custLinFactNeighborY="970"/>
      <dgm:spPr>
        <a:blipFill rotWithShape="0">
          <a:blip xmlns:r="http://schemas.openxmlformats.org/officeDocument/2006/relationships" r:embed="rId1"/>
          <a:stretch>
            <a:fillRect/>
          </a:stretch>
        </a:blipFill>
      </dgm:spPr>
    </dgm:pt>
    <dgm:pt modelId="{60875087-F25D-4FAA-B3D6-D335928C503B}" type="pres">
      <dgm:prSet presAssocID="{CCF30B20-D32F-4336-BD30-EB60DB57C39B}" presName="txShp" presStyleLbl="node1" presStyleIdx="0" presStyleCnt="1" custScaleX="129436" custLinFactNeighborX="7359">
        <dgm:presLayoutVars>
          <dgm:bulletEnabled val="1"/>
        </dgm:presLayoutVars>
      </dgm:prSet>
      <dgm:spPr/>
      <dgm:t>
        <a:bodyPr/>
        <a:lstStyle/>
        <a:p>
          <a:pPr rtl="1"/>
          <a:endParaRPr lang="ar-IQ"/>
        </a:p>
      </dgm:t>
    </dgm:pt>
  </dgm:ptLst>
  <dgm:cxnLst>
    <dgm:cxn modelId="{D9DCA75C-719A-41D7-81AE-78D31FD22170}" srcId="{6D9DF8E7-7A37-4BDF-93D5-04770A989063}" destId="{CCF30B20-D32F-4336-BD30-EB60DB57C39B}" srcOrd="0" destOrd="0" parTransId="{581A9AB4-A6EF-4385-9FE7-0D2390B29D81}" sibTransId="{7906F247-96FB-4D3C-97A9-D8363B8E8EAA}"/>
    <dgm:cxn modelId="{5FE00799-ACDF-435D-9B5E-ED49488463CC}" type="presOf" srcId="{CCF30B20-D32F-4336-BD30-EB60DB57C39B}" destId="{60875087-F25D-4FAA-B3D6-D335928C503B}" srcOrd="0" destOrd="0" presId="urn:microsoft.com/office/officeart/2005/8/layout/vList3"/>
    <dgm:cxn modelId="{CFC3088C-415D-4E1D-8CBF-5C132D000E38}" type="presOf" srcId="{6D9DF8E7-7A37-4BDF-93D5-04770A989063}" destId="{FEFC26B2-FB7C-464C-9C84-83ED74140346}" srcOrd="0" destOrd="0" presId="urn:microsoft.com/office/officeart/2005/8/layout/vList3"/>
    <dgm:cxn modelId="{03C70B5C-39BD-4929-B391-B8235274B81D}" type="presParOf" srcId="{FEFC26B2-FB7C-464C-9C84-83ED74140346}" destId="{5965D38A-9D54-4335-8C50-4FF3199C2CF5}" srcOrd="0" destOrd="0" presId="urn:microsoft.com/office/officeart/2005/8/layout/vList3"/>
    <dgm:cxn modelId="{5593F9CB-1941-4D84-9021-C0D61AFC8FB6}" type="presParOf" srcId="{5965D38A-9D54-4335-8C50-4FF3199C2CF5}" destId="{97918462-FD57-43D9-91E9-1A10C6CD5BF7}" srcOrd="0" destOrd="0" presId="urn:microsoft.com/office/officeart/2005/8/layout/vList3"/>
    <dgm:cxn modelId="{C0699D71-1A88-4BCD-9E4C-5AFC2061F6BB}" type="presParOf" srcId="{5965D38A-9D54-4335-8C50-4FF3199C2CF5}" destId="{60875087-F25D-4FAA-B3D6-D335928C503B}"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79DA7C1D-AD66-4AF5-99E5-DD2CB8EE4D35}" type="doc">
      <dgm:prSet loTypeId="urn:microsoft.com/office/officeart/2005/8/layout/vList3" loCatId="list" qsTypeId="urn:microsoft.com/office/officeart/2005/8/quickstyle/simple1" qsCatId="simple" csTypeId="urn:microsoft.com/office/officeart/2005/8/colors/accent1_2" csCatId="accent1" phldr="1"/>
      <dgm:spPr/>
      <dgm:t>
        <a:bodyPr/>
        <a:lstStyle/>
        <a:p>
          <a:pPr rtl="1"/>
          <a:endParaRPr lang="ar-IQ"/>
        </a:p>
      </dgm:t>
    </dgm:pt>
    <dgm:pt modelId="{0BABE35D-2ED2-4685-A0D7-C434F7A33CA9}">
      <dgm:prSet/>
      <dgm:spPr>
        <a:solidFill>
          <a:schemeClr val="bg2"/>
        </a:solidFill>
      </dgm:spPr>
      <dgm:t>
        <a:bodyPr/>
        <a:lstStyle/>
        <a:p>
          <a:pPr rtl="1"/>
          <a:r>
            <a:rPr lang="ar-AE"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60000" endA="900" endPos="58000" dir="5400000" sy="-100000" algn="bl" rotWithShape="0"/>
              </a:effectLst>
            </a:rPr>
            <a:t>الانتقاء الجيد يزيد من فاعلية كل من عمليتي التدريب والمنافسات الرياضية</a:t>
          </a:r>
          <a:endParaRPr lang="ar-IQ" b="1" cap="none" spc="0" dirty="0">
            <a:ln w="18000">
              <a:solidFill>
                <a:schemeClr val="accent2">
                  <a:satMod val="140000"/>
                </a:schemeClr>
              </a:solidFill>
              <a:prstDash val="solid"/>
              <a:miter lim="800000"/>
            </a:ln>
            <a:noFill/>
            <a:effectLst>
              <a:outerShdw blurRad="25500" dist="23000" dir="7020000" algn="tl">
                <a:srgbClr val="000000">
                  <a:alpha val="50000"/>
                </a:srgbClr>
              </a:outerShdw>
              <a:reflection blurRad="6350" stA="60000" endA="900" endPos="58000" dir="5400000" sy="-100000" algn="bl" rotWithShape="0"/>
            </a:effectLst>
          </a:endParaRPr>
        </a:p>
      </dgm:t>
    </dgm:pt>
    <dgm:pt modelId="{3C1EC532-7804-4A74-A3F9-78C54088B50E}" type="parTrans" cxnId="{C3A1E626-38D2-4B5B-B980-1F2F36F337AE}">
      <dgm:prSet/>
      <dgm:spPr/>
      <dgm:t>
        <a:bodyPr/>
        <a:lstStyle/>
        <a:p>
          <a:pPr rtl="1"/>
          <a:endParaRPr lang="ar-IQ"/>
        </a:p>
      </dgm:t>
    </dgm:pt>
    <dgm:pt modelId="{8D0FB60A-0260-4E6B-86AC-B8F6265C4160}" type="sibTrans" cxnId="{C3A1E626-38D2-4B5B-B980-1F2F36F337AE}">
      <dgm:prSet/>
      <dgm:spPr/>
      <dgm:t>
        <a:bodyPr/>
        <a:lstStyle/>
        <a:p>
          <a:pPr rtl="1"/>
          <a:endParaRPr lang="ar-IQ"/>
        </a:p>
      </dgm:t>
    </dgm:pt>
    <dgm:pt modelId="{1D76BF5B-6DC4-44C4-A0EC-78D7781D7659}">
      <dgm:prSet/>
      <dgm:spPr>
        <a:solidFill>
          <a:schemeClr val="tx2">
            <a:lumMod val="20000"/>
            <a:lumOff val="80000"/>
          </a:schemeClr>
        </a:solidFill>
      </dgm:spPr>
      <dgm:t>
        <a:bodyPr/>
        <a:lstStyle/>
        <a:p>
          <a:pPr rtl="1"/>
          <a:r>
            <a:rPr lang="ar-AE" dirty="0" smtClean="0">
              <a:effectLst>
                <a:glow rad="139700">
                  <a:schemeClr val="accent3">
                    <a:satMod val="175000"/>
                    <a:alpha val="40000"/>
                  </a:schemeClr>
                </a:glow>
              </a:effectLst>
            </a:rPr>
            <a:t>قصر مرحلة الممارسة الفعالة من حياة اللاعب الرياضي</a:t>
          </a:r>
          <a:endParaRPr lang="ar-IQ" dirty="0">
            <a:effectLst>
              <a:glow rad="139700">
                <a:schemeClr val="accent3">
                  <a:satMod val="175000"/>
                  <a:alpha val="40000"/>
                </a:schemeClr>
              </a:glow>
            </a:effectLst>
          </a:endParaRPr>
        </a:p>
      </dgm:t>
    </dgm:pt>
    <dgm:pt modelId="{BADAAD27-C303-45FE-B9BD-96559811210F}" type="parTrans" cxnId="{98B72C75-C768-440E-9475-77A73A709E18}">
      <dgm:prSet/>
      <dgm:spPr/>
      <dgm:t>
        <a:bodyPr/>
        <a:lstStyle/>
        <a:p>
          <a:pPr rtl="1"/>
          <a:endParaRPr lang="ar-IQ"/>
        </a:p>
      </dgm:t>
    </dgm:pt>
    <dgm:pt modelId="{A17B3395-DE3F-435B-9A10-CF82F6C98F9B}" type="sibTrans" cxnId="{98B72C75-C768-440E-9475-77A73A709E18}">
      <dgm:prSet/>
      <dgm:spPr/>
      <dgm:t>
        <a:bodyPr/>
        <a:lstStyle/>
        <a:p>
          <a:pPr rtl="1"/>
          <a:endParaRPr lang="ar-IQ"/>
        </a:p>
      </dgm:t>
    </dgm:pt>
    <dgm:pt modelId="{00A3FA51-966B-41E5-B7EB-A8A2D9671D1D}">
      <dgm:prSet/>
      <dgm:spPr>
        <a:solidFill>
          <a:schemeClr val="accent3">
            <a:lumMod val="20000"/>
            <a:lumOff val="80000"/>
          </a:schemeClr>
        </a:solidFill>
      </dgm:spPr>
      <dgm:t>
        <a:bodyPr/>
        <a:lstStyle/>
        <a:p>
          <a:pPr rtl="1"/>
          <a:r>
            <a:rPr lang="ar-AE"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reflection blurRad="6350" stA="60000" endA="900" endPos="58000" dir="5400000" sy="-100000" algn="bl" rotWithShape="0"/>
              </a:effectLst>
            </a:rPr>
            <a:t>وجود الفروق الفردية الواضحة بين الناشئين من حيث الاستعدادات الخاصة</a:t>
          </a:r>
          <a:endParaRPr lang="ar-IQ" b="1" cap="none" spc="0" dirty="0">
            <a:ln w="18000">
              <a:solidFill>
                <a:schemeClr val="accent2">
                  <a:satMod val="140000"/>
                </a:schemeClr>
              </a:solidFill>
              <a:prstDash val="solid"/>
              <a:miter lim="800000"/>
            </a:ln>
            <a:noFill/>
            <a:effectLst>
              <a:outerShdw blurRad="25500" dist="23000" dir="7020000" algn="tl">
                <a:srgbClr val="000000">
                  <a:alpha val="50000"/>
                </a:srgbClr>
              </a:outerShdw>
              <a:reflection blurRad="6350" stA="60000" endA="900" endPos="58000" dir="5400000" sy="-100000" algn="bl" rotWithShape="0"/>
            </a:effectLst>
          </a:endParaRPr>
        </a:p>
      </dgm:t>
    </dgm:pt>
    <dgm:pt modelId="{BBAA2862-36BC-4650-BB59-A6473A55C80E}" type="parTrans" cxnId="{66A83881-BDC8-449F-87B6-8A55C0D9A98D}">
      <dgm:prSet/>
      <dgm:spPr/>
      <dgm:t>
        <a:bodyPr/>
        <a:lstStyle/>
        <a:p>
          <a:pPr rtl="1"/>
          <a:endParaRPr lang="ar-IQ"/>
        </a:p>
      </dgm:t>
    </dgm:pt>
    <dgm:pt modelId="{333BFECA-6411-46CC-A385-F434407DB71F}" type="sibTrans" cxnId="{66A83881-BDC8-449F-87B6-8A55C0D9A98D}">
      <dgm:prSet/>
      <dgm:spPr/>
      <dgm:t>
        <a:bodyPr/>
        <a:lstStyle/>
        <a:p>
          <a:pPr rtl="1"/>
          <a:endParaRPr lang="ar-IQ"/>
        </a:p>
      </dgm:t>
    </dgm:pt>
    <dgm:pt modelId="{613DF74C-F420-45B5-B9DA-471CC401C34A}">
      <dgm:prSet/>
      <dgm:spPr>
        <a:solidFill>
          <a:schemeClr val="accent6">
            <a:lumMod val="20000"/>
            <a:lumOff val="80000"/>
          </a:schemeClr>
        </a:solidFill>
      </dgm:spPr>
      <dgm:t>
        <a:bodyPr/>
        <a:lstStyle/>
        <a:p>
          <a:pPr rtl="1"/>
          <a:r>
            <a:rPr lang="ar-AE" dirty="0" smtClean="0">
              <a:effectLst>
                <a:glow rad="139700">
                  <a:schemeClr val="accent3">
                    <a:satMod val="175000"/>
                    <a:alpha val="40000"/>
                  </a:schemeClr>
                </a:glow>
              </a:effectLst>
            </a:rPr>
            <a:t>اختلاف سن بداية الممارسة تبعاً لنوع النشاط الرياضي</a:t>
          </a:r>
          <a:endParaRPr lang="en-US" dirty="0">
            <a:effectLst>
              <a:glow rad="139700">
                <a:schemeClr val="accent3">
                  <a:satMod val="175000"/>
                  <a:alpha val="40000"/>
                </a:schemeClr>
              </a:glow>
            </a:effectLst>
          </a:endParaRPr>
        </a:p>
      </dgm:t>
    </dgm:pt>
    <dgm:pt modelId="{AF5FCB73-B417-4513-A5DF-AF4126809B53}" type="parTrans" cxnId="{0081749B-2158-4311-A532-DEA199CD4E3E}">
      <dgm:prSet/>
      <dgm:spPr/>
      <dgm:t>
        <a:bodyPr/>
        <a:lstStyle/>
        <a:p>
          <a:pPr rtl="1"/>
          <a:endParaRPr lang="ar-IQ"/>
        </a:p>
      </dgm:t>
    </dgm:pt>
    <dgm:pt modelId="{C52D4D22-B09F-436E-985A-7BA992921242}" type="sibTrans" cxnId="{0081749B-2158-4311-A532-DEA199CD4E3E}">
      <dgm:prSet/>
      <dgm:spPr/>
      <dgm:t>
        <a:bodyPr/>
        <a:lstStyle/>
        <a:p>
          <a:pPr rtl="1"/>
          <a:endParaRPr lang="ar-IQ"/>
        </a:p>
      </dgm:t>
    </dgm:pt>
    <dgm:pt modelId="{EB137DAB-27B8-4DC8-88A5-49626598135F}" type="pres">
      <dgm:prSet presAssocID="{79DA7C1D-AD66-4AF5-99E5-DD2CB8EE4D35}" presName="linearFlow" presStyleCnt="0">
        <dgm:presLayoutVars>
          <dgm:dir/>
          <dgm:resizeHandles val="exact"/>
        </dgm:presLayoutVars>
      </dgm:prSet>
      <dgm:spPr/>
      <dgm:t>
        <a:bodyPr/>
        <a:lstStyle/>
        <a:p>
          <a:pPr rtl="1"/>
          <a:endParaRPr lang="ar-IQ"/>
        </a:p>
      </dgm:t>
    </dgm:pt>
    <dgm:pt modelId="{83867087-BAC2-4826-A777-489B790D0DF9}" type="pres">
      <dgm:prSet presAssocID="{0BABE35D-2ED2-4685-A0D7-C434F7A33CA9}" presName="composite" presStyleCnt="0"/>
      <dgm:spPr/>
    </dgm:pt>
    <dgm:pt modelId="{829D61F1-2ED9-4AB8-B961-E011C132FDEA}" type="pres">
      <dgm:prSet presAssocID="{0BABE35D-2ED2-4685-A0D7-C434F7A33CA9}" presName="imgShp" presStyleLbl="fgImgPlace1" presStyleIdx="0" presStyleCnt="4" custScaleX="263979" custLinFactNeighborX="-62523"/>
      <dgm:spPr>
        <a:blipFill rotWithShape="0">
          <a:blip xmlns:r="http://schemas.openxmlformats.org/officeDocument/2006/relationships" r:embed="rId1"/>
          <a:stretch>
            <a:fillRect/>
          </a:stretch>
        </a:blipFill>
      </dgm:spPr>
    </dgm:pt>
    <dgm:pt modelId="{BEF0F214-382A-4B4D-96EA-55777840678A}" type="pres">
      <dgm:prSet presAssocID="{0BABE35D-2ED2-4685-A0D7-C434F7A33CA9}" presName="txShp" presStyleLbl="node1" presStyleIdx="0" presStyleCnt="4">
        <dgm:presLayoutVars>
          <dgm:bulletEnabled val="1"/>
        </dgm:presLayoutVars>
      </dgm:prSet>
      <dgm:spPr/>
      <dgm:t>
        <a:bodyPr/>
        <a:lstStyle/>
        <a:p>
          <a:pPr rtl="1"/>
          <a:endParaRPr lang="ar-IQ"/>
        </a:p>
      </dgm:t>
    </dgm:pt>
    <dgm:pt modelId="{A3C45621-2BEE-4EB3-8937-95A1FCA5AA01}" type="pres">
      <dgm:prSet presAssocID="{8D0FB60A-0260-4E6B-86AC-B8F6265C4160}" presName="spacing" presStyleCnt="0"/>
      <dgm:spPr/>
    </dgm:pt>
    <dgm:pt modelId="{AF9E1666-FECB-41F0-9EE1-66CED11C9896}" type="pres">
      <dgm:prSet presAssocID="{1D76BF5B-6DC4-44C4-A0EC-78D7781D7659}" presName="composite" presStyleCnt="0"/>
      <dgm:spPr/>
    </dgm:pt>
    <dgm:pt modelId="{D301EC27-A682-45D5-B4C5-F126FA41BF41}" type="pres">
      <dgm:prSet presAssocID="{1D76BF5B-6DC4-44C4-A0EC-78D7781D7659}" presName="imgShp" presStyleLbl="fgImgPlace1" presStyleIdx="1" presStyleCnt="4" custScaleX="249628" custScaleY="130170" custLinFactNeighborX="-58903"/>
      <dgm:spPr>
        <a:blipFill rotWithShape="0">
          <a:blip xmlns:r="http://schemas.openxmlformats.org/officeDocument/2006/relationships" r:embed="rId2"/>
          <a:stretch>
            <a:fillRect/>
          </a:stretch>
        </a:blipFill>
      </dgm:spPr>
      <dgm:t>
        <a:bodyPr/>
        <a:lstStyle/>
        <a:p>
          <a:pPr rtl="1"/>
          <a:endParaRPr lang="ar-IQ"/>
        </a:p>
      </dgm:t>
    </dgm:pt>
    <dgm:pt modelId="{0F052646-3D86-4439-962B-DA90CA99BA41}" type="pres">
      <dgm:prSet presAssocID="{1D76BF5B-6DC4-44C4-A0EC-78D7781D7659}" presName="txShp" presStyleLbl="node1" presStyleIdx="1" presStyleCnt="4">
        <dgm:presLayoutVars>
          <dgm:bulletEnabled val="1"/>
        </dgm:presLayoutVars>
      </dgm:prSet>
      <dgm:spPr/>
      <dgm:t>
        <a:bodyPr/>
        <a:lstStyle/>
        <a:p>
          <a:pPr rtl="1"/>
          <a:endParaRPr lang="ar-IQ"/>
        </a:p>
      </dgm:t>
    </dgm:pt>
    <dgm:pt modelId="{7D958B1B-2CF4-45B7-BED6-CF7938F0DC94}" type="pres">
      <dgm:prSet presAssocID="{A17B3395-DE3F-435B-9A10-CF82F6C98F9B}" presName="spacing" presStyleCnt="0"/>
      <dgm:spPr/>
    </dgm:pt>
    <dgm:pt modelId="{FDF1C72E-B11F-486F-ADEE-3C8174DA6EE4}" type="pres">
      <dgm:prSet presAssocID="{00A3FA51-966B-41E5-B7EB-A8A2D9671D1D}" presName="composite" presStyleCnt="0"/>
      <dgm:spPr/>
    </dgm:pt>
    <dgm:pt modelId="{1C37D66F-9BDE-4C8B-8768-15A6A6A0B99D}" type="pres">
      <dgm:prSet presAssocID="{00A3FA51-966B-41E5-B7EB-A8A2D9671D1D}" presName="imgShp" presStyleLbl="fgImgPlace1" presStyleIdx="2" presStyleCnt="4" custScaleX="246871" custLinFactNeighborX="-59593"/>
      <dgm:spPr>
        <a:blipFill rotWithShape="0">
          <a:blip xmlns:r="http://schemas.openxmlformats.org/officeDocument/2006/relationships" r:embed="rId3"/>
          <a:stretch>
            <a:fillRect/>
          </a:stretch>
        </a:blipFill>
      </dgm:spPr>
      <dgm:t>
        <a:bodyPr/>
        <a:lstStyle/>
        <a:p>
          <a:pPr rtl="1"/>
          <a:endParaRPr lang="ar-IQ"/>
        </a:p>
      </dgm:t>
    </dgm:pt>
    <dgm:pt modelId="{E98F9E1D-158F-4E1A-AF0A-1C1765AB7944}" type="pres">
      <dgm:prSet presAssocID="{00A3FA51-966B-41E5-B7EB-A8A2D9671D1D}" presName="txShp" presStyleLbl="node1" presStyleIdx="2" presStyleCnt="4" custLinFactNeighborX="1065" custLinFactNeighborY="-4247">
        <dgm:presLayoutVars>
          <dgm:bulletEnabled val="1"/>
        </dgm:presLayoutVars>
      </dgm:prSet>
      <dgm:spPr/>
      <dgm:t>
        <a:bodyPr/>
        <a:lstStyle/>
        <a:p>
          <a:pPr rtl="1"/>
          <a:endParaRPr lang="ar-IQ"/>
        </a:p>
      </dgm:t>
    </dgm:pt>
    <dgm:pt modelId="{79A519C0-C791-4AA5-A1A3-B8AA8B5DA77C}" type="pres">
      <dgm:prSet presAssocID="{333BFECA-6411-46CC-A385-F434407DB71F}" presName="spacing" presStyleCnt="0"/>
      <dgm:spPr/>
    </dgm:pt>
    <dgm:pt modelId="{0408D494-8522-4423-B745-4AF1F21FCBB7}" type="pres">
      <dgm:prSet presAssocID="{613DF74C-F420-45B5-B9DA-471CC401C34A}" presName="composite" presStyleCnt="0"/>
      <dgm:spPr/>
    </dgm:pt>
    <dgm:pt modelId="{AB478C50-3536-4DAA-9556-B498BCECFF01}" type="pres">
      <dgm:prSet presAssocID="{613DF74C-F420-45B5-B9DA-471CC401C34A}" presName="imgShp" presStyleLbl="fgImgPlace1" presStyleIdx="3" presStyleCnt="4" custScaleX="240728" custScaleY="129450" custLinFactNeighborX="-44343"/>
      <dgm:spPr>
        <a:blipFill rotWithShape="0">
          <a:blip xmlns:r="http://schemas.openxmlformats.org/officeDocument/2006/relationships" r:embed="rId4"/>
          <a:stretch>
            <a:fillRect/>
          </a:stretch>
        </a:blipFill>
      </dgm:spPr>
      <dgm:t>
        <a:bodyPr/>
        <a:lstStyle/>
        <a:p>
          <a:pPr rtl="1"/>
          <a:endParaRPr lang="ar-IQ"/>
        </a:p>
      </dgm:t>
    </dgm:pt>
    <dgm:pt modelId="{BA93BE2E-04B6-4702-9BDF-679AFD44B35A}" type="pres">
      <dgm:prSet presAssocID="{613DF74C-F420-45B5-B9DA-471CC401C34A}" presName="txShp" presStyleLbl="node1" presStyleIdx="3" presStyleCnt="4">
        <dgm:presLayoutVars>
          <dgm:bulletEnabled val="1"/>
        </dgm:presLayoutVars>
      </dgm:prSet>
      <dgm:spPr/>
      <dgm:t>
        <a:bodyPr/>
        <a:lstStyle/>
        <a:p>
          <a:pPr rtl="1"/>
          <a:endParaRPr lang="ar-IQ"/>
        </a:p>
      </dgm:t>
    </dgm:pt>
  </dgm:ptLst>
  <dgm:cxnLst>
    <dgm:cxn modelId="{CB90419A-32A5-4623-B544-13EA8015D9BD}" type="presOf" srcId="{00A3FA51-966B-41E5-B7EB-A8A2D9671D1D}" destId="{E98F9E1D-158F-4E1A-AF0A-1C1765AB7944}" srcOrd="0" destOrd="0" presId="urn:microsoft.com/office/officeart/2005/8/layout/vList3"/>
    <dgm:cxn modelId="{98B72C75-C768-440E-9475-77A73A709E18}" srcId="{79DA7C1D-AD66-4AF5-99E5-DD2CB8EE4D35}" destId="{1D76BF5B-6DC4-44C4-A0EC-78D7781D7659}" srcOrd="1" destOrd="0" parTransId="{BADAAD27-C303-45FE-B9BD-96559811210F}" sibTransId="{A17B3395-DE3F-435B-9A10-CF82F6C98F9B}"/>
    <dgm:cxn modelId="{E93E0E98-DE84-402B-A37B-CF174C8BD7FB}" type="presOf" srcId="{613DF74C-F420-45B5-B9DA-471CC401C34A}" destId="{BA93BE2E-04B6-4702-9BDF-679AFD44B35A}" srcOrd="0" destOrd="0" presId="urn:microsoft.com/office/officeart/2005/8/layout/vList3"/>
    <dgm:cxn modelId="{66A83881-BDC8-449F-87B6-8A55C0D9A98D}" srcId="{79DA7C1D-AD66-4AF5-99E5-DD2CB8EE4D35}" destId="{00A3FA51-966B-41E5-B7EB-A8A2D9671D1D}" srcOrd="2" destOrd="0" parTransId="{BBAA2862-36BC-4650-BB59-A6473A55C80E}" sibTransId="{333BFECA-6411-46CC-A385-F434407DB71F}"/>
    <dgm:cxn modelId="{5C23DB97-D952-4C6B-8D44-9661004FBBAB}" type="presOf" srcId="{0BABE35D-2ED2-4685-A0D7-C434F7A33CA9}" destId="{BEF0F214-382A-4B4D-96EA-55777840678A}" srcOrd="0" destOrd="0" presId="urn:microsoft.com/office/officeart/2005/8/layout/vList3"/>
    <dgm:cxn modelId="{279E5E06-EFB1-4298-8507-5D8BCDD11B18}" type="presOf" srcId="{79DA7C1D-AD66-4AF5-99E5-DD2CB8EE4D35}" destId="{EB137DAB-27B8-4DC8-88A5-49626598135F}" srcOrd="0" destOrd="0" presId="urn:microsoft.com/office/officeart/2005/8/layout/vList3"/>
    <dgm:cxn modelId="{0081749B-2158-4311-A532-DEA199CD4E3E}" srcId="{79DA7C1D-AD66-4AF5-99E5-DD2CB8EE4D35}" destId="{613DF74C-F420-45B5-B9DA-471CC401C34A}" srcOrd="3" destOrd="0" parTransId="{AF5FCB73-B417-4513-A5DF-AF4126809B53}" sibTransId="{C52D4D22-B09F-436E-985A-7BA992921242}"/>
    <dgm:cxn modelId="{C3A1E626-38D2-4B5B-B980-1F2F36F337AE}" srcId="{79DA7C1D-AD66-4AF5-99E5-DD2CB8EE4D35}" destId="{0BABE35D-2ED2-4685-A0D7-C434F7A33CA9}" srcOrd="0" destOrd="0" parTransId="{3C1EC532-7804-4A74-A3F9-78C54088B50E}" sibTransId="{8D0FB60A-0260-4E6B-86AC-B8F6265C4160}"/>
    <dgm:cxn modelId="{8FB13AAF-4750-4BFE-8CB7-35525E0DE31F}" type="presOf" srcId="{1D76BF5B-6DC4-44C4-A0EC-78D7781D7659}" destId="{0F052646-3D86-4439-962B-DA90CA99BA41}" srcOrd="0" destOrd="0" presId="urn:microsoft.com/office/officeart/2005/8/layout/vList3"/>
    <dgm:cxn modelId="{3CF2D405-48C7-463C-A4D1-0D0B45F5E6E3}" type="presParOf" srcId="{EB137DAB-27B8-4DC8-88A5-49626598135F}" destId="{83867087-BAC2-4826-A777-489B790D0DF9}" srcOrd="0" destOrd="0" presId="urn:microsoft.com/office/officeart/2005/8/layout/vList3"/>
    <dgm:cxn modelId="{AD8F5DAC-A9A2-41B3-AC2F-DD635D937320}" type="presParOf" srcId="{83867087-BAC2-4826-A777-489B790D0DF9}" destId="{829D61F1-2ED9-4AB8-B961-E011C132FDEA}" srcOrd="0" destOrd="0" presId="urn:microsoft.com/office/officeart/2005/8/layout/vList3"/>
    <dgm:cxn modelId="{8AE4E17D-7211-44B7-AD7A-E31161C0FC2A}" type="presParOf" srcId="{83867087-BAC2-4826-A777-489B790D0DF9}" destId="{BEF0F214-382A-4B4D-96EA-55777840678A}" srcOrd="1" destOrd="0" presId="urn:microsoft.com/office/officeart/2005/8/layout/vList3"/>
    <dgm:cxn modelId="{227D0649-1E1E-4007-9E30-C48C05E01604}" type="presParOf" srcId="{EB137DAB-27B8-4DC8-88A5-49626598135F}" destId="{A3C45621-2BEE-4EB3-8937-95A1FCA5AA01}" srcOrd="1" destOrd="0" presId="urn:microsoft.com/office/officeart/2005/8/layout/vList3"/>
    <dgm:cxn modelId="{5861E6F6-4E39-4160-8300-BCCA0051746C}" type="presParOf" srcId="{EB137DAB-27B8-4DC8-88A5-49626598135F}" destId="{AF9E1666-FECB-41F0-9EE1-66CED11C9896}" srcOrd="2" destOrd="0" presId="urn:microsoft.com/office/officeart/2005/8/layout/vList3"/>
    <dgm:cxn modelId="{22699555-0654-417C-AC81-19C985C15DDB}" type="presParOf" srcId="{AF9E1666-FECB-41F0-9EE1-66CED11C9896}" destId="{D301EC27-A682-45D5-B4C5-F126FA41BF41}" srcOrd="0" destOrd="0" presId="urn:microsoft.com/office/officeart/2005/8/layout/vList3"/>
    <dgm:cxn modelId="{A7F7A833-D29C-472E-BE64-43E7FAA6DD14}" type="presParOf" srcId="{AF9E1666-FECB-41F0-9EE1-66CED11C9896}" destId="{0F052646-3D86-4439-962B-DA90CA99BA41}" srcOrd="1" destOrd="0" presId="urn:microsoft.com/office/officeart/2005/8/layout/vList3"/>
    <dgm:cxn modelId="{C5394F79-8919-469F-9F5F-2A71DEB239CB}" type="presParOf" srcId="{EB137DAB-27B8-4DC8-88A5-49626598135F}" destId="{7D958B1B-2CF4-45B7-BED6-CF7938F0DC94}" srcOrd="3" destOrd="0" presId="urn:microsoft.com/office/officeart/2005/8/layout/vList3"/>
    <dgm:cxn modelId="{BD35F35E-B4BE-4D62-92BB-E34E73FDC04F}" type="presParOf" srcId="{EB137DAB-27B8-4DC8-88A5-49626598135F}" destId="{FDF1C72E-B11F-486F-ADEE-3C8174DA6EE4}" srcOrd="4" destOrd="0" presId="urn:microsoft.com/office/officeart/2005/8/layout/vList3"/>
    <dgm:cxn modelId="{0B92D3E8-70AF-47B2-A4D8-E63E97A8790C}" type="presParOf" srcId="{FDF1C72E-B11F-486F-ADEE-3C8174DA6EE4}" destId="{1C37D66F-9BDE-4C8B-8768-15A6A6A0B99D}" srcOrd="0" destOrd="0" presId="urn:microsoft.com/office/officeart/2005/8/layout/vList3"/>
    <dgm:cxn modelId="{462CE98D-8DD2-420B-B72D-AB74E647AF42}" type="presParOf" srcId="{FDF1C72E-B11F-486F-ADEE-3C8174DA6EE4}" destId="{E98F9E1D-158F-4E1A-AF0A-1C1765AB7944}" srcOrd="1" destOrd="0" presId="urn:microsoft.com/office/officeart/2005/8/layout/vList3"/>
    <dgm:cxn modelId="{D4CAEBC7-4BD6-4464-9B97-51B14926DB18}" type="presParOf" srcId="{EB137DAB-27B8-4DC8-88A5-49626598135F}" destId="{79A519C0-C791-4AA5-A1A3-B8AA8B5DA77C}" srcOrd="5" destOrd="0" presId="urn:microsoft.com/office/officeart/2005/8/layout/vList3"/>
    <dgm:cxn modelId="{0F13FD91-F96C-42E2-BFBD-2D4A46590963}" type="presParOf" srcId="{EB137DAB-27B8-4DC8-88A5-49626598135F}" destId="{0408D494-8522-4423-B745-4AF1F21FCBB7}" srcOrd="6" destOrd="0" presId="urn:microsoft.com/office/officeart/2005/8/layout/vList3"/>
    <dgm:cxn modelId="{7FF9393C-BEBC-4A82-82D5-ADF6B322DD0E}" type="presParOf" srcId="{0408D494-8522-4423-B745-4AF1F21FCBB7}" destId="{AB478C50-3536-4DAA-9556-B498BCECFF01}" srcOrd="0" destOrd="0" presId="urn:microsoft.com/office/officeart/2005/8/layout/vList3"/>
    <dgm:cxn modelId="{3AE0140F-AAAE-45D7-BEE9-F9135C6B3AD9}" type="presParOf" srcId="{0408D494-8522-4423-B745-4AF1F21FCBB7}" destId="{BA93BE2E-04B6-4702-9BDF-679AFD44B35A}" srcOrd="1" destOrd="0" presId="urn:microsoft.com/office/officeart/2005/8/layout/vList3"/>
  </dgm:cxnLst>
  <dgm:bg/>
  <dgm:whole/>
</dgm:dataModel>
</file>

<file path=ppt/diagrams/data3.xml><?xml version="1.0" encoding="utf-8"?>
<dgm:dataModel xmlns:dgm="http://schemas.openxmlformats.org/drawingml/2006/diagram" xmlns:a="http://schemas.openxmlformats.org/drawingml/2006/main">
  <dgm:ptLst>
    <dgm:pt modelId="{25EFCCC1-C974-4961-8366-8CEE7EFEF35B}" type="doc">
      <dgm:prSet loTypeId="urn:microsoft.com/office/officeart/2005/8/layout/default" loCatId="list" qsTypeId="urn:microsoft.com/office/officeart/2005/8/quickstyle/simple2" qsCatId="simple" csTypeId="urn:microsoft.com/office/officeart/2005/8/colors/accent1_1" csCatId="accent1" phldr="1"/>
      <dgm:spPr/>
      <dgm:t>
        <a:bodyPr/>
        <a:lstStyle/>
        <a:p>
          <a:pPr rtl="1"/>
          <a:endParaRPr lang="ar-IQ"/>
        </a:p>
      </dgm:t>
    </dgm:pt>
    <dgm:pt modelId="{3F204182-AD5B-4AA8-AB01-4BE75B809808}">
      <dgm:prSet/>
      <dgm:spPr/>
      <dgm:t>
        <a:bodyPr/>
        <a:lstStyle/>
        <a:p>
          <a:pPr rtl="1"/>
          <a:r>
            <a:rPr lang="ar-EG" b="1" dirty="0" smtClean="0">
              <a:effectLst>
                <a:glow rad="139700">
                  <a:schemeClr val="accent4">
                    <a:satMod val="175000"/>
                    <a:alpha val="40000"/>
                  </a:schemeClr>
                </a:glow>
              </a:effectLst>
            </a:rPr>
            <a:t>التنبؤ بإمكانية استمرار اللاعب في الممارسة بمستوى ممتاز من الكفاءة</a:t>
          </a:r>
          <a:endParaRPr lang="en-US" dirty="0">
            <a:effectLst>
              <a:glow rad="139700">
                <a:schemeClr val="accent4">
                  <a:satMod val="175000"/>
                  <a:alpha val="40000"/>
                </a:schemeClr>
              </a:glow>
            </a:effectLst>
          </a:endParaRPr>
        </a:p>
      </dgm:t>
    </dgm:pt>
    <dgm:pt modelId="{F976F687-65D9-47EE-A1B0-4E578B4C1967}" type="parTrans" cxnId="{50B2406E-27C8-458A-8321-91A8B1D6C5C2}">
      <dgm:prSet/>
      <dgm:spPr/>
      <dgm:t>
        <a:bodyPr/>
        <a:lstStyle/>
        <a:p>
          <a:pPr rtl="1"/>
          <a:endParaRPr lang="ar-IQ"/>
        </a:p>
      </dgm:t>
    </dgm:pt>
    <dgm:pt modelId="{18373E28-AD5C-44F5-830D-443AFD54774C}" type="sibTrans" cxnId="{50B2406E-27C8-458A-8321-91A8B1D6C5C2}">
      <dgm:prSet/>
      <dgm:spPr/>
      <dgm:t>
        <a:bodyPr/>
        <a:lstStyle/>
        <a:p>
          <a:pPr rtl="1"/>
          <a:endParaRPr lang="ar-IQ"/>
        </a:p>
      </dgm:t>
    </dgm:pt>
    <dgm:pt modelId="{2B747265-7BF2-4595-9C15-D3D09E75B8DD}">
      <dgm:prSet custT="1"/>
      <dgm:spPr/>
      <dgm:t>
        <a:bodyPr/>
        <a:lstStyle/>
        <a:p>
          <a:pPr rtl="1"/>
          <a:r>
            <a:rPr lang="ar-EG" sz="2800" b="1" dirty="0" smtClean="0">
              <a:effectLst>
                <a:glow rad="139700">
                  <a:schemeClr val="accent3">
                    <a:satMod val="175000"/>
                    <a:alpha val="40000"/>
                  </a:schemeClr>
                </a:glow>
              </a:effectLst>
            </a:rPr>
            <a:t>الاستفادة من الفروق الفردية </a:t>
          </a:r>
          <a:endParaRPr lang="ar-IQ" sz="2800" b="1" dirty="0">
            <a:effectLst>
              <a:glow rad="139700">
                <a:schemeClr val="accent3">
                  <a:satMod val="175000"/>
                  <a:alpha val="40000"/>
                </a:schemeClr>
              </a:glow>
            </a:effectLst>
          </a:endParaRPr>
        </a:p>
      </dgm:t>
    </dgm:pt>
    <dgm:pt modelId="{5EA510BC-02EA-4EC0-8B7A-A4EEBA66FA94}" type="parTrans" cxnId="{66EAE81C-BB5A-454E-BB7F-DBF3202CBBFE}">
      <dgm:prSet/>
      <dgm:spPr/>
      <dgm:t>
        <a:bodyPr/>
        <a:lstStyle/>
        <a:p>
          <a:pPr rtl="1"/>
          <a:endParaRPr lang="ar-IQ"/>
        </a:p>
      </dgm:t>
    </dgm:pt>
    <dgm:pt modelId="{EAA9D77D-D9C5-400D-ABB5-17615CCB2B16}" type="sibTrans" cxnId="{66EAE81C-BB5A-454E-BB7F-DBF3202CBBFE}">
      <dgm:prSet/>
      <dgm:spPr/>
      <dgm:t>
        <a:bodyPr/>
        <a:lstStyle/>
        <a:p>
          <a:pPr rtl="1"/>
          <a:endParaRPr lang="ar-IQ"/>
        </a:p>
      </dgm:t>
    </dgm:pt>
    <dgm:pt modelId="{CB053DF5-FAF5-4915-A0A6-A4FC5815ECCC}">
      <dgm:prSet custT="1"/>
      <dgm:spPr/>
      <dgm:t>
        <a:bodyPr/>
        <a:lstStyle/>
        <a:p>
          <a:pPr algn="r" rtl="1"/>
          <a:r>
            <a:rPr lang="ar-EG" sz="2000" b="1" dirty="0" smtClean="0">
              <a:effectLst>
                <a:glow rad="139700">
                  <a:schemeClr val="accent3">
                    <a:satMod val="175000"/>
                    <a:alpha val="40000"/>
                  </a:schemeClr>
                </a:glow>
              </a:effectLst>
            </a:rPr>
            <a:t>تجنب الاحباطات النفسية للفرد الناتجة عن عدم ملائمة النشاط الرياضي لاستعدا</a:t>
          </a:r>
          <a:r>
            <a:rPr lang="ar-IQ" sz="2000" b="1" dirty="0" smtClean="0">
              <a:effectLst>
                <a:glow rad="139700">
                  <a:schemeClr val="accent3">
                    <a:satMod val="175000"/>
                    <a:alpha val="40000"/>
                  </a:schemeClr>
                </a:glow>
              </a:effectLst>
            </a:rPr>
            <a:t>دا</a:t>
          </a:r>
          <a:r>
            <a:rPr lang="ar-EG" sz="2000" b="1" dirty="0" smtClean="0">
              <a:effectLst>
                <a:glow rad="139700">
                  <a:schemeClr val="accent3">
                    <a:satMod val="175000"/>
                    <a:alpha val="40000"/>
                  </a:schemeClr>
                </a:glow>
              </a:effectLst>
            </a:rPr>
            <a:t>ته وقدراته</a:t>
          </a:r>
          <a:endParaRPr lang="ar-IQ" sz="2000" b="1" dirty="0">
            <a:effectLst>
              <a:glow rad="139700">
                <a:schemeClr val="accent3">
                  <a:satMod val="175000"/>
                  <a:alpha val="40000"/>
                </a:schemeClr>
              </a:glow>
            </a:effectLst>
          </a:endParaRPr>
        </a:p>
      </dgm:t>
    </dgm:pt>
    <dgm:pt modelId="{A2709316-B6D6-4E1C-8187-74F8C1FC4441}" type="parTrans" cxnId="{8B104C43-B4A3-458C-9A85-07AF8B410BF7}">
      <dgm:prSet/>
      <dgm:spPr/>
      <dgm:t>
        <a:bodyPr/>
        <a:lstStyle/>
        <a:p>
          <a:pPr rtl="1"/>
          <a:endParaRPr lang="ar-IQ"/>
        </a:p>
      </dgm:t>
    </dgm:pt>
    <dgm:pt modelId="{A28744B0-6F48-4D75-8B08-5B75E958460B}" type="sibTrans" cxnId="{8B104C43-B4A3-458C-9A85-07AF8B410BF7}">
      <dgm:prSet/>
      <dgm:spPr/>
      <dgm:t>
        <a:bodyPr/>
        <a:lstStyle/>
        <a:p>
          <a:pPr rtl="1"/>
          <a:endParaRPr lang="ar-IQ"/>
        </a:p>
      </dgm:t>
    </dgm:pt>
    <dgm:pt modelId="{D68884F9-73DE-41BE-87D6-BDB3ABACB723}">
      <dgm:prSet custT="1"/>
      <dgm:spPr/>
      <dgm:t>
        <a:bodyPr/>
        <a:lstStyle/>
        <a:p>
          <a:pPr algn="ctr" rtl="1"/>
          <a:r>
            <a:rPr lang="ar-AE" sz="2400" b="1" dirty="0" smtClean="0">
              <a:effectLst>
                <a:glow rad="139700">
                  <a:schemeClr val="accent4">
                    <a:satMod val="175000"/>
                    <a:alpha val="40000"/>
                  </a:schemeClr>
                </a:glow>
              </a:effectLst>
            </a:rPr>
            <a:t>توجيه الناشئين التوجيه الصحيح لنوع النشاط الرياضي الممارس والذي يتناسب مع الخصائص والاستعدادات الخاصة للناشئين</a:t>
          </a:r>
          <a:endParaRPr lang="ar-IQ" sz="2400" b="1" dirty="0">
            <a:effectLst>
              <a:glow rad="139700">
                <a:schemeClr val="accent4">
                  <a:satMod val="175000"/>
                  <a:alpha val="40000"/>
                </a:schemeClr>
              </a:glow>
            </a:effectLst>
          </a:endParaRPr>
        </a:p>
      </dgm:t>
    </dgm:pt>
    <dgm:pt modelId="{FEB42E26-8283-497E-9249-600CB96428CC}" type="parTrans" cxnId="{80DB8E83-2DB5-4FC7-B5BF-1852528247E8}">
      <dgm:prSet/>
      <dgm:spPr/>
      <dgm:t>
        <a:bodyPr/>
        <a:lstStyle/>
        <a:p>
          <a:pPr rtl="1"/>
          <a:endParaRPr lang="ar-IQ"/>
        </a:p>
      </dgm:t>
    </dgm:pt>
    <dgm:pt modelId="{1CA4691C-E14E-4AF6-9FE4-330EE30F16B8}" type="sibTrans" cxnId="{80DB8E83-2DB5-4FC7-B5BF-1852528247E8}">
      <dgm:prSet/>
      <dgm:spPr/>
      <dgm:t>
        <a:bodyPr/>
        <a:lstStyle/>
        <a:p>
          <a:pPr rtl="1"/>
          <a:endParaRPr lang="ar-IQ"/>
        </a:p>
      </dgm:t>
    </dgm:pt>
    <dgm:pt modelId="{4112F1BE-8165-4E44-B591-0A6DC625660E}">
      <dgm:prSet custT="1"/>
      <dgm:spPr/>
      <dgm:t>
        <a:bodyPr/>
        <a:lstStyle/>
        <a:p>
          <a:pPr rtl="1"/>
          <a:r>
            <a:rPr lang="ar-AE" sz="2800" b="1" dirty="0" smtClean="0">
              <a:effectLst>
                <a:glow rad="139700">
                  <a:schemeClr val="accent4">
                    <a:satMod val="175000"/>
                    <a:alpha val="40000"/>
                  </a:schemeClr>
                </a:glow>
              </a:effectLst>
            </a:rPr>
            <a:t>توفير الوقت والجهد والمال</a:t>
          </a:r>
          <a:endParaRPr lang="ar-IQ" sz="2800" b="1" dirty="0">
            <a:effectLst>
              <a:glow rad="139700">
                <a:schemeClr val="accent4">
                  <a:satMod val="175000"/>
                  <a:alpha val="40000"/>
                </a:schemeClr>
              </a:glow>
            </a:effectLst>
          </a:endParaRPr>
        </a:p>
      </dgm:t>
    </dgm:pt>
    <dgm:pt modelId="{D23D9C1C-53C8-40C9-8988-6BCB78F4967F}" type="parTrans" cxnId="{1280BAB4-29E1-4B68-84BD-E39E8DA6A5E5}">
      <dgm:prSet/>
      <dgm:spPr/>
      <dgm:t>
        <a:bodyPr/>
        <a:lstStyle/>
        <a:p>
          <a:pPr rtl="1"/>
          <a:endParaRPr lang="ar-IQ"/>
        </a:p>
      </dgm:t>
    </dgm:pt>
    <dgm:pt modelId="{FC8F725A-396E-4A80-B0C0-E15195D8271A}" type="sibTrans" cxnId="{1280BAB4-29E1-4B68-84BD-E39E8DA6A5E5}">
      <dgm:prSet/>
      <dgm:spPr/>
      <dgm:t>
        <a:bodyPr/>
        <a:lstStyle/>
        <a:p>
          <a:pPr rtl="1"/>
          <a:endParaRPr lang="ar-IQ"/>
        </a:p>
      </dgm:t>
    </dgm:pt>
    <dgm:pt modelId="{684767FE-A0EE-4FE0-A4CC-767054DDA9F4}">
      <dgm:prSet custT="1"/>
      <dgm:spPr/>
      <dgm:t>
        <a:bodyPr/>
        <a:lstStyle/>
        <a:p>
          <a:pPr rtl="1"/>
          <a:r>
            <a:rPr lang="ar-EG" sz="2400" b="0" cap="none" spc="0" dirty="0" smtClean="0">
              <a:ln w="18415" cmpd="sng">
                <a:prstDash val="solid"/>
              </a:ln>
              <a:effectLst>
                <a:glow rad="139700">
                  <a:schemeClr val="accent4">
                    <a:satMod val="175000"/>
                    <a:alpha val="40000"/>
                  </a:schemeClr>
                </a:glow>
                <a:outerShdw blurRad="63500" dir="3600000" algn="tl" rotWithShape="0">
                  <a:srgbClr val="000000">
                    <a:alpha val="70000"/>
                  </a:srgbClr>
                </a:outerShdw>
              </a:effectLst>
            </a:rPr>
            <a:t>تحديد المواصفات التي يجب توافرها في اللاعب حتى يتمكن من تحقيق المستويات العالية</a:t>
          </a:r>
          <a:r>
            <a:rPr lang="ar-EG" sz="1800" b="0" cap="none" spc="0" dirty="0" smtClean="0">
              <a:ln w="18415" cmpd="sng">
                <a:prstDash val="solid"/>
              </a:ln>
              <a:effectLst>
                <a:outerShdw blurRad="63500" dir="3600000" algn="tl" rotWithShape="0">
                  <a:srgbClr val="000000">
                    <a:alpha val="70000"/>
                  </a:srgbClr>
                </a:outerShdw>
              </a:effectLst>
            </a:rPr>
            <a:t>. </a:t>
          </a:r>
          <a:endParaRPr lang="en-US" sz="1800" b="0" cap="none" spc="0" dirty="0">
            <a:ln w="18415" cmpd="sng">
              <a:prstDash val="solid"/>
            </a:ln>
            <a:effectLst>
              <a:outerShdw blurRad="63500" dir="3600000" algn="tl" rotWithShape="0">
                <a:srgbClr val="000000">
                  <a:alpha val="70000"/>
                </a:srgbClr>
              </a:outerShdw>
            </a:effectLst>
          </a:endParaRPr>
        </a:p>
      </dgm:t>
    </dgm:pt>
    <dgm:pt modelId="{FB6CE334-0B35-466F-88B1-67C7A45220E2}" type="parTrans" cxnId="{CAC74D77-0030-4F73-839B-F74D7D884CE5}">
      <dgm:prSet/>
      <dgm:spPr/>
      <dgm:t>
        <a:bodyPr/>
        <a:lstStyle/>
        <a:p>
          <a:pPr rtl="1"/>
          <a:endParaRPr lang="ar-IQ"/>
        </a:p>
      </dgm:t>
    </dgm:pt>
    <dgm:pt modelId="{4681359C-565F-47A2-BBC0-7EA1C3B22F5E}" type="sibTrans" cxnId="{CAC74D77-0030-4F73-839B-F74D7D884CE5}">
      <dgm:prSet/>
      <dgm:spPr/>
      <dgm:t>
        <a:bodyPr/>
        <a:lstStyle/>
        <a:p>
          <a:pPr rtl="1"/>
          <a:endParaRPr lang="ar-IQ"/>
        </a:p>
      </dgm:t>
    </dgm:pt>
    <dgm:pt modelId="{EDB3920B-FBAA-4B5D-B49E-A093D0B2FDD9}" type="pres">
      <dgm:prSet presAssocID="{25EFCCC1-C974-4961-8366-8CEE7EFEF35B}" presName="diagram" presStyleCnt="0">
        <dgm:presLayoutVars>
          <dgm:dir/>
          <dgm:resizeHandles val="exact"/>
        </dgm:presLayoutVars>
      </dgm:prSet>
      <dgm:spPr/>
      <dgm:t>
        <a:bodyPr/>
        <a:lstStyle/>
        <a:p>
          <a:pPr rtl="1"/>
          <a:endParaRPr lang="ar-IQ"/>
        </a:p>
      </dgm:t>
    </dgm:pt>
    <dgm:pt modelId="{43823026-82AA-4DAA-8B01-478061749E4C}" type="pres">
      <dgm:prSet presAssocID="{684767FE-A0EE-4FE0-A4CC-767054DDA9F4}" presName="node" presStyleLbl="node1" presStyleIdx="0" presStyleCnt="6" custScaleX="104495" custScaleY="129083" custLinFactX="100000" custLinFactY="52811" custLinFactNeighborX="120844" custLinFactNeighborY="100000">
        <dgm:presLayoutVars>
          <dgm:bulletEnabled val="1"/>
        </dgm:presLayoutVars>
      </dgm:prSet>
      <dgm:spPr/>
      <dgm:t>
        <a:bodyPr/>
        <a:lstStyle/>
        <a:p>
          <a:pPr rtl="1"/>
          <a:endParaRPr lang="ar-IQ"/>
        </a:p>
      </dgm:t>
    </dgm:pt>
    <dgm:pt modelId="{67725FE1-96C5-44DA-A29E-AC189376BA98}" type="pres">
      <dgm:prSet presAssocID="{4681359C-565F-47A2-BBC0-7EA1C3B22F5E}" presName="sibTrans" presStyleCnt="0"/>
      <dgm:spPr/>
      <dgm:t>
        <a:bodyPr/>
        <a:lstStyle/>
        <a:p>
          <a:pPr rtl="1"/>
          <a:endParaRPr lang="ar-IQ"/>
        </a:p>
      </dgm:t>
    </dgm:pt>
    <dgm:pt modelId="{ED48FAA9-6C8D-429B-987A-3BAA3116D928}" type="pres">
      <dgm:prSet presAssocID="{2B747265-7BF2-4595-9C15-D3D09E75B8DD}" presName="node" presStyleLbl="node1" presStyleIdx="1" presStyleCnt="6">
        <dgm:presLayoutVars>
          <dgm:bulletEnabled val="1"/>
        </dgm:presLayoutVars>
      </dgm:prSet>
      <dgm:spPr/>
      <dgm:t>
        <a:bodyPr/>
        <a:lstStyle/>
        <a:p>
          <a:pPr rtl="1"/>
          <a:endParaRPr lang="ar-IQ"/>
        </a:p>
      </dgm:t>
    </dgm:pt>
    <dgm:pt modelId="{238CC611-3C39-40D3-8178-6A6E79F622D3}" type="pres">
      <dgm:prSet presAssocID="{EAA9D77D-D9C5-400D-ABB5-17615CCB2B16}" presName="sibTrans" presStyleCnt="0"/>
      <dgm:spPr/>
      <dgm:t>
        <a:bodyPr/>
        <a:lstStyle/>
        <a:p>
          <a:pPr rtl="1"/>
          <a:endParaRPr lang="ar-IQ"/>
        </a:p>
      </dgm:t>
    </dgm:pt>
    <dgm:pt modelId="{3C1E3B65-BB2F-433D-8831-B8EBA2663158}" type="pres">
      <dgm:prSet presAssocID="{3F204182-AD5B-4AA8-AB01-4BE75B809808}" presName="node" presStyleLbl="node1" presStyleIdx="2" presStyleCnt="6">
        <dgm:presLayoutVars>
          <dgm:bulletEnabled val="1"/>
        </dgm:presLayoutVars>
      </dgm:prSet>
      <dgm:spPr/>
      <dgm:t>
        <a:bodyPr/>
        <a:lstStyle/>
        <a:p>
          <a:pPr rtl="1"/>
          <a:endParaRPr lang="ar-IQ"/>
        </a:p>
      </dgm:t>
    </dgm:pt>
    <dgm:pt modelId="{1563494A-4568-4F32-A971-8D567B5EB933}" type="pres">
      <dgm:prSet presAssocID="{18373E28-AD5C-44F5-830D-443AFD54774C}" presName="sibTrans" presStyleCnt="0"/>
      <dgm:spPr/>
      <dgm:t>
        <a:bodyPr/>
        <a:lstStyle/>
        <a:p>
          <a:pPr rtl="1"/>
          <a:endParaRPr lang="ar-IQ"/>
        </a:p>
      </dgm:t>
    </dgm:pt>
    <dgm:pt modelId="{C3370CE8-C4B2-4A97-B2FB-96DAF3041958}" type="pres">
      <dgm:prSet presAssocID="{D68884F9-73DE-41BE-87D6-BDB3ABACB723}" presName="node" presStyleLbl="node1" presStyleIdx="3" presStyleCnt="6" custScaleX="111864" custScaleY="140932">
        <dgm:presLayoutVars>
          <dgm:bulletEnabled val="1"/>
        </dgm:presLayoutVars>
      </dgm:prSet>
      <dgm:spPr/>
      <dgm:t>
        <a:bodyPr/>
        <a:lstStyle/>
        <a:p>
          <a:pPr rtl="1"/>
          <a:endParaRPr lang="ar-IQ"/>
        </a:p>
      </dgm:t>
    </dgm:pt>
    <dgm:pt modelId="{FBEC081E-A055-4200-BBC9-610D035B449A}" type="pres">
      <dgm:prSet presAssocID="{1CA4691C-E14E-4AF6-9FE4-330EE30F16B8}" presName="sibTrans" presStyleCnt="0"/>
      <dgm:spPr/>
      <dgm:t>
        <a:bodyPr/>
        <a:lstStyle/>
        <a:p>
          <a:pPr rtl="1"/>
          <a:endParaRPr lang="ar-IQ"/>
        </a:p>
      </dgm:t>
    </dgm:pt>
    <dgm:pt modelId="{FC7620F2-1365-4064-BC12-CD994E19379A}" type="pres">
      <dgm:prSet presAssocID="{CB053DF5-FAF5-4915-A0A6-A4FC5815ECCC}" presName="node" presStyleLbl="node1" presStyleIdx="4" presStyleCnt="6" custScaleX="97886" custScaleY="135462">
        <dgm:presLayoutVars>
          <dgm:bulletEnabled val="1"/>
        </dgm:presLayoutVars>
      </dgm:prSet>
      <dgm:spPr/>
      <dgm:t>
        <a:bodyPr/>
        <a:lstStyle/>
        <a:p>
          <a:pPr rtl="1"/>
          <a:endParaRPr lang="ar-IQ"/>
        </a:p>
      </dgm:t>
    </dgm:pt>
    <dgm:pt modelId="{326AAFF3-CE20-4B01-A541-3CBE69EED1CA}" type="pres">
      <dgm:prSet presAssocID="{A28744B0-6F48-4D75-8B08-5B75E958460B}" presName="sibTrans" presStyleCnt="0"/>
      <dgm:spPr/>
      <dgm:t>
        <a:bodyPr/>
        <a:lstStyle/>
        <a:p>
          <a:pPr rtl="1"/>
          <a:endParaRPr lang="ar-IQ"/>
        </a:p>
      </dgm:t>
    </dgm:pt>
    <dgm:pt modelId="{78053752-22CC-456D-9F52-723C8B0D823B}" type="pres">
      <dgm:prSet presAssocID="{4112F1BE-8165-4E44-B591-0A6DC625660E}" presName="node" presStyleLbl="node1" presStyleIdx="5" presStyleCnt="6" custLinFactX="-100000" custLinFactY="-52899" custLinFactNeighborX="-116754" custLinFactNeighborY="-100000">
        <dgm:presLayoutVars>
          <dgm:bulletEnabled val="1"/>
        </dgm:presLayoutVars>
      </dgm:prSet>
      <dgm:spPr/>
      <dgm:t>
        <a:bodyPr/>
        <a:lstStyle/>
        <a:p>
          <a:pPr rtl="1"/>
          <a:endParaRPr lang="ar-IQ"/>
        </a:p>
      </dgm:t>
    </dgm:pt>
  </dgm:ptLst>
  <dgm:cxnLst>
    <dgm:cxn modelId="{A88902E5-16E9-485F-90ED-8D7B26A3C819}" type="presOf" srcId="{D68884F9-73DE-41BE-87D6-BDB3ABACB723}" destId="{C3370CE8-C4B2-4A97-B2FB-96DAF3041958}" srcOrd="0" destOrd="0" presId="urn:microsoft.com/office/officeart/2005/8/layout/default"/>
    <dgm:cxn modelId="{F8F0AF1C-6231-44C4-8368-B1DC51219E98}" type="presOf" srcId="{4112F1BE-8165-4E44-B591-0A6DC625660E}" destId="{78053752-22CC-456D-9F52-723C8B0D823B}" srcOrd="0" destOrd="0" presId="urn:microsoft.com/office/officeart/2005/8/layout/default"/>
    <dgm:cxn modelId="{80DB8E83-2DB5-4FC7-B5BF-1852528247E8}" srcId="{25EFCCC1-C974-4961-8366-8CEE7EFEF35B}" destId="{D68884F9-73DE-41BE-87D6-BDB3ABACB723}" srcOrd="3" destOrd="0" parTransId="{FEB42E26-8283-497E-9249-600CB96428CC}" sibTransId="{1CA4691C-E14E-4AF6-9FE4-330EE30F16B8}"/>
    <dgm:cxn modelId="{CAC74D77-0030-4F73-839B-F74D7D884CE5}" srcId="{25EFCCC1-C974-4961-8366-8CEE7EFEF35B}" destId="{684767FE-A0EE-4FE0-A4CC-767054DDA9F4}" srcOrd="0" destOrd="0" parTransId="{FB6CE334-0B35-466F-88B1-67C7A45220E2}" sibTransId="{4681359C-565F-47A2-BBC0-7EA1C3B22F5E}"/>
    <dgm:cxn modelId="{8B104C43-B4A3-458C-9A85-07AF8B410BF7}" srcId="{25EFCCC1-C974-4961-8366-8CEE7EFEF35B}" destId="{CB053DF5-FAF5-4915-A0A6-A4FC5815ECCC}" srcOrd="4" destOrd="0" parTransId="{A2709316-B6D6-4E1C-8187-74F8C1FC4441}" sibTransId="{A28744B0-6F48-4D75-8B08-5B75E958460B}"/>
    <dgm:cxn modelId="{2B961958-4730-4938-9C67-671CCD758055}" type="presOf" srcId="{25EFCCC1-C974-4961-8366-8CEE7EFEF35B}" destId="{EDB3920B-FBAA-4B5D-B49E-A093D0B2FDD9}" srcOrd="0" destOrd="0" presId="urn:microsoft.com/office/officeart/2005/8/layout/default"/>
    <dgm:cxn modelId="{51F41F26-D1D1-42A0-B3F5-0737AF3E4DA5}" type="presOf" srcId="{CB053DF5-FAF5-4915-A0A6-A4FC5815ECCC}" destId="{FC7620F2-1365-4064-BC12-CD994E19379A}" srcOrd="0" destOrd="0" presId="urn:microsoft.com/office/officeart/2005/8/layout/default"/>
    <dgm:cxn modelId="{1280BAB4-29E1-4B68-84BD-E39E8DA6A5E5}" srcId="{25EFCCC1-C974-4961-8366-8CEE7EFEF35B}" destId="{4112F1BE-8165-4E44-B591-0A6DC625660E}" srcOrd="5" destOrd="0" parTransId="{D23D9C1C-53C8-40C9-8988-6BCB78F4967F}" sibTransId="{FC8F725A-396E-4A80-B0C0-E15195D8271A}"/>
    <dgm:cxn modelId="{50B2406E-27C8-458A-8321-91A8B1D6C5C2}" srcId="{25EFCCC1-C974-4961-8366-8CEE7EFEF35B}" destId="{3F204182-AD5B-4AA8-AB01-4BE75B809808}" srcOrd="2" destOrd="0" parTransId="{F976F687-65D9-47EE-A1B0-4E578B4C1967}" sibTransId="{18373E28-AD5C-44F5-830D-443AFD54774C}"/>
    <dgm:cxn modelId="{66EAE81C-BB5A-454E-BB7F-DBF3202CBBFE}" srcId="{25EFCCC1-C974-4961-8366-8CEE7EFEF35B}" destId="{2B747265-7BF2-4595-9C15-D3D09E75B8DD}" srcOrd="1" destOrd="0" parTransId="{5EA510BC-02EA-4EC0-8B7A-A4EEBA66FA94}" sibTransId="{EAA9D77D-D9C5-400D-ABB5-17615CCB2B16}"/>
    <dgm:cxn modelId="{F257F136-0830-460C-AE07-140AF696C63F}" type="presOf" srcId="{3F204182-AD5B-4AA8-AB01-4BE75B809808}" destId="{3C1E3B65-BB2F-433D-8831-B8EBA2663158}" srcOrd="0" destOrd="0" presId="urn:microsoft.com/office/officeart/2005/8/layout/default"/>
    <dgm:cxn modelId="{8071BE3E-11D5-479C-910A-7A962C21C944}" type="presOf" srcId="{2B747265-7BF2-4595-9C15-D3D09E75B8DD}" destId="{ED48FAA9-6C8D-429B-987A-3BAA3116D928}" srcOrd="0" destOrd="0" presId="urn:microsoft.com/office/officeart/2005/8/layout/default"/>
    <dgm:cxn modelId="{981EEDFA-FC9D-4A21-A9AB-DB397E9DF9A6}" type="presOf" srcId="{684767FE-A0EE-4FE0-A4CC-767054DDA9F4}" destId="{43823026-82AA-4DAA-8B01-478061749E4C}" srcOrd="0" destOrd="0" presId="urn:microsoft.com/office/officeart/2005/8/layout/default"/>
    <dgm:cxn modelId="{462A8F5F-B7F9-4C8D-BB43-B08353B9416D}" type="presParOf" srcId="{EDB3920B-FBAA-4B5D-B49E-A093D0B2FDD9}" destId="{43823026-82AA-4DAA-8B01-478061749E4C}" srcOrd="0" destOrd="0" presId="urn:microsoft.com/office/officeart/2005/8/layout/default"/>
    <dgm:cxn modelId="{38647503-4110-4657-9A1B-8B849269AD75}" type="presParOf" srcId="{EDB3920B-FBAA-4B5D-B49E-A093D0B2FDD9}" destId="{67725FE1-96C5-44DA-A29E-AC189376BA98}" srcOrd="1" destOrd="0" presId="urn:microsoft.com/office/officeart/2005/8/layout/default"/>
    <dgm:cxn modelId="{18CF89D9-5DB9-4A58-828C-A1786B6F5702}" type="presParOf" srcId="{EDB3920B-FBAA-4B5D-B49E-A093D0B2FDD9}" destId="{ED48FAA9-6C8D-429B-987A-3BAA3116D928}" srcOrd="2" destOrd="0" presId="urn:microsoft.com/office/officeart/2005/8/layout/default"/>
    <dgm:cxn modelId="{F58D9B02-C18B-4B95-9421-4A39D7CA03D7}" type="presParOf" srcId="{EDB3920B-FBAA-4B5D-B49E-A093D0B2FDD9}" destId="{238CC611-3C39-40D3-8178-6A6E79F622D3}" srcOrd="3" destOrd="0" presId="urn:microsoft.com/office/officeart/2005/8/layout/default"/>
    <dgm:cxn modelId="{74EE7BA3-C1C8-4FC9-B692-0D45771032EE}" type="presParOf" srcId="{EDB3920B-FBAA-4B5D-B49E-A093D0B2FDD9}" destId="{3C1E3B65-BB2F-433D-8831-B8EBA2663158}" srcOrd="4" destOrd="0" presId="urn:microsoft.com/office/officeart/2005/8/layout/default"/>
    <dgm:cxn modelId="{BF46F54B-C4FA-4FAB-96EC-0B679E8D1235}" type="presParOf" srcId="{EDB3920B-FBAA-4B5D-B49E-A093D0B2FDD9}" destId="{1563494A-4568-4F32-A971-8D567B5EB933}" srcOrd="5" destOrd="0" presId="urn:microsoft.com/office/officeart/2005/8/layout/default"/>
    <dgm:cxn modelId="{7AAE7161-55C2-415C-9FB0-6128C6874CC1}" type="presParOf" srcId="{EDB3920B-FBAA-4B5D-B49E-A093D0B2FDD9}" destId="{C3370CE8-C4B2-4A97-B2FB-96DAF3041958}" srcOrd="6" destOrd="0" presId="urn:microsoft.com/office/officeart/2005/8/layout/default"/>
    <dgm:cxn modelId="{42475019-6600-42F4-A359-7989D8B3B7FD}" type="presParOf" srcId="{EDB3920B-FBAA-4B5D-B49E-A093D0B2FDD9}" destId="{FBEC081E-A055-4200-BBC9-610D035B449A}" srcOrd="7" destOrd="0" presId="urn:microsoft.com/office/officeart/2005/8/layout/default"/>
    <dgm:cxn modelId="{0D2710F2-760F-4037-8EB9-AAEE3EEFF53D}" type="presParOf" srcId="{EDB3920B-FBAA-4B5D-B49E-A093D0B2FDD9}" destId="{FC7620F2-1365-4064-BC12-CD994E19379A}" srcOrd="8" destOrd="0" presId="urn:microsoft.com/office/officeart/2005/8/layout/default"/>
    <dgm:cxn modelId="{9AF4359A-E5FA-426E-82C0-B7870099856E}" type="presParOf" srcId="{EDB3920B-FBAA-4B5D-B49E-A093D0B2FDD9}" destId="{326AAFF3-CE20-4B01-A541-3CBE69EED1CA}" srcOrd="9" destOrd="0" presId="urn:microsoft.com/office/officeart/2005/8/layout/default"/>
    <dgm:cxn modelId="{E3D862B9-4DEF-4DF2-ACEE-2815CC6CBAB1}" type="presParOf" srcId="{EDB3920B-FBAA-4B5D-B49E-A093D0B2FDD9}" destId="{78053752-22CC-456D-9F52-723C8B0D823B}" srcOrd="10" destOrd="0" presId="urn:microsoft.com/office/officeart/2005/8/layout/default"/>
  </dgm:cxnLst>
  <dgm:bg>
    <a:gradFill flip="none" rotWithShape="1">
      <a:gsLst>
        <a:gs pos="0">
          <a:srgbClr val="FFF200"/>
        </a:gs>
        <a:gs pos="45000">
          <a:srgbClr val="FF7A00"/>
        </a:gs>
        <a:gs pos="70000">
          <a:srgbClr val="FF0300"/>
        </a:gs>
        <a:gs pos="100000">
          <a:srgbClr val="4D0808"/>
        </a:gs>
      </a:gsLst>
      <a:lin ang="2700000" scaled="1"/>
      <a:tileRect/>
    </a:gradFill>
  </dgm:bg>
  <dgm:whole/>
</dgm:dataModel>
</file>

<file path=ppt/diagrams/data4.xml><?xml version="1.0" encoding="utf-8"?>
<dgm:dataModel xmlns:dgm="http://schemas.openxmlformats.org/drawingml/2006/diagram" xmlns:a="http://schemas.openxmlformats.org/drawingml/2006/main">
  <dgm:ptLst>
    <dgm:pt modelId="{48BCC271-A7D3-4824-8554-BBFD80501370}"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pPr rtl="1"/>
          <a:endParaRPr lang="ar-IQ"/>
        </a:p>
      </dgm:t>
    </dgm:pt>
    <dgm:pt modelId="{BE48F33E-5FD8-41E1-A3D9-910EB5A687A6}">
      <dgm:prSet/>
      <dgm:spPr/>
      <dgm:t>
        <a:bodyPr/>
        <a:lstStyle/>
        <a:p>
          <a:pPr rtl="1"/>
          <a:r>
            <a:rPr lang="ar-EG" b="1" dirty="0" smtClean="0"/>
            <a:t>الاكتشاف المبكر للمواهب الرياضية.</a:t>
          </a:r>
          <a:r>
            <a:rPr lang="ar-SA" b="1" dirty="0" smtClean="0"/>
            <a:t> </a:t>
          </a:r>
          <a:endParaRPr lang="ar-IQ" b="1" dirty="0"/>
        </a:p>
      </dgm:t>
    </dgm:pt>
    <dgm:pt modelId="{4836BABE-E414-4EF2-B242-A03DA445CF6B}" type="parTrans" cxnId="{F2143715-063A-46CE-8121-EA31E53F90D0}">
      <dgm:prSet/>
      <dgm:spPr/>
      <dgm:t>
        <a:bodyPr/>
        <a:lstStyle/>
        <a:p>
          <a:pPr rtl="1"/>
          <a:endParaRPr lang="ar-IQ"/>
        </a:p>
      </dgm:t>
    </dgm:pt>
    <dgm:pt modelId="{638FE091-0211-462E-933D-C45DF630A676}" type="sibTrans" cxnId="{F2143715-063A-46CE-8121-EA31E53F90D0}">
      <dgm:prSet/>
      <dgm:spPr/>
      <dgm:t>
        <a:bodyPr/>
        <a:lstStyle/>
        <a:p>
          <a:pPr rtl="1"/>
          <a:endParaRPr lang="ar-IQ"/>
        </a:p>
      </dgm:t>
    </dgm:pt>
    <dgm:pt modelId="{3BA33CC3-1AE5-46EE-9DAB-F0BEA9FCA95A}">
      <dgm:prSet/>
      <dgm:spPr/>
      <dgm:t>
        <a:bodyPr/>
        <a:lstStyle/>
        <a:p>
          <a:pPr rtl="1"/>
          <a:r>
            <a:rPr lang="ar-EG" b="1" dirty="0" smtClean="0"/>
            <a:t>صقل المواهب ، وإظهار مكنون موهبتها.</a:t>
          </a:r>
          <a:endParaRPr lang="ar-IQ" b="1" dirty="0"/>
        </a:p>
      </dgm:t>
    </dgm:pt>
    <dgm:pt modelId="{4E49B7A7-3FC8-4618-A7A9-D918E44A0025}" type="parTrans" cxnId="{5D6730EC-057C-4347-9201-8CF17878B2D0}">
      <dgm:prSet/>
      <dgm:spPr/>
      <dgm:t>
        <a:bodyPr/>
        <a:lstStyle/>
        <a:p>
          <a:pPr rtl="1"/>
          <a:endParaRPr lang="ar-IQ"/>
        </a:p>
      </dgm:t>
    </dgm:pt>
    <dgm:pt modelId="{FFC33A2B-06BC-4212-9DF7-D8636AF7453F}" type="sibTrans" cxnId="{5D6730EC-057C-4347-9201-8CF17878B2D0}">
      <dgm:prSet/>
      <dgm:spPr/>
      <dgm:t>
        <a:bodyPr/>
        <a:lstStyle/>
        <a:p>
          <a:pPr rtl="1"/>
          <a:endParaRPr lang="ar-IQ"/>
        </a:p>
      </dgm:t>
    </dgm:pt>
    <dgm:pt modelId="{416E5FA6-3860-4956-A895-1B8F8F1899CE}">
      <dgm:prSet/>
      <dgm:spPr/>
      <dgm:t>
        <a:bodyPr/>
        <a:lstStyle/>
        <a:p>
          <a:pPr rtl="1"/>
          <a:r>
            <a:rPr lang="ar-EG" b="1" dirty="0" smtClean="0"/>
            <a:t>رعاية المواهب الرياضية .</a:t>
          </a:r>
          <a:r>
            <a:rPr lang="ar-SA" b="1" dirty="0" smtClean="0"/>
            <a:t> </a:t>
          </a:r>
          <a:endParaRPr lang="ar-IQ" b="1" dirty="0"/>
        </a:p>
      </dgm:t>
    </dgm:pt>
    <dgm:pt modelId="{C0DD6527-2CD2-44BF-8DC4-7398251D0FBA}" type="parTrans" cxnId="{DF1C2E63-A4EE-4199-9EC9-56E84E12EDAA}">
      <dgm:prSet/>
      <dgm:spPr/>
      <dgm:t>
        <a:bodyPr/>
        <a:lstStyle/>
        <a:p>
          <a:pPr rtl="1"/>
          <a:endParaRPr lang="ar-IQ"/>
        </a:p>
      </dgm:t>
    </dgm:pt>
    <dgm:pt modelId="{38DACB35-5F92-4BB3-8065-3DD6556ECC1A}" type="sibTrans" cxnId="{DF1C2E63-A4EE-4199-9EC9-56E84E12EDAA}">
      <dgm:prSet/>
      <dgm:spPr/>
      <dgm:t>
        <a:bodyPr/>
        <a:lstStyle/>
        <a:p>
          <a:pPr rtl="1"/>
          <a:endParaRPr lang="ar-IQ"/>
        </a:p>
      </dgm:t>
    </dgm:pt>
    <dgm:pt modelId="{61B5687E-F68D-4007-9A42-6C7E1F4D39C7}">
      <dgm:prSet/>
      <dgm:spPr/>
      <dgm:t>
        <a:bodyPr/>
        <a:lstStyle/>
        <a:p>
          <a:pPr rtl="1"/>
          <a:r>
            <a:rPr lang="ar-EG" b="1" dirty="0" smtClean="0"/>
            <a:t>توجيه عملية التدريب الرياضي نحو مفردات التفوق .</a:t>
          </a:r>
          <a:endParaRPr lang="ar-IQ" b="1" dirty="0"/>
        </a:p>
      </dgm:t>
    </dgm:pt>
    <dgm:pt modelId="{1F16178B-D30B-4AFE-AA52-73434DC225E1}" type="parTrans" cxnId="{71C8B1C5-ED8F-434A-A5DF-9E0691EBB811}">
      <dgm:prSet/>
      <dgm:spPr/>
      <dgm:t>
        <a:bodyPr/>
        <a:lstStyle/>
        <a:p>
          <a:pPr rtl="1"/>
          <a:endParaRPr lang="ar-IQ"/>
        </a:p>
      </dgm:t>
    </dgm:pt>
    <dgm:pt modelId="{459145EB-21E7-431F-82DD-E737DBC080AE}" type="sibTrans" cxnId="{71C8B1C5-ED8F-434A-A5DF-9E0691EBB811}">
      <dgm:prSet/>
      <dgm:spPr/>
      <dgm:t>
        <a:bodyPr/>
        <a:lstStyle/>
        <a:p>
          <a:pPr rtl="1"/>
          <a:endParaRPr lang="ar-IQ"/>
        </a:p>
      </dgm:t>
    </dgm:pt>
    <dgm:pt modelId="{F20DA005-4F09-47B2-A830-169AD28DA6D9}">
      <dgm:prSet/>
      <dgm:spPr/>
      <dgm:t>
        <a:bodyPr/>
        <a:lstStyle/>
        <a:p>
          <a:pPr rtl="1"/>
          <a:r>
            <a:rPr lang="ar-EG" b="1" dirty="0" smtClean="0"/>
            <a:t>مكافحة تسرب المواهب الرياضية.</a:t>
          </a:r>
          <a:endParaRPr lang="en-US" b="1" dirty="0"/>
        </a:p>
      </dgm:t>
    </dgm:pt>
    <dgm:pt modelId="{7D6B200D-9ACF-471C-9F4F-D519480A1A68}" type="parTrans" cxnId="{B1F19FA7-0523-4D8E-A50B-CCA389FA02FA}">
      <dgm:prSet/>
      <dgm:spPr/>
      <dgm:t>
        <a:bodyPr/>
        <a:lstStyle/>
        <a:p>
          <a:pPr rtl="1"/>
          <a:endParaRPr lang="ar-IQ"/>
        </a:p>
      </dgm:t>
    </dgm:pt>
    <dgm:pt modelId="{656FE92E-70B9-4A6E-9EC5-B710FDB2F559}" type="sibTrans" cxnId="{B1F19FA7-0523-4D8E-A50B-CCA389FA02FA}">
      <dgm:prSet/>
      <dgm:spPr/>
      <dgm:t>
        <a:bodyPr/>
        <a:lstStyle/>
        <a:p>
          <a:pPr rtl="1"/>
          <a:endParaRPr lang="ar-IQ"/>
        </a:p>
      </dgm:t>
    </dgm:pt>
    <dgm:pt modelId="{DF2465E2-FBA1-492B-B305-45177EA11102}" type="pres">
      <dgm:prSet presAssocID="{48BCC271-A7D3-4824-8554-BBFD80501370}" presName="Name0" presStyleCnt="0">
        <dgm:presLayoutVars>
          <dgm:chPref val="3"/>
          <dgm:dir/>
          <dgm:animLvl val="lvl"/>
          <dgm:resizeHandles/>
        </dgm:presLayoutVars>
      </dgm:prSet>
      <dgm:spPr/>
      <dgm:t>
        <a:bodyPr/>
        <a:lstStyle/>
        <a:p>
          <a:pPr rtl="1"/>
          <a:endParaRPr lang="ar-IQ"/>
        </a:p>
      </dgm:t>
    </dgm:pt>
    <dgm:pt modelId="{08C9C792-121A-4B86-AE32-644E9A7B583D}" type="pres">
      <dgm:prSet presAssocID="{BE48F33E-5FD8-41E1-A3D9-910EB5A687A6}" presName="horFlow" presStyleCnt="0"/>
      <dgm:spPr/>
    </dgm:pt>
    <dgm:pt modelId="{B7638562-DB03-46B0-B1C2-DA6D0E7D010C}" type="pres">
      <dgm:prSet presAssocID="{BE48F33E-5FD8-41E1-A3D9-910EB5A687A6}" presName="bigChev" presStyleLbl="node1" presStyleIdx="0" presStyleCnt="5" custScaleX="249925"/>
      <dgm:spPr/>
      <dgm:t>
        <a:bodyPr/>
        <a:lstStyle/>
        <a:p>
          <a:pPr rtl="1"/>
          <a:endParaRPr lang="ar-IQ"/>
        </a:p>
      </dgm:t>
    </dgm:pt>
    <dgm:pt modelId="{E73C2A6C-3E82-4AD9-AE7F-CAED9910FEB6}" type="pres">
      <dgm:prSet presAssocID="{BE48F33E-5FD8-41E1-A3D9-910EB5A687A6}" presName="vSp" presStyleCnt="0"/>
      <dgm:spPr/>
    </dgm:pt>
    <dgm:pt modelId="{E543184C-0DA1-4E59-A832-D2EB95FAB97C}" type="pres">
      <dgm:prSet presAssocID="{3BA33CC3-1AE5-46EE-9DAB-F0BEA9FCA95A}" presName="horFlow" presStyleCnt="0"/>
      <dgm:spPr/>
    </dgm:pt>
    <dgm:pt modelId="{F76FDB39-8968-4988-9210-527D3F770386}" type="pres">
      <dgm:prSet presAssocID="{3BA33CC3-1AE5-46EE-9DAB-F0BEA9FCA95A}" presName="bigChev" presStyleLbl="node1" presStyleIdx="1" presStyleCnt="5" custScaleX="249925"/>
      <dgm:spPr/>
      <dgm:t>
        <a:bodyPr/>
        <a:lstStyle/>
        <a:p>
          <a:pPr rtl="1"/>
          <a:endParaRPr lang="ar-IQ"/>
        </a:p>
      </dgm:t>
    </dgm:pt>
    <dgm:pt modelId="{447BB865-5133-481D-AAB8-DA6B6F26C51E}" type="pres">
      <dgm:prSet presAssocID="{3BA33CC3-1AE5-46EE-9DAB-F0BEA9FCA95A}" presName="vSp" presStyleCnt="0"/>
      <dgm:spPr/>
    </dgm:pt>
    <dgm:pt modelId="{2A38FB07-537D-49A2-8DCA-2F6CD45C92CD}" type="pres">
      <dgm:prSet presAssocID="{416E5FA6-3860-4956-A895-1B8F8F1899CE}" presName="horFlow" presStyleCnt="0"/>
      <dgm:spPr/>
    </dgm:pt>
    <dgm:pt modelId="{1D7C8597-63D0-4979-BC89-80AAF31C620D}" type="pres">
      <dgm:prSet presAssocID="{416E5FA6-3860-4956-A895-1B8F8F1899CE}" presName="bigChev" presStyleLbl="node1" presStyleIdx="2" presStyleCnt="5" custScaleX="249925"/>
      <dgm:spPr/>
      <dgm:t>
        <a:bodyPr/>
        <a:lstStyle/>
        <a:p>
          <a:pPr rtl="1"/>
          <a:endParaRPr lang="ar-IQ"/>
        </a:p>
      </dgm:t>
    </dgm:pt>
    <dgm:pt modelId="{53921A09-0385-442F-9AC5-BFDE91334015}" type="pres">
      <dgm:prSet presAssocID="{416E5FA6-3860-4956-A895-1B8F8F1899CE}" presName="vSp" presStyleCnt="0"/>
      <dgm:spPr/>
    </dgm:pt>
    <dgm:pt modelId="{1D8084FE-5181-4DC9-8D40-7DBC9DA25E2F}" type="pres">
      <dgm:prSet presAssocID="{61B5687E-F68D-4007-9A42-6C7E1F4D39C7}" presName="horFlow" presStyleCnt="0"/>
      <dgm:spPr/>
    </dgm:pt>
    <dgm:pt modelId="{75947DD0-F0B9-4CF1-8E7E-843B5F8E389C}" type="pres">
      <dgm:prSet presAssocID="{61B5687E-F68D-4007-9A42-6C7E1F4D39C7}" presName="bigChev" presStyleLbl="node1" presStyleIdx="3" presStyleCnt="5" custScaleX="249835"/>
      <dgm:spPr/>
      <dgm:t>
        <a:bodyPr/>
        <a:lstStyle/>
        <a:p>
          <a:pPr rtl="1"/>
          <a:endParaRPr lang="ar-IQ"/>
        </a:p>
      </dgm:t>
    </dgm:pt>
    <dgm:pt modelId="{E9E9BDEE-4169-453A-9A65-9B920FB8679C}" type="pres">
      <dgm:prSet presAssocID="{61B5687E-F68D-4007-9A42-6C7E1F4D39C7}" presName="vSp" presStyleCnt="0"/>
      <dgm:spPr/>
    </dgm:pt>
    <dgm:pt modelId="{E5C1A3DD-0582-466D-9D48-B8DF8A6B9C9F}" type="pres">
      <dgm:prSet presAssocID="{F20DA005-4F09-47B2-A830-169AD28DA6D9}" presName="horFlow" presStyleCnt="0"/>
      <dgm:spPr/>
    </dgm:pt>
    <dgm:pt modelId="{AB67215F-650F-47C0-8A5C-5C17A0D16D3C}" type="pres">
      <dgm:prSet presAssocID="{F20DA005-4F09-47B2-A830-169AD28DA6D9}" presName="bigChev" presStyleLbl="node1" presStyleIdx="4" presStyleCnt="5" custScaleX="256445"/>
      <dgm:spPr/>
      <dgm:t>
        <a:bodyPr/>
        <a:lstStyle/>
        <a:p>
          <a:pPr rtl="1"/>
          <a:endParaRPr lang="ar-IQ"/>
        </a:p>
      </dgm:t>
    </dgm:pt>
  </dgm:ptLst>
  <dgm:cxnLst>
    <dgm:cxn modelId="{F2143715-063A-46CE-8121-EA31E53F90D0}" srcId="{48BCC271-A7D3-4824-8554-BBFD80501370}" destId="{BE48F33E-5FD8-41E1-A3D9-910EB5A687A6}" srcOrd="0" destOrd="0" parTransId="{4836BABE-E414-4EF2-B242-A03DA445CF6B}" sibTransId="{638FE091-0211-462E-933D-C45DF630A676}"/>
    <dgm:cxn modelId="{5D6730EC-057C-4347-9201-8CF17878B2D0}" srcId="{48BCC271-A7D3-4824-8554-BBFD80501370}" destId="{3BA33CC3-1AE5-46EE-9DAB-F0BEA9FCA95A}" srcOrd="1" destOrd="0" parTransId="{4E49B7A7-3FC8-4618-A7A9-D918E44A0025}" sibTransId="{FFC33A2B-06BC-4212-9DF7-D8636AF7453F}"/>
    <dgm:cxn modelId="{DF1C2E63-A4EE-4199-9EC9-56E84E12EDAA}" srcId="{48BCC271-A7D3-4824-8554-BBFD80501370}" destId="{416E5FA6-3860-4956-A895-1B8F8F1899CE}" srcOrd="2" destOrd="0" parTransId="{C0DD6527-2CD2-44BF-8DC4-7398251D0FBA}" sibTransId="{38DACB35-5F92-4BB3-8065-3DD6556ECC1A}"/>
    <dgm:cxn modelId="{C0056DDA-9EE4-4079-889A-8D015B72200F}" type="presOf" srcId="{F20DA005-4F09-47B2-A830-169AD28DA6D9}" destId="{AB67215F-650F-47C0-8A5C-5C17A0D16D3C}" srcOrd="0" destOrd="0" presId="urn:microsoft.com/office/officeart/2005/8/layout/lProcess3"/>
    <dgm:cxn modelId="{B1F19FA7-0523-4D8E-A50B-CCA389FA02FA}" srcId="{48BCC271-A7D3-4824-8554-BBFD80501370}" destId="{F20DA005-4F09-47B2-A830-169AD28DA6D9}" srcOrd="4" destOrd="0" parTransId="{7D6B200D-9ACF-471C-9F4F-D519480A1A68}" sibTransId="{656FE92E-70B9-4A6E-9EC5-B710FDB2F559}"/>
    <dgm:cxn modelId="{A915F48A-AA89-453A-B9AE-2EEA3E883FA8}" type="presOf" srcId="{3BA33CC3-1AE5-46EE-9DAB-F0BEA9FCA95A}" destId="{F76FDB39-8968-4988-9210-527D3F770386}" srcOrd="0" destOrd="0" presId="urn:microsoft.com/office/officeart/2005/8/layout/lProcess3"/>
    <dgm:cxn modelId="{71C8B1C5-ED8F-434A-A5DF-9E0691EBB811}" srcId="{48BCC271-A7D3-4824-8554-BBFD80501370}" destId="{61B5687E-F68D-4007-9A42-6C7E1F4D39C7}" srcOrd="3" destOrd="0" parTransId="{1F16178B-D30B-4AFE-AA52-73434DC225E1}" sibTransId="{459145EB-21E7-431F-82DD-E737DBC080AE}"/>
    <dgm:cxn modelId="{1A386169-ED38-42ED-973E-5A314474F15D}" type="presOf" srcId="{61B5687E-F68D-4007-9A42-6C7E1F4D39C7}" destId="{75947DD0-F0B9-4CF1-8E7E-843B5F8E389C}" srcOrd="0" destOrd="0" presId="urn:microsoft.com/office/officeart/2005/8/layout/lProcess3"/>
    <dgm:cxn modelId="{3AAF80C3-CF13-48CA-A01C-501ED5933529}" type="presOf" srcId="{48BCC271-A7D3-4824-8554-BBFD80501370}" destId="{DF2465E2-FBA1-492B-B305-45177EA11102}" srcOrd="0" destOrd="0" presId="urn:microsoft.com/office/officeart/2005/8/layout/lProcess3"/>
    <dgm:cxn modelId="{DDA45826-85FE-42CC-9189-FEF2FF21AB68}" type="presOf" srcId="{BE48F33E-5FD8-41E1-A3D9-910EB5A687A6}" destId="{B7638562-DB03-46B0-B1C2-DA6D0E7D010C}" srcOrd="0" destOrd="0" presId="urn:microsoft.com/office/officeart/2005/8/layout/lProcess3"/>
    <dgm:cxn modelId="{19D0B8BA-4EB0-4CE6-8A90-A82965213D6C}" type="presOf" srcId="{416E5FA6-3860-4956-A895-1B8F8F1899CE}" destId="{1D7C8597-63D0-4979-BC89-80AAF31C620D}" srcOrd="0" destOrd="0" presId="urn:microsoft.com/office/officeart/2005/8/layout/lProcess3"/>
    <dgm:cxn modelId="{3BBEC6DC-7B64-4663-B476-1DFDC57A4BC8}" type="presParOf" srcId="{DF2465E2-FBA1-492B-B305-45177EA11102}" destId="{08C9C792-121A-4B86-AE32-644E9A7B583D}" srcOrd="0" destOrd="0" presId="urn:microsoft.com/office/officeart/2005/8/layout/lProcess3"/>
    <dgm:cxn modelId="{712B8EF2-1A43-4AB5-98B8-83A1FB070066}" type="presParOf" srcId="{08C9C792-121A-4B86-AE32-644E9A7B583D}" destId="{B7638562-DB03-46B0-B1C2-DA6D0E7D010C}" srcOrd="0" destOrd="0" presId="urn:microsoft.com/office/officeart/2005/8/layout/lProcess3"/>
    <dgm:cxn modelId="{A7E29317-8885-4274-849A-053C6FAC0417}" type="presParOf" srcId="{DF2465E2-FBA1-492B-B305-45177EA11102}" destId="{E73C2A6C-3E82-4AD9-AE7F-CAED9910FEB6}" srcOrd="1" destOrd="0" presId="urn:microsoft.com/office/officeart/2005/8/layout/lProcess3"/>
    <dgm:cxn modelId="{456FE78B-F523-41F0-A848-0C62874C0839}" type="presParOf" srcId="{DF2465E2-FBA1-492B-B305-45177EA11102}" destId="{E543184C-0DA1-4E59-A832-D2EB95FAB97C}" srcOrd="2" destOrd="0" presId="urn:microsoft.com/office/officeart/2005/8/layout/lProcess3"/>
    <dgm:cxn modelId="{BB758651-2AA0-4887-B427-8E60C4E3FED2}" type="presParOf" srcId="{E543184C-0DA1-4E59-A832-D2EB95FAB97C}" destId="{F76FDB39-8968-4988-9210-527D3F770386}" srcOrd="0" destOrd="0" presId="urn:microsoft.com/office/officeart/2005/8/layout/lProcess3"/>
    <dgm:cxn modelId="{F176B63C-097F-45CC-AF4E-1BE6DB21213B}" type="presParOf" srcId="{DF2465E2-FBA1-492B-B305-45177EA11102}" destId="{447BB865-5133-481D-AAB8-DA6B6F26C51E}" srcOrd="3" destOrd="0" presId="urn:microsoft.com/office/officeart/2005/8/layout/lProcess3"/>
    <dgm:cxn modelId="{23C70424-E78D-422C-A61D-11DBF3930CE0}" type="presParOf" srcId="{DF2465E2-FBA1-492B-B305-45177EA11102}" destId="{2A38FB07-537D-49A2-8DCA-2F6CD45C92CD}" srcOrd="4" destOrd="0" presId="urn:microsoft.com/office/officeart/2005/8/layout/lProcess3"/>
    <dgm:cxn modelId="{F20F8A8C-7762-4515-87FE-1232CBB4E7E3}" type="presParOf" srcId="{2A38FB07-537D-49A2-8DCA-2F6CD45C92CD}" destId="{1D7C8597-63D0-4979-BC89-80AAF31C620D}" srcOrd="0" destOrd="0" presId="urn:microsoft.com/office/officeart/2005/8/layout/lProcess3"/>
    <dgm:cxn modelId="{55FC8F27-475D-4032-AF81-7953E9AAA88B}" type="presParOf" srcId="{DF2465E2-FBA1-492B-B305-45177EA11102}" destId="{53921A09-0385-442F-9AC5-BFDE91334015}" srcOrd="5" destOrd="0" presId="urn:microsoft.com/office/officeart/2005/8/layout/lProcess3"/>
    <dgm:cxn modelId="{DF30958F-5F80-47CB-9EEC-45E886ED249D}" type="presParOf" srcId="{DF2465E2-FBA1-492B-B305-45177EA11102}" destId="{1D8084FE-5181-4DC9-8D40-7DBC9DA25E2F}" srcOrd="6" destOrd="0" presId="urn:microsoft.com/office/officeart/2005/8/layout/lProcess3"/>
    <dgm:cxn modelId="{FC285B9D-0C57-47B1-9766-EDCE7309A8B6}" type="presParOf" srcId="{1D8084FE-5181-4DC9-8D40-7DBC9DA25E2F}" destId="{75947DD0-F0B9-4CF1-8E7E-843B5F8E389C}" srcOrd="0" destOrd="0" presId="urn:microsoft.com/office/officeart/2005/8/layout/lProcess3"/>
    <dgm:cxn modelId="{79C44E2F-1A04-436E-9AB4-F32085ABF880}" type="presParOf" srcId="{DF2465E2-FBA1-492B-B305-45177EA11102}" destId="{E9E9BDEE-4169-453A-9A65-9B920FB8679C}" srcOrd="7" destOrd="0" presId="urn:microsoft.com/office/officeart/2005/8/layout/lProcess3"/>
    <dgm:cxn modelId="{FFB67E10-BE78-4485-8FB5-F6581C4F9E9E}" type="presParOf" srcId="{DF2465E2-FBA1-492B-B305-45177EA11102}" destId="{E5C1A3DD-0582-466D-9D48-B8DF8A6B9C9F}" srcOrd="8" destOrd="0" presId="urn:microsoft.com/office/officeart/2005/8/layout/lProcess3"/>
    <dgm:cxn modelId="{30D2CCA6-B319-4193-90FD-5960248FB903}" type="presParOf" srcId="{E5C1A3DD-0582-466D-9D48-B8DF8A6B9C9F}" destId="{AB67215F-650F-47C0-8A5C-5C17A0D16D3C}" srcOrd="0" destOrd="0" presId="urn:microsoft.com/office/officeart/2005/8/layout/lProcess3"/>
  </dgm:cxnLst>
  <dgm:bg>
    <a:solidFill>
      <a:schemeClr val="bg2"/>
    </a:solidFill>
  </dgm:bg>
  <dgm:whole/>
</dgm:dataModel>
</file>

<file path=ppt/diagrams/data5.xml><?xml version="1.0" encoding="utf-8"?>
<dgm:dataModel xmlns:dgm="http://schemas.openxmlformats.org/drawingml/2006/diagram" xmlns:a="http://schemas.openxmlformats.org/drawingml/2006/main">
  <dgm:ptLst>
    <dgm:pt modelId="{5E84030E-42BE-4309-9762-DDA5C7ACBAFA}" type="doc">
      <dgm:prSet loTypeId="urn:microsoft.com/office/officeart/2005/8/layout/bList2" loCatId="list" qsTypeId="urn:microsoft.com/office/officeart/2005/8/quickstyle/simple1" qsCatId="simple" csTypeId="urn:microsoft.com/office/officeart/2005/8/colors/accent1_2" csCatId="accent1" phldr="1"/>
      <dgm:spPr/>
      <dgm:t>
        <a:bodyPr/>
        <a:lstStyle/>
        <a:p>
          <a:pPr rtl="1"/>
          <a:endParaRPr lang="ar-IQ"/>
        </a:p>
      </dgm:t>
    </dgm:pt>
    <dgm:pt modelId="{27371F8F-68B3-4919-ABFB-DB7192518FAE}">
      <dgm:prSet/>
      <dgm:spPr/>
      <dgm:t>
        <a:bodyPr/>
        <a:lstStyle/>
        <a:p>
          <a:pPr rtl="1"/>
          <a:endParaRPr lang="ar-EG" b="1" dirty="0"/>
        </a:p>
      </dgm:t>
    </dgm:pt>
    <dgm:pt modelId="{FFD5E0E9-F5E5-469F-9C50-4FAB6288C6C2}" type="parTrans" cxnId="{463A04F4-8E62-4C9A-9511-C3FEB4528F54}">
      <dgm:prSet/>
      <dgm:spPr/>
      <dgm:t>
        <a:bodyPr/>
        <a:lstStyle/>
        <a:p>
          <a:pPr rtl="1"/>
          <a:endParaRPr lang="ar-IQ"/>
        </a:p>
      </dgm:t>
    </dgm:pt>
    <dgm:pt modelId="{FDA2DD00-93CD-4728-B1DB-4EBF676A3690}" type="sibTrans" cxnId="{463A04F4-8E62-4C9A-9511-C3FEB4528F54}">
      <dgm:prSet/>
      <dgm:spPr/>
      <dgm:t>
        <a:bodyPr/>
        <a:lstStyle/>
        <a:p>
          <a:pPr rtl="1"/>
          <a:endParaRPr lang="ar-IQ"/>
        </a:p>
      </dgm:t>
    </dgm:pt>
    <dgm:pt modelId="{8A58447A-A745-4D13-96EF-EB95FE3207D1}">
      <dgm:prSet/>
      <dgm:spPr/>
      <dgm:t>
        <a:bodyPr/>
        <a:lstStyle/>
        <a:p>
          <a:pPr rtl="1"/>
          <a:endParaRPr lang="ar-EG" b="1" dirty="0"/>
        </a:p>
      </dgm:t>
    </dgm:pt>
    <dgm:pt modelId="{95C134AA-F68B-40C2-8A02-0D8402B6E453}" type="parTrans" cxnId="{C2E031DC-6CB6-4649-BF80-4A5C678C71B6}">
      <dgm:prSet/>
      <dgm:spPr/>
      <dgm:t>
        <a:bodyPr/>
        <a:lstStyle/>
        <a:p>
          <a:pPr rtl="1"/>
          <a:endParaRPr lang="ar-IQ"/>
        </a:p>
      </dgm:t>
    </dgm:pt>
    <dgm:pt modelId="{0F77CDD3-9045-40AD-ABBB-CA1D51EF3275}" type="sibTrans" cxnId="{C2E031DC-6CB6-4649-BF80-4A5C678C71B6}">
      <dgm:prSet/>
      <dgm:spPr/>
      <dgm:t>
        <a:bodyPr/>
        <a:lstStyle/>
        <a:p>
          <a:pPr rtl="1"/>
          <a:endParaRPr lang="ar-IQ"/>
        </a:p>
      </dgm:t>
    </dgm:pt>
    <dgm:pt modelId="{8D7A3C1A-3995-4899-9D17-FD4ABA93160E}">
      <dgm:prSet/>
      <dgm:spPr/>
      <dgm:t>
        <a:bodyPr/>
        <a:lstStyle/>
        <a:p>
          <a:pPr rtl="1"/>
          <a:endParaRPr lang="ar-IQ" dirty="0"/>
        </a:p>
      </dgm:t>
    </dgm:pt>
    <dgm:pt modelId="{C5ADCCFF-B272-4267-A258-1E80DEC83524}" type="parTrans" cxnId="{18FBC22E-72A5-4874-8058-979C4E179CFA}">
      <dgm:prSet/>
      <dgm:spPr/>
      <dgm:t>
        <a:bodyPr/>
        <a:lstStyle/>
        <a:p>
          <a:pPr rtl="1"/>
          <a:endParaRPr lang="ar-IQ"/>
        </a:p>
      </dgm:t>
    </dgm:pt>
    <dgm:pt modelId="{FE8AA483-1FF4-4624-B836-DB776459CB11}" type="sibTrans" cxnId="{18FBC22E-72A5-4874-8058-979C4E179CFA}">
      <dgm:prSet/>
      <dgm:spPr/>
      <dgm:t>
        <a:bodyPr/>
        <a:lstStyle/>
        <a:p>
          <a:pPr rtl="1"/>
          <a:endParaRPr lang="ar-IQ"/>
        </a:p>
      </dgm:t>
    </dgm:pt>
    <dgm:pt modelId="{3D1691FD-05D9-4012-8005-4DA04193027B}">
      <dgm:prSet/>
      <dgm:spPr/>
      <dgm:t>
        <a:bodyPr/>
        <a:lstStyle/>
        <a:p>
          <a:pPr rtl="1"/>
          <a:r>
            <a:rPr lang="ar-AE" b="1" dirty="0" smtClean="0"/>
            <a:t>أنواع</a:t>
          </a:r>
          <a:endParaRPr lang="ar-IQ" dirty="0"/>
        </a:p>
      </dgm:t>
    </dgm:pt>
    <dgm:pt modelId="{8F9C7614-D509-4BF8-828C-D9FC9EE37AC1}" type="parTrans" cxnId="{274958A3-0A88-4435-BE5C-F2CC6CD5EB12}">
      <dgm:prSet/>
      <dgm:spPr/>
      <dgm:t>
        <a:bodyPr/>
        <a:lstStyle/>
        <a:p>
          <a:pPr rtl="1"/>
          <a:endParaRPr lang="ar-IQ"/>
        </a:p>
      </dgm:t>
    </dgm:pt>
    <dgm:pt modelId="{BFC550BB-FBBE-4694-8B8D-22E27AE06266}" type="sibTrans" cxnId="{274958A3-0A88-4435-BE5C-F2CC6CD5EB12}">
      <dgm:prSet/>
      <dgm:spPr/>
      <dgm:t>
        <a:bodyPr/>
        <a:lstStyle/>
        <a:p>
          <a:pPr rtl="1"/>
          <a:endParaRPr lang="ar-IQ"/>
        </a:p>
      </dgm:t>
    </dgm:pt>
    <dgm:pt modelId="{1853E270-CD7A-4708-8116-573F73CDCFC4}">
      <dgm:prSet/>
      <dgm:spPr/>
      <dgm:t>
        <a:bodyPr/>
        <a:lstStyle/>
        <a:p>
          <a:pPr rtl="1"/>
          <a:r>
            <a:rPr lang="ar-EG" b="1" dirty="0" smtClean="0"/>
            <a:t>ا</a:t>
          </a:r>
          <a:r>
            <a:rPr lang="ar-AE" b="1" dirty="0" smtClean="0"/>
            <a:t>لرياضي</a:t>
          </a:r>
          <a:endParaRPr lang="ar-IQ" dirty="0"/>
        </a:p>
      </dgm:t>
    </dgm:pt>
    <dgm:pt modelId="{D8F49333-D9DF-48E9-BA4B-532EAD42EBC6}" type="parTrans" cxnId="{87C109CA-5D21-4663-88F9-654E9B25A747}">
      <dgm:prSet/>
      <dgm:spPr/>
      <dgm:t>
        <a:bodyPr/>
        <a:lstStyle/>
        <a:p>
          <a:pPr rtl="1"/>
          <a:endParaRPr lang="ar-IQ"/>
        </a:p>
      </dgm:t>
    </dgm:pt>
    <dgm:pt modelId="{54419376-4032-438F-88AF-C62770193D4D}" type="sibTrans" cxnId="{87C109CA-5D21-4663-88F9-654E9B25A747}">
      <dgm:prSet/>
      <dgm:spPr/>
      <dgm:t>
        <a:bodyPr/>
        <a:lstStyle/>
        <a:p>
          <a:pPr rtl="1"/>
          <a:endParaRPr lang="ar-IQ"/>
        </a:p>
      </dgm:t>
    </dgm:pt>
    <dgm:pt modelId="{A9BF0D36-E6AB-4717-883D-F159831F99FC}">
      <dgm:prSet/>
      <dgm:spPr/>
      <dgm:t>
        <a:bodyPr/>
        <a:lstStyle/>
        <a:p>
          <a:pPr rtl="1"/>
          <a:r>
            <a:rPr lang="ar-AE" b="1" dirty="0" smtClean="0"/>
            <a:t>الانتقاء</a:t>
          </a:r>
          <a:endParaRPr lang="ar-IQ" dirty="0"/>
        </a:p>
      </dgm:t>
    </dgm:pt>
    <dgm:pt modelId="{E9661933-3D6F-4385-B87B-8C86CBDF3837}" type="parTrans" cxnId="{9493A3E8-D0C9-465B-B588-91993AD41647}">
      <dgm:prSet/>
      <dgm:spPr/>
      <dgm:t>
        <a:bodyPr/>
        <a:lstStyle/>
        <a:p>
          <a:pPr rtl="1"/>
          <a:endParaRPr lang="ar-IQ"/>
        </a:p>
      </dgm:t>
    </dgm:pt>
    <dgm:pt modelId="{6A8204F6-CF37-49DB-9BD9-1FC5654C6631}" type="sibTrans" cxnId="{9493A3E8-D0C9-465B-B588-91993AD41647}">
      <dgm:prSet/>
      <dgm:spPr/>
      <dgm:t>
        <a:bodyPr/>
        <a:lstStyle/>
        <a:p>
          <a:pPr rtl="1"/>
          <a:endParaRPr lang="ar-IQ"/>
        </a:p>
      </dgm:t>
    </dgm:pt>
    <dgm:pt modelId="{357060AB-74EF-4791-A550-BB02482AA74C}" type="pres">
      <dgm:prSet presAssocID="{5E84030E-42BE-4309-9762-DDA5C7ACBAFA}" presName="diagram" presStyleCnt="0">
        <dgm:presLayoutVars>
          <dgm:dir/>
          <dgm:animLvl val="lvl"/>
          <dgm:resizeHandles val="exact"/>
        </dgm:presLayoutVars>
      </dgm:prSet>
      <dgm:spPr/>
      <dgm:t>
        <a:bodyPr/>
        <a:lstStyle/>
        <a:p>
          <a:pPr rtl="1"/>
          <a:endParaRPr lang="ar-IQ"/>
        </a:p>
      </dgm:t>
    </dgm:pt>
    <dgm:pt modelId="{EB66A8E2-014B-47DC-91F2-6CD1404F70D7}" type="pres">
      <dgm:prSet presAssocID="{27371F8F-68B3-4919-ABFB-DB7192518FAE}" presName="compNode" presStyleCnt="0"/>
      <dgm:spPr/>
    </dgm:pt>
    <dgm:pt modelId="{B05AFD06-815B-4328-92F5-5BD3C3228061}" type="pres">
      <dgm:prSet presAssocID="{27371F8F-68B3-4919-ABFB-DB7192518FAE}" presName="childRect" presStyleLbl="bgAcc1" presStyleIdx="0" presStyleCnt="3">
        <dgm:presLayoutVars>
          <dgm:bulletEnabled val="1"/>
        </dgm:presLayoutVars>
      </dgm:prSet>
      <dgm:spPr/>
      <dgm:t>
        <a:bodyPr/>
        <a:lstStyle/>
        <a:p>
          <a:pPr rtl="1"/>
          <a:endParaRPr lang="ar-IQ"/>
        </a:p>
      </dgm:t>
    </dgm:pt>
    <dgm:pt modelId="{D6B30BAA-850B-4E13-80C1-E44DB1C1A181}" type="pres">
      <dgm:prSet presAssocID="{27371F8F-68B3-4919-ABFB-DB7192518FAE}" presName="parentText" presStyleLbl="node1" presStyleIdx="0" presStyleCnt="0">
        <dgm:presLayoutVars>
          <dgm:chMax val="0"/>
          <dgm:bulletEnabled val="1"/>
        </dgm:presLayoutVars>
      </dgm:prSet>
      <dgm:spPr/>
      <dgm:t>
        <a:bodyPr/>
        <a:lstStyle/>
        <a:p>
          <a:pPr rtl="1"/>
          <a:endParaRPr lang="ar-IQ"/>
        </a:p>
      </dgm:t>
    </dgm:pt>
    <dgm:pt modelId="{C35D9663-7B37-4D65-9F3A-852D5401D3BA}" type="pres">
      <dgm:prSet presAssocID="{27371F8F-68B3-4919-ABFB-DB7192518FAE}" presName="parentRect" presStyleLbl="alignNode1" presStyleIdx="0" presStyleCnt="3"/>
      <dgm:spPr/>
      <dgm:t>
        <a:bodyPr/>
        <a:lstStyle/>
        <a:p>
          <a:pPr rtl="1"/>
          <a:endParaRPr lang="ar-IQ"/>
        </a:p>
      </dgm:t>
    </dgm:pt>
    <dgm:pt modelId="{40301D1C-5F55-4A50-917B-014976A67E7E}" type="pres">
      <dgm:prSet presAssocID="{27371F8F-68B3-4919-ABFB-DB7192518FAE}" presName="adorn" presStyleLbl="fgAccFollowNode1" presStyleIdx="0" presStyleCnt="3" custScaleX="409034" custScaleY="310918"/>
      <dgm:spPr>
        <a:blipFill rotWithShape="0">
          <a:blip xmlns:r="http://schemas.openxmlformats.org/officeDocument/2006/relationships" r:embed="rId1"/>
          <a:stretch>
            <a:fillRect/>
          </a:stretch>
        </a:blipFill>
      </dgm:spPr>
      <dgm:t>
        <a:bodyPr/>
        <a:lstStyle/>
        <a:p>
          <a:pPr rtl="1"/>
          <a:endParaRPr lang="ar-IQ"/>
        </a:p>
      </dgm:t>
    </dgm:pt>
    <dgm:pt modelId="{BCE61BF8-8417-449E-83CA-2251346E98CA}" type="pres">
      <dgm:prSet presAssocID="{FDA2DD00-93CD-4728-B1DB-4EBF676A3690}" presName="sibTrans" presStyleLbl="sibTrans2D1" presStyleIdx="0" presStyleCnt="0"/>
      <dgm:spPr/>
      <dgm:t>
        <a:bodyPr/>
        <a:lstStyle/>
        <a:p>
          <a:pPr rtl="1"/>
          <a:endParaRPr lang="ar-IQ"/>
        </a:p>
      </dgm:t>
    </dgm:pt>
    <dgm:pt modelId="{3E5A91C5-697D-4CAA-A7B2-CC3330BD3687}" type="pres">
      <dgm:prSet presAssocID="{8A58447A-A745-4D13-96EF-EB95FE3207D1}" presName="compNode" presStyleCnt="0"/>
      <dgm:spPr/>
    </dgm:pt>
    <dgm:pt modelId="{DF45F018-7B0E-4A3A-9EBB-90CEA7A193A4}" type="pres">
      <dgm:prSet presAssocID="{8A58447A-A745-4D13-96EF-EB95FE3207D1}" presName="childRect" presStyleLbl="bgAcc1" presStyleIdx="1" presStyleCnt="3">
        <dgm:presLayoutVars>
          <dgm:bulletEnabled val="1"/>
        </dgm:presLayoutVars>
      </dgm:prSet>
      <dgm:spPr/>
      <dgm:t>
        <a:bodyPr/>
        <a:lstStyle/>
        <a:p>
          <a:pPr rtl="1"/>
          <a:endParaRPr lang="ar-IQ"/>
        </a:p>
      </dgm:t>
    </dgm:pt>
    <dgm:pt modelId="{54400DBA-02CB-4AE8-B820-A6DD8A2E6B5B}" type="pres">
      <dgm:prSet presAssocID="{8A58447A-A745-4D13-96EF-EB95FE3207D1}" presName="parentText" presStyleLbl="node1" presStyleIdx="0" presStyleCnt="0">
        <dgm:presLayoutVars>
          <dgm:chMax val="0"/>
          <dgm:bulletEnabled val="1"/>
        </dgm:presLayoutVars>
      </dgm:prSet>
      <dgm:spPr/>
      <dgm:t>
        <a:bodyPr/>
        <a:lstStyle/>
        <a:p>
          <a:pPr rtl="1"/>
          <a:endParaRPr lang="ar-IQ"/>
        </a:p>
      </dgm:t>
    </dgm:pt>
    <dgm:pt modelId="{84C97869-2FFF-4C82-9C56-704FE4A2566B}" type="pres">
      <dgm:prSet presAssocID="{8A58447A-A745-4D13-96EF-EB95FE3207D1}" presName="parentRect" presStyleLbl="alignNode1" presStyleIdx="1" presStyleCnt="3"/>
      <dgm:spPr/>
      <dgm:t>
        <a:bodyPr/>
        <a:lstStyle/>
        <a:p>
          <a:pPr rtl="1"/>
          <a:endParaRPr lang="ar-IQ"/>
        </a:p>
      </dgm:t>
    </dgm:pt>
    <dgm:pt modelId="{43266DD5-EB31-4E0A-903F-FEE6A8373335}" type="pres">
      <dgm:prSet presAssocID="{8A58447A-A745-4D13-96EF-EB95FE3207D1}" presName="adorn" presStyleLbl="fgAccFollowNode1" presStyleIdx="1" presStyleCnt="3" custScaleX="395896" custScaleY="336693"/>
      <dgm:spPr>
        <a:blipFill rotWithShape="0">
          <a:blip xmlns:r="http://schemas.openxmlformats.org/officeDocument/2006/relationships" r:embed="rId2"/>
          <a:stretch>
            <a:fillRect/>
          </a:stretch>
        </a:blipFill>
      </dgm:spPr>
      <dgm:t>
        <a:bodyPr/>
        <a:lstStyle/>
        <a:p>
          <a:pPr rtl="1"/>
          <a:endParaRPr lang="ar-IQ"/>
        </a:p>
      </dgm:t>
    </dgm:pt>
    <dgm:pt modelId="{295A3A5E-52DA-4F28-969E-B22854E84DAA}" type="pres">
      <dgm:prSet presAssocID="{0F77CDD3-9045-40AD-ABBB-CA1D51EF3275}" presName="sibTrans" presStyleLbl="sibTrans2D1" presStyleIdx="0" presStyleCnt="0"/>
      <dgm:spPr/>
      <dgm:t>
        <a:bodyPr/>
        <a:lstStyle/>
        <a:p>
          <a:pPr rtl="1"/>
          <a:endParaRPr lang="ar-IQ"/>
        </a:p>
      </dgm:t>
    </dgm:pt>
    <dgm:pt modelId="{9BD60108-E786-45FB-B5CD-634355E71C32}" type="pres">
      <dgm:prSet presAssocID="{8D7A3C1A-3995-4899-9D17-FD4ABA93160E}" presName="compNode" presStyleCnt="0"/>
      <dgm:spPr/>
    </dgm:pt>
    <dgm:pt modelId="{A65D154E-0372-478B-ACE8-DE1DD8955CF4}" type="pres">
      <dgm:prSet presAssocID="{8D7A3C1A-3995-4899-9D17-FD4ABA93160E}" presName="childRect" presStyleLbl="bgAcc1" presStyleIdx="2" presStyleCnt="3">
        <dgm:presLayoutVars>
          <dgm:bulletEnabled val="1"/>
        </dgm:presLayoutVars>
      </dgm:prSet>
      <dgm:spPr/>
      <dgm:t>
        <a:bodyPr/>
        <a:lstStyle/>
        <a:p>
          <a:pPr rtl="1"/>
          <a:endParaRPr lang="ar-IQ"/>
        </a:p>
      </dgm:t>
    </dgm:pt>
    <dgm:pt modelId="{C2E0D610-FA91-4EAD-9023-0C136097E3E0}" type="pres">
      <dgm:prSet presAssocID="{8D7A3C1A-3995-4899-9D17-FD4ABA93160E}" presName="parentText" presStyleLbl="node1" presStyleIdx="0" presStyleCnt="0">
        <dgm:presLayoutVars>
          <dgm:chMax val="0"/>
          <dgm:bulletEnabled val="1"/>
        </dgm:presLayoutVars>
      </dgm:prSet>
      <dgm:spPr/>
      <dgm:t>
        <a:bodyPr/>
        <a:lstStyle/>
        <a:p>
          <a:pPr rtl="1"/>
          <a:endParaRPr lang="ar-IQ"/>
        </a:p>
      </dgm:t>
    </dgm:pt>
    <dgm:pt modelId="{294D9797-6998-4061-94B4-357A305CB2FF}" type="pres">
      <dgm:prSet presAssocID="{8D7A3C1A-3995-4899-9D17-FD4ABA93160E}" presName="parentRect" presStyleLbl="alignNode1" presStyleIdx="2" presStyleCnt="3"/>
      <dgm:spPr/>
      <dgm:t>
        <a:bodyPr/>
        <a:lstStyle/>
        <a:p>
          <a:pPr rtl="1"/>
          <a:endParaRPr lang="ar-IQ"/>
        </a:p>
      </dgm:t>
    </dgm:pt>
    <dgm:pt modelId="{FF709C48-5D25-49F9-9AAA-BEC959E814DF}" type="pres">
      <dgm:prSet presAssocID="{8D7A3C1A-3995-4899-9D17-FD4ABA93160E}" presName="adorn" presStyleLbl="fgAccFollowNode1" presStyleIdx="2" presStyleCnt="3" custScaleX="391098" custScaleY="387434"/>
      <dgm:spPr>
        <a:blipFill rotWithShape="0">
          <a:blip xmlns:r="http://schemas.openxmlformats.org/officeDocument/2006/relationships" r:embed="rId3"/>
          <a:stretch>
            <a:fillRect/>
          </a:stretch>
        </a:blipFill>
      </dgm:spPr>
      <dgm:t>
        <a:bodyPr/>
        <a:lstStyle/>
        <a:p>
          <a:pPr rtl="1"/>
          <a:endParaRPr lang="ar-IQ"/>
        </a:p>
      </dgm:t>
    </dgm:pt>
  </dgm:ptLst>
  <dgm:cxnLst>
    <dgm:cxn modelId="{5DE5D064-FE23-4257-9F2B-FB079877CF7E}" type="presOf" srcId="{8A58447A-A745-4D13-96EF-EB95FE3207D1}" destId="{54400DBA-02CB-4AE8-B820-A6DD8A2E6B5B}" srcOrd="0" destOrd="0" presId="urn:microsoft.com/office/officeart/2005/8/layout/bList2"/>
    <dgm:cxn modelId="{18FBC22E-72A5-4874-8058-979C4E179CFA}" srcId="{5E84030E-42BE-4309-9762-DDA5C7ACBAFA}" destId="{8D7A3C1A-3995-4899-9D17-FD4ABA93160E}" srcOrd="2" destOrd="0" parTransId="{C5ADCCFF-B272-4267-A258-1E80DEC83524}" sibTransId="{FE8AA483-1FF4-4624-B836-DB776459CB11}"/>
    <dgm:cxn modelId="{86D8E558-D3F3-49E3-A13B-09819ACC660F}" type="presOf" srcId="{1853E270-CD7A-4708-8116-573F73CDCFC4}" destId="{A65D154E-0372-478B-ACE8-DE1DD8955CF4}" srcOrd="0" destOrd="0" presId="urn:microsoft.com/office/officeart/2005/8/layout/bList2"/>
    <dgm:cxn modelId="{8081A0BA-6C8E-4C32-B372-4F0B091E8E97}" type="presOf" srcId="{0F77CDD3-9045-40AD-ABBB-CA1D51EF3275}" destId="{295A3A5E-52DA-4F28-969E-B22854E84DAA}" srcOrd="0" destOrd="0" presId="urn:microsoft.com/office/officeart/2005/8/layout/bList2"/>
    <dgm:cxn modelId="{B7A9A03E-54CF-4E85-B740-20D4BAB656CA}" type="presOf" srcId="{3D1691FD-05D9-4012-8005-4DA04193027B}" destId="{B05AFD06-815B-4328-92F5-5BD3C3228061}" srcOrd="0" destOrd="0" presId="urn:microsoft.com/office/officeart/2005/8/layout/bList2"/>
    <dgm:cxn modelId="{44BCE6A4-E515-4547-9AE1-1BBB368C61E2}" type="presOf" srcId="{8A58447A-A745-4D13-96EF-EB95FE3207D1}" destId="{84C97869-2FFF-4C82-9C56-704FE4A2566B}" srcOrd="1" destOrd="0" presId="urn:microsoft.com/office/officeart/2005/8/layout/bList2"/>
    <dgm:cxn modelId="{22843958-02CB-4C1D-A51F-3C565696FA8D}" type="presOf" srcId="{5E84030E-42BE-4309-9762-DDA5C7ACBAFA}" destId="{357060AB-74EF-4791-A550-BB02482AA74C}" srcOrd="0" destOrd="0" presId="urn:microsoft.com/office/officeart/2005/8/layout/bList2"/>
    <dgm:cxn modelId="{99AE2E7C-CDA7-4625-A1A2-5C841FC1EAC7}" type="presOf" srcId="{A9BF0D36-E6AB-4717-883D-F159831F99FC}" destId="{DF45F018-7B0E-4A3A-9EBB-90CEA7A193A4}" srcOrd="0" destOrd="0" presId="urn:microsoft.com/office/officeart/2005/8/layout/bList2"/>
    <dgm:cxn modelId="{C2E031DC-6CB6-4649-BF80-4A5C678C71B6}" srcId="{5E84030E-42BE-4309-9762-DDA5C7ACBAFA}" destId="{8A58447A-A745-4D13-96EF-EB95FE3207D1}" srcOrd="1" destOrd="0" parTransId="{95C134AA-F68B-40C2-8A02-0D8402B6E453}" sibTransId="{0F77CDD3-9045-40AD-ABBB-CA1D51EF3275}"/>
    <dgm:cxn modelId="{157754B9-BE13-4358-B6E6-491B1F497E60}" type="presOf" srcId="{8D7A3C1A-3995-4899-9D17-FD4ABA93160E}" destId="{C2E0D610-FA91-4EAD-9023-0C136097E3E0}" srcOrd="0" destOrd="0" presId="urn:microsoft.com/office/officeart/2005/8/layout/bList2"/>
    <dgm:cxn modelId="{58C02F39-305E-4868-8194-2AF1A1CB4605}" type="presOf" srcId="{27371F8F-68B3-4919-ABFB-DB7192518FAE}" destId="{D6B30BAA-850B-4E13-80C1-E44DB1C1A181}" srcOrd="0" destOrd="0" presId="urn:microsoft.com/office/officeart/2005/8/layout/bList2"/>
    <dgm:cxn modelId="{AEBA4B6D-ED47-49B5-BD76-FE1181EBD1E7}" type="presOf" srcId="{FDA2DD00-93CD-4728-B1DB-4EBF676A3690}" destId="{BCE61BF8-8417-449E-83CA-2251346E98CA}" srcOrd="0" destOrd="0" presId="urn:microsoft.com/office/officeart/2005/8/layout/bList2"/>
    <dgm:cxn modelId="{B5B9BB55-A1D6-4F88-9F18-D50098F74AA1}" type="presOf" srcId="{8D7A3C1A-3995-4899-9D17-FD4ABA93160E}" destId="{294D9797-6998-4061-94B4-357A305CB2FF}" srcOrd="1" destOrd="0" presId="urn:microsoft.com/office/officeart/2005/8/layout/bList2"/>
    <dgm:cxn modelId="{87C109CA-5D21-4663-88F9-654E9B25A747}" srcId="{8D7A3C1A-3995-4899-9D17-FD4ABA93160E}" destId="{1853E270-CD7A-4708-8116-573F73CDCFC4}" srcOrd="0" destOrd="0" parTransId="{D8F49333-D9DF-48E9-BA4B-532EAD42EBC6}" sibTransId="{54419376-4032-438F-88AF-C62770193D4D}"/>
    <dgm:cxn modelId="{EBE1DA7B-AEF4-4267-A9F5-81783227A2C4}" type="presOf" srcId="{27371F8F-68B3-4919-ABFB-DB7192518FAE}" destId="{C35D9663-7B37-4D65-9F3A-852D5401D3BA}" srcOrd="1" destOrd="0" presId="urn:microsoft.com/office/officeart/2005/8/layout/bList2"/>
    <dgm:cxn modelId="{463A04F4-8E62-4C9A-9511-C3FEB4528F54}" srcId="{5E84030E-42BE-4309-9762-DDA5C7ACBAFA}" destId="{27371F8F-68B3-4919-ABFB-DB7192518FAE}" srcOrd="0" destOrd="0" parTransId="{FFD5E0E9-F5E5-469F-9C50-4FAB6288C6C2}" sibTransId="{FDA2DD00-93CD-4728-B1DB-4EBF676A3690}"/>
    <dgm:cxn modelId="{274958A3-0A88-4435-BE5C-F2CC6CD5EB12}" srcId="{27371F8F-68B3-4919-ABFB-DB7192518FAE}" destId="{3D1691FD-05D9-4012-8005-4DA04193027B}" srcOrd="0" destOrd="0" parTransId="{8F9C7614-D509-4BF8-828C-D9FC9EE37AC1}" sibTransId="{BFC550BB-FBBE-4694-8B8D-22E27AE06266}"/>
    <dgm:cxn modelId="{9493A3E8-D0C9-465B-B588-91993AD41647}" srcId="{8A58447A-A745-4D13-96EF-EB95FE3207D1}" destId="{A9BF0D36-E6AB-4717-883D-F159831F99FC}" srcOrd="0" destOrd="0" parTransId="{E9661933-3D6F-4385-B87B-8C86CBDF3837}" sibTransId="{6A8204F6-CF37-49DB-9BD9-1FC5654C6631}"/>
    <dgm:cxn modelId="{4F787FFF-C406-40C5-92B9-D688EBD894F7}" type="presParOf" srcId="{357060AB-74EF-4791-A550-BB02482AA74C}" destId="{EB66A8E2-014B-47DC-91F2-6CD1404F70D7}" srcOrd="0" destOrd="0" presId="urn:microsoft.com/office/officeart/2005/8/layout/bList2"/>
    <dgm:cxn modelId="{A73AEE8A-5A2F-4A28-89FE-655E6EF3963F}" type="presParOf" srcId="{EB66A8E2-014B-47DC-91F2-6CD1404F70D7}" destId="{B05AFD06-815B-4328-92F5-5BD3C3228061}" srcOrd="0" destOrd="0" presId="urn:microsoft.com/office/officeart/2005/8/layout/bList2"/>
    <dgm:cxn modelId="{83281CDA-759E-4A78-B6E9-37EE24AB2643}" type="presParOf" srcId="{EB66A8E2-014B-47DC-91F2-6CD1404F70D7}" destId="{D6B30BAA-850B-4E13-80C1-E44DB1C1A181}" srcOrd="1" destOrd="0" presId="urn:microsoft.com/office/officeart/2005/8/layout/bList2"/>
    <dgm:cxn modelId="{F92B6164-2DE7-43D6-B9B3-F4AFB95FBFDF}" type="presParOf" srcId="{EB66A8E2-014B-47DC-91F2-6CD1404F70D7}" destId="{C35D9663-7B37-4D65-9F3A-852D5401D3BA}" srcOrd="2" destOrd="0" presId="urn:microsoft.com/office/officeart/2005/8/layout/bList2"/>
    <dgm:cxn modelId="{100D2E78-1758-4B74-BAC7-6F272664F785}" type="presParOf" srcId="{EB66A8E2-014B-47DC-91F2-6CD1404F70D7}" destId="{40301D1C-5F55-4A50-917B-014976A67E7E}" srcOrd="3" destOrd="0" presId="urn:microsoft.com/office/officeart/2005/8/layout/bList2"/>
    <dgm:cxn modelId="{4654C804-70A9-4E3E-8D2C-BC59E70F5B47}" type="presParOf" srcId="{357060AB-74EF-4791-A550-BB02482AA74C}" destId="{BCE61BF8-8417-449E-83CA-2251346E98CA}" srcOrd="1" destOrd="0" presId="urn:microsoft.com/office/officeart/2005/8/layout/bList2"/>
    <dgm:cxn modelId="{DC667C72-887D-4C7E-8FAC-6615371CF84E}" type="presParOf" srcId="{357060AB-74EF-4791-A550-BB02482AA74C}" destId="{3E5A91C5-697D-4CAA-A7B2-CC3330BD3687}" srcOrd="2" destOrd="0" presId="urn:microsoft.com/office/officeart/2005/8/layout/bList2"/>
    <dgm:cxn modelId="{3E48A804-8658-4DD3-89A2-1CCBD244747C}" type="presParOf" srcId="{3E5A91C5-697D-4CAA-A7B2-CC3330BD3687}" destId="{DF45F018-7B0E-4A3A-9EBB-90CEA7A193A4}" srcOrd="0" destOrd="0" presId="urn:microsoft.com/office/officeart/2005/8/layout/bList2"/>
    <dgm:cxn modelId="{5530CE46-58EE-43B1-B052-EE1A5029F548}" type="presParOf" srcId="{3E5A91C5-697D-4CAA-A7B2-CC3330BD3687}" destId="{54400DBA-02CB-4AE8-B820-A6DD8A2E6B5B}" srcOrd="1" destOrd="0" presId="urn:microsoft.com/office/officeart/2005/8/layout/bList2"/>
    <dgm:cxn modelId="{817467EC-E7B2-4833-99C6-AE3E2D599C48}" type="presParOf" srcId="{3E5A91C5-697D-4CAA-A7B2-CC3330BD3687}" destId="{84C97869-2FFF-4C82-9C56-704FE4A2566B}" srcOrd="2" destOrd="0" presId="urn:microsoft.com/office/officeart/2005/8/layout/bList2"/>
    <dgm:cxn modelId="{5D591CDE-729E-4186-894B-A5768A28F562}" type="presParOf" srcId="{3E5A91C5-697D-4CAA-A7B2-CC3330BD3687}" destId="{43266DD5-EB31-4E0A-903F-FEE6A8373335}" srcOrd="3" destOrd="0" presId="urn:microsoft.com/office/officeart/2005/8/layout/bList2"/>
    <dgm:cxn modelId="{85BC761B-D59D-4411-B2EC-470E9FF62C9E}" type="presParOf" srcId="{357060AB-74EF-4791-A550-BB02482AA74C}" destId="{295A3A5E-52DA-4F28-969E-B22854E84DAA}" srcOrd="3" destOrd="0" presId="urn:microsoft.com/office/officeart/2005/8/layout/bList2"/>
    <dgm:cxn modelId="{C795AA0A-11EE-4C26-9C60-16EF1FAF7D4C}" type="presParOf" srcId="{357060AB-74EF-4791-A550-BB02482AA74C}" destId="{9BD60108-E786-45FB-B5CD-634355E71C32}" srcOrd="4" destOrd="0" presId="urn:microsoft.com/office/officeart/2005/8/layout/bList2"/>
    <dgm:cxn modelId="{6DAFCD3D-2D6A-4E17-BEF7-6C25D26AD5BB}" type="presParOf" srcId="{9BD60108-E786-45FB-B5CD-634355E71C32}" destId="{A65D154E-0372-478B-ACE8-DE1DD8955CF4}" srcOrd="0" destOrd="0" presId="urn:microsoft.com/office/officeart/2005/8/layout/bList2"/>
    <dgm:cxn modelId="{AF775F36-F834-4AE3-A631-179C6B238DE2}" type="presParOf" srcId="{9BD60108-E786-45FB-B5CD-634355E71C32}" destId="{C2E0D610-FA91-4EAD-9023-0C136097E3E0}" srcOrd="1" destOrd="0" presId="urn:microsoft.com/office/officeart/2005/8/layout/bList2"/>
    <dgm:cxn modelId="{9A17BC9D-667C-4007-9F52-29CD16D82ADD}" type="presParOf" srcId="{9BD60108-E786-45FB-B5CD-634355E71C32}" destId="{294D9797-6998-4061-94B4-357A305CB2FF}" srcOrd="2" destOrd="0" presId="urn:microsoft.com/office/officeart/2005/8/layout/bList2"/>
    <dgm:cxn modelId="{D88A85E8-D2F6-44D8-8165-A7BAF05590B2}" type="presParOf" srcId="{9BD60108-E786-45FB-B5CD-634355E71C32}" destId="{FF709C48-5D25-49F9-9AAA-BEC959E814DF}" srcOrd="3" destOrd="0" presId="urn:microsoft.com/office/officeart/2005/8/layout/bList2"/>
  </dgm:cxnLst>
  <dgm:bg/>
  <dgm:whole/>
</dgm:dataModel>
</file>

<file path=ppt/diagrams/data6.xml><?xml version="1.0" encoding="utf-8"?>
<dgm:dataModel xmlns:dgm="http://schemas.openxmlformats.org/drawingml/2006/diagram" xmlns:a="http://schemas.openxmlformats.org/drawingml/2006/main">
  <dgm:ptLst>
    <dgm:pt modelId="{15DEA0C8-F5C6-4C6A-9553-C4B27767EF07}"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pPr rtl="1"/>
          <a:endParaRPr lang="ar-IQ"/>
        </a:p>
      </dgm:t>
    </dgm:pt>
    <dgm:pt modelId="{8344A6E8-E221-4E20-94CB-4EBBCBB378E7}">
      <dgm:prSet custT="1">
        <dgm:style>
          <a:lnRef idx="2">
            <a:schemeClr val="accent1"/>
          </a:lnRef>
          <a:fillRef idx="1">
            <a:schemeClr val="lt1"/>
          </a:fillRef>
          <a:effectRef idx="0">
            <a:schemeClr val="accent1"/>
          </a:effectRef>
          <a:fontRef idx="minor">
            <a:schemeClr val="dk1"/>
          </a:fontRef>
        </dgm:style>
      </dgm:prSet>
      <dgm:spPr/>
      <dgm:t>
        <a:bodyPr/>
        <a:lstStyle/>
        <a:p>
          <a:pPr rtl="1"/>
          <a:r>
            <a:rPr lang="ar-EG" sz="1800" b="1" dirty="0" smtClean="0">
              <a:solidFill>
                <a:schemeClr val="tx1"/>
              </a:solidFill>
            </a:rPr>
            <a:t>الانتقاء بغرض الاستدلال على نوع النشاط الرياضي المناسب للمبتدى . </a:t>
          </a:r>
        </a:p>
        <a:p>
          <a:pPr rtl="1"/>
          <a:endParaRPr lang="ar-EG" sz="1800" b="1" dirty="0" smtClean="0">
            <a:solidFill>
              <a:schemeClr val="tx1"/>
            </a:solidFill>
          </a:endParaRPr>
        </a:p>
        <a:p>
          <a:pPr rtl="1"/>
          <a:r>
            <a:rPr lang="ar-EG" sz="1800" b="1" dirty="0" smtClean="0">
              <a:solidFill>
                <a:schemeClr val="tx1"/>
              </a:solidFill>
            </a:rPr>
            <a:t>الانتقاء بغرض تشكيل فريق ( جماعة ) رياضية للاشتراك في المنافسة كمجموعة متجانسة .</a:t>
          </a:r>
          <a:endParaRPr lang="en-US" sz="1800" b="1" dirty="0">
            <a:solidFill>
              <a:schemeClr val="tx1"/>
            </a:solidFill>
          </a:endParaRPr>
        </a:p>
      </dgm:t>
    </dgm:pt>
    <dgm:pt modelId="{AFE240B2-9585-4977-86DD-1ED4C871630E}" type="parTrans" cxnId="{93B646A0-1A14-4655-8EA4-E884E73EF696}">
      <dgm:prSet/>
      <dgm:spPr/>
      <dgm:t>
        <a:bodyPr/>
        <a:lstStyle/>
        <a:p>
          <a:pPr rtl="1"/>
          <a:endParaRPr lang="ar-IQ"/>
        </a:p>
      </dgm:t>
    </dgm:pt>
    <dgm:pt modelId="{2E0BB2FC-BB9D-42DF-B8F9-25495ED92F37}" type="sibTrans" cxnId="{93B646A0-1A14-4655-8EA4-E884E73EF696}">
      <dgm:prSet/>
      <dgm:spPr/>
      <dgm:t>
        <a:bodyPr/>
        <a:lstStyle/>
        <a:p>
          <a:pPr rtl="1"/>
          <a:endParaRPr lang="ar-IQ" dirty="0"/>
        </a:p>
      </dgm:t>
    </dgm:pt>
    <dgm:pt modelId="{914C300E-64A0-48CA-8B89-03F9EB4F9BE0}">
      <dgm:prSet/>
      <dgm:spPr/>
      <dgm:t>
        <a:bodyPr/>
        <a:lstStyle/>
        <a:p>
          <a:pPr rtl="1"/>
          <a:endParaRPr lang="ar-IQ" dirty="0"/>
        </a:p>
      </dgm:t>
    </dgm:pt>
    <dgm:pt modelId="{78E1AA5F-695A-4831-960A-2872C98FAF2C}" type="parTrans" cxnId="{CB5902DF-DB48-4D48-AE64-827F94C58938}">
      <dgm:prSet/>
      <dgm:spPr/>
      <dgm:t>
        <a:bodyPr/>
        <a:lstStyle/>
        <a:p>
          <a:pPr rtl="1"/>
          <a:endParaRPr lang="ar-IQ"/>
        </a:p>
      </dgm:t>
    </dgm:pt>
    <dgm:pt modelId="{96B54387-3D09-4BBB-89D5-E196ECD694D5}" type="sibTrans" cxnId="{CB5902DF-DB48-4D48-AE64-827F94C58938}">
      <dgm:prSet/>
      <dgm:spPr/>
      <dgm:t>
        <a:bodyPr/>
        <a:lstStyle/>
        <a:p>
          <a:pPr rtl="1"/>
          <a:endParaRPr lang="ar-IQ"/>
        </a:p>
      </dgm:t>
    </dgm:pt>
    <dgm:pt modelId="{C7B5D025-A0DF-4FC9-9AF1-0EE534981E11}">
      <dgm:prSet/>
      <dgm:spPr/>
      <dgm:t>
        <a:bodyPr/>
        <a:lstStyle/>
        <a:p>
          <a:pPr rtl="1"/>
          <a:endParaRPr lang="ar-IQ" dirty="0"/>
        </a:p>
      </dgm:t>
    </dgm:pt>
    <dgm:pt modelId="{DD968A7B-24FB-43B4-80E5-467627F9D06C}" type="parTrans" cxnId="{660CAB8B-41F0-41C5-97D2-6213A9C47385}">
      <dgm:prSet/>
      <dgm:spPr/>
      <dgm:t>
        <a:bodyPr/>
        <a:lstStyle/>
        <a:p>
          <a:pPr rtl="1"/>
          <a:endParaRPr lang="ar-IQ"/>
        </a:p>
      </dgm:t>
    </dgm:pt>
    <dgm:pt modelId="{D6375B08-1205-4E14-BB6A-8FC3A9FF6599}" type="sibTrans" cxnId="{660CAB8B-41F0-41C5-97D2-6213A9C47385}">
      <dgm:prSet/>
      <dgm:spPr/>
      <dgm:t>
        <a:bodyPr/>
        <a:lstStyle/>
        <a:p>
          <a:pPr rtl="1"/>
          <a:endParaRPr lang="ar-IQ"/>
        </a:p>
      </dgm:t>
    </dgm:pt>
    <dgm:pt modelId="{8F997AE2-A5DE-44BA-945B-03BC65D5786F}">
      <dgm:prSet/>
      <dgm:spPr/>
      <dgm:t>
        <a:bodyPr/>
        <a:lstStyle/>
        <a:p>
          <a:pPr rtl="1"/>
          <a:endParaRPr lang="ar-AE" b="1" dirty="0"/>
        </a:p>
      </dgm:t>
    </dgm:pt>
    <dgm:pt modelId="{DA1A7374-1BF2-4A0B-B5FD-FD4B7D40CF80}" type="parTrans" cxnId="{109AFBA9-F043-49FE-912A-D924D3E7EF43}">
      <dgm:prSet/>
      <dgm:spPr/>
      <dgm:t>
        <a:bodyPr/>
        <a:lstStyle/>
        <a:p>
          <a:pPr rtl="1"/>
          <a:endParaRPr lang="ar-IQ"/>
        </a:p>
      </dgm:t>
    </dgm:pt>
    <dgm:pt modelId="{90F1D679-D7AD-4F0A-8A0D-2EEDE21FCAE1}" type="sibTrans" cxnId="{109AFBA9-F043-49FE-912A-D924D3E7EF43}">
      <dgm:prSet/>
      <dgm:spPr/>
      <dgm:t>
        <a:bodyPr/>
        <a:lstStyle/>
        <a:p>
          <a:pPr rtl="1"/>
          <a:endParaRPr lang="ar-IQ"/>
        </a:p>
      </dgm:t>
    </dgm:pt>
    <dgm:pt modelId="{192A9C32-41F1-454A-A337-B696F955FCDA}">
      <dgm:prSet/>
      <dgm:spPr/>
      <dgm:t>
        <a:bodyPr/>
        <a:lstStyle/>
        <a:p>
          <a:pPr rtl="1"/>
          <a:endParaRPr lang="ar-IQ" dirty="0"/>
        </a:p>
      </dgm:t>
    </dgm:pt>
    <dgm:pt modelId="{0046FD06-5EB2-4029-AB0A-B298A325366B}" type="parTrans" cxnId="{FCC74FE1-2BC5-4744-BD7D-8FBF9B8F51ED}">
      <dgm:prSet/>
      <dgm:spPr/>
      <dgm:t>
        <a:bodyPr/>
        <a:lstStyle/>
        <a:p>
          <a:pPr rtl="1"/>
          <a:endParaRPr lang="ar-IQ"/>
        </a:p>
      </dgm:t>
    </dgm:pt>
    <dgm:pt modelId="{84F68B13-23E0-4064-9E21-06058A73878F}" type="sibTrans" cxnId="{FCC74FE1-2BC5-4744-BD7D-8FBF9B8F51ED}">
      <dgm:prSet/>
      <dgm:spPr/>
      <dgm:t>
        <a:bodyPr/>
        <a:lstStyle/>
        <a:p>
          <a:pPr rtl="1"/>
          <a:endParaRPr lang="ar-IQ"/>
        </a:p>
      </dgm:t>
    </dgm:pt>
    <dgm:pt modelId="{F0DC9BC3-D24C-4F19-923B-60E25C4F69A0}">
      <dgm:prSet/>
      <dgm:spPr>
        <a:solidFill>
          <a:schemeClr val="accent2">
            <a:lumMod val="60000"/>
            <a:lumOff val="40000"/>
          </a:schemeClr>
        </a:solidFill>
      </dgm:spPr>
      <dgm:t>
        <a:bodyPr/>
        <a:lstStyle/>
        <a:p>
          <a:pPr rtl="1"/>
          <a:r>
            <a:rPr lang="ar-AE" b="1" dirty="0" smtClean="0">
              <a:solidFill>
                <a:schemeClr val="accent2">
                  <a:lumMod val="75000"/>
                </a:schemeClr>
              </a:solidFill>
            </a:rPr>
            <a:t>الانتقاء بغرض الكشف عن الاستعدادات الخاصة للعبة لدى الطفل</a:t>
          </a:r>
          <a:endParaRPr lang="ar-IQ" dirty="0">
            <a:solidFill>
              <a:schemeClr val="accent2">
                <a:lumMod val="75000"/>
              </a:schemeClr>
            </a:solidFill>
          </a:endParaRPr>
        </a:p>
      </dgm:t>
    </dgm:pt>
    <dgm:pt modelId="{B4212F15-C5C5-47DA-ACE7-C900465789BA}" type="parTrans" cxnId="{99159FCB-CD4E-4342-9EE2-FA72FDAC634D}">
      <dgm:prSet/>
      <dgm:spPr/>
      <dgm:t>
        <a:bodyPr/>
        <a:lstStyle/>
        <a:p>
          <a:pPr rtl="1"/>
          <a:endParaRPr lang="ar-IQ"/>
        </a:p>
      </dgm:t>
    </dgm:pt>
    <dgm:pt modelId="{3A36C223-F792-4D60-AFCF-34FB9C28DBB5}" type="sibTrans" cxnId="{99159FCB-CD4E-4342-9EE2-FA72FDAC634D}">
      <dgm:prSet/>
      <dgm:spPr/>
      <dgm:t>
        <a:bodyPr/>
        <a:lstStyle/>
        <a:p>
          <a:pPr rtl="1"/>
          <a:endParaRPr lang="ar-IQ" dirty="0"/>
        </a:p>
      </dgm:t>
    </dgm:pt>
    <dgm:pt modelId="{7D337C8A-6731-4CF5-9FDD-8D21F4983984}">
      <dgm:prSet/>
      <dgm:spPr>
        <a:solidFill>
          <a:srgbClr val="92D050"/>
        </a:solidFill>
      </dgm:spPr>
      <dgm:t>
        <a:bodyPr/>
        <a:lstStyle/>
        <a:p>
          <a:pPr rtl="1"/>
          <a:r>
            <a:rPr lang="ar-AE" b="1" dirty="0" smtClean="0">
              <a:solidFill>
                <a:srgbClr val="FF0000"/>
              </a:solidFill>
            </a:rPr>
            <a:t>الانتقاء بهدف تشكيل المنتخبات الرياضية على المستوى القومي أو الاولمبي من بين جميع اللاعبين ذوي المستويات العالية</a:t>
          </a:r>
          <a:endParaRPr lang="en-US" b="1" dirty="0">
            <a:solidFill>
              <a:srgbClr val="FF0000"/>
            </a:solidFill>
          </a:endParaRPr>
        </a:p>
      </dgm:t>
    </dgm:pt>
    <dgm:pt modelId="{51B6EFAA-BB87-4AD4-A93F-2514EC8F6456}" type="parTrans" cxnId="{6E5C4F9C-E67C-464B-8D47-71D4AE414979}">
      <dgm:prSet/>
      <dgm:spPr/>
      <dgm:t>
        <a:bodyPr/>
        <a:lstStyle/>
        <a:p>
          <a:pPr rtl="1"/>
          <a:endParaRPr lang="ar-IQ"/>
        </a:p>
      </dgm:t>
    </dgm:pt>
    <dgm:pt modelId="{B220F2E3-FB98-40A8-AF88-8757B9051736}" type="sibTrans" cxnId="{6E5C4F9C-E67C-464B-8D47-71D4AE414979}">
      <dgm:prSet/>
      <dgm:spPr/>
      <dgm:t>
        <a:bodyPr/>
        <a:lstStyle/>
        <a:p>
          <a:pPr rtl="1"/>
          <a:endParaRPr lang="ar-IQ" dirty="0"/>
        </a:p>
      </dgm:t>
    </dgm:pt>
    <dgm:pt modelId="{B79216DC-33E6-4A55-B84C-807D50FCDC4B}" type="pres">
      <dgm:prSet presAssocID="{15DEA0C8-F5C6-4C6A-9553-C4B27767EF07}" presName="composite" presStyleCnt="0">
        <dgm:presLayoutVars>
          <dgm:chMax val="3"/>
          <dgm:animLvl val="lvl"/>
          <dgm:resizeHandles val="exact"/>
        </dgm:presLayoutVars>
      </dgm:prSet>
      <dgm:spPr/>
      <dgm:t>
        <a:bodyPr/>
        <a:lstStyle/>
        <a:p>
          <a:pPr rtl="1"/>
          <a:endParaRPr lang="ar-IQ"/>
        </a:p>
      </dgm:t>
    </dgm:pt>
    <dgm:pt modelId="{9F94A8DE-5D91-4AF5-AC85-B3B9CCDEDB74}" type="pres">
      <dgm:prSet presAssocID="{8344A6E8-E221-4E20-94CB-4EBBCBB378E7}" presName="gear1" presStyleLbl="node1" presStyleIdx="0" presStyleCnt="3" custScaleY="137691">
        <dgm:presLayoutVars>
          <dgm:chMax val="1"/>
          <dgm:bulletEnabled val="1"/>
        </dgm:presLayoutVars>
      </dgm:prSet>
      <dgm:spPr/>
      <dgm:t>
        <a:bodyPr/>
        <a:lstStyle/>
        <a:p>
          <a:pPr rtl="1"/>
          <a:endParaRPr lang="ar-IQ"/>
        </a:p>
      </dgm:t>
    </dgm:pt>
    <dgm:pt modelId="{FAD1C4D9-F7BD-4927-A186-43B0664C5CD3}" type="pres">
      <dgm:prSet presAssocID="{8344A6E8-E221-4E20-94CB-4EBBCBB378E7}" presName="gear1srcNode" presStyleLbl="node1" presStyleIdx="0" presStyleCnt="3"/>
      <dgm:spPr/>
      <dgm:t>
        <a:bodyPr/>
        <a:lstStyle/>
        <a:p>
          <a:pPr rtl="1"/>
          <a:endParaRPr lang="ar-IQ"/>
        </a:p>
      </dgm:t>
    </dgm:pt>
    <dgm:pt modelId="{5FBB25A5-C5FC-4C24-823F-2189B51150A8}" type="pres">
      <dgm:prSet presAssocID="{8344A6E8-E221-4E20-94CB-4EBBCBB378E7}" presName="gear1dstNode" presStyleLbl="node1" presStyleIdx="0" presStyleCnt="3"/>
      <dgm:spPr/>
      <dgm:t>
        <a:bodyPr/>
        <a:lstStyle/>
        <a:p>
          <a:pPr rtl="1"/>
          <a:endParaRPr lang="ar-IQ"/>
        </a:p>
      </dgm:t>
    </dgm:pt>
    <dgm:pt modelId="{1E0C775F-79A7-42C9-806E-631C82120D92}" type="pres">
      <dgm:prSet presAssocID="{7D337C8A-6731-4CF5-9FDD-8D21F4983984}" presName="gear2" presStyleLbl="node1" presStyleIdx="1" presStyleCnt="3" custScaleX="122350" custScaleY="150677" custLinFactNeighborY="17441">
        <dgm:presLayoutVars>
          <dgm:chMax val="1"/>
          <dgm:bulletEnabled val="1"/>
        </dgm:presLayoutVars>
      </dgm:prSet>
      <dgm:spPr/>
      <dgm:t>
        <a:bodyPr/>
        <a:lstStyle/>
        <a:p>
          <a:pPr rtl="1"/>
          <a:endParaRPr lang="ar-IQ"/>
        </a:p>
      </dgm:t>
    </dgm:pt>
    <dgm:pt modelId="{B6DED8B0-D82D-4A32-8F19-36282E8C2ED2}" type="pres">
      <dgm:prSet presAssocID="{7D337C8A-6731-4CF5-9FDD-8D21F4983984}" presName="gear2srcNode" presStyleLbl="node1" presStyleIdx="1" presStyleCnt="3"/>
      <dgm:spPr/>
      <dgm:t>
        <a:bodyPr/>
        <a:lstStyle/>
        <a:p>
          <a:pPr rtl="1"/>
          <a:endParaRPr lang="ar-IQ"/>
        </a:p>
      </dgm:t>
    </dgm:pt>
    <dgm:pt modelId="{7C59318B-5878-482B-A53E-6E92B5F9EBE1}" type="pres">
      <dgm:prSet presAssocID="{7D337C8A-6731-4CF5-9FDD-8D21F4983984}" presName="gear2dstNode" presStyleLbl="node1" presStyleIdx="1" presStyleCnt="3"/>
      <dgm:spPr/>
      <dgm:t>
        <a:bodyPr/>
        <a:lstStyle/>
        <a:p>
          <a:pPr rtl="1"/>
          <a:endParaRPr lang="ar-IQ"/>
        </a:p>
      </dgm:t>
    </dgm:pt>
    <dgm:pt modelId="{983004BA-DA8F-4422-9580-41EF4452E500}" type="pres">
      <dgm:prSet presAssocID="{F0DC9BC3-D24C-4F19-923B-60E25C4F69A0}" presName="gear3" presStyleLbl="node1" presStyleIdx="2" presStyleCnt="3" custScaleX="158803"/>
      <dgm:spPr/>
      <dgm:t>
        <a:bodyPr/>
        <a:lstStyle/>
        <a:p>
          <a:pPr rtl="1"/>
          <a:endParaRPr lang="ar-IQ"/>
        </a:p>
      </dgm:t>
    </dgm:pt>
    <dgm:pt modelId="{B6D2CFF3-6F2C-412A-912E-8271999A8537}" type="pres">
      <dgm:prSet presAssocID="{F0DC9BC3-D24C-4F19-923B-60E25C4F69A0}" presName="gear3tx" presStyleLbl="node1" presStyleIdx="2" presStyleCnt="3">
        <dgm:presLayoutVars>
          <dgm:chMax val="1"/>
          <dgm:bulletEnabled val="1"/>
        </dgm:presLayoutVars>
      </dgm:prSet>
      <dgm:spPr/>
      <dgm:t>
        <a:bodyPr/>
        <a:lstStyle/>
        <a:p>
          <a:pPr rtl="1"/>
          <a:endParaRPr lang="ar-IQ"/>
        </a:p>
      </dgm:t>
    </dgm:pt>
    <dgm:pt modelId="{BF39C904-D95A-4701-B51C-235E83951834}" type="pres">
      <dgm:prSet presAssocID="{F0DC9BC3-D24C-4F19-923B-60E25C4F69A0}" presName="gear3srcNode" presStyleLbl="node1" presStyleIdx="2" presStyleCnt="3"/>
      <dgm:spPr/>
      <dgm:t>
        <a:bodyPr/>
        <a:lstStyle/>
        <a:p>
          <a:pPr rtl="1"/>
          <a:endParaRPr lang="ar-IQ"/>
        </a:p>
      </dgm:t>
    </dgm:pt>
    <dgm:pt modelId="{CCDD42B1-E448-41F5-8723-3D8A199FE755}" type="pres">
      <dgm:prSet presAssocID="{F0DC9BC3-D24C-4F19-923B-60E25C4F69A0}" presName="gear3dstNode" presStyleLbl="node1" presStyleIdx="2" presStyleCnt="3"/>
      <dgm:spPr/>
      <dgm:t>
        <a:bodyPr/>
        <a:lstStyle/>
        <a:p>
          <a:pPr rtl="1"/>
          <a:endParaRPr lang="ar-IQ"/>
        </a:p>
      </dgm:t>
    </dgm:pt>
    <dgm:pt modelId="{D893B15F-BF08-4BF2-BD79-EB6A93533BC6}" type="pres">
      <dgm:prSet presAssocID="{2E0BB2FC-BB9D-42DF-B8F9-25495ED92F37}" presName="connector1" presStyleLbl="sibTrans2D1" presStyleIdx="0" presStyleCnt="3"/>
      <dgm:spPr/>
      <dgm:t>
        <a:bodyPr/>
        <a:lstStyle/>
        <a:p>
          <a:pPr rtl="1"/>
          <a:endParaRPr lang="ar-IQ"/>
        </a:p>
      </dgm:t>
    </dgm:pt>
    <dgm:pt modelId="{96926FEE-E817-4138-9712-F600297CB7F3}" type="pres">
      <dgm:prSet presAssocID="{B220F2E3-FB98-40A8-AF88-8757B9051736}" presName="connector2" presStyleLbl="sibTrans2D1" presStyleIdx="1" presStyleCnt="3"/>
      <dgm:spPr/>
      <dgm:t>
        <a:bodyPr/>
        <a:lstStyle/>
        <a:p>
          <a:pPr rtl="1"/>
          <a:endParaRPr lang="ar-IQ"/>
        </a:p>
      </dgm:t>
    </dgm:pt>
    <dgm:pt modelId="{5B7C5312-A154-454B-A9A4-96518568C79D}" type="pres">
      <dgm:prSet presAssocID="{3A36C223-F792-4D60-AFCF-34FB9C28DBB5}" presName="connector3" presStyleLbl="sibTrans2D1" presStyleIdx="2" presStyleCnt="3"/>
      <dgm:spPr/>
      <dgm:t>
        <a:bodyPr/>
        <a:lstStyle/>
        <a:p>
          <a:pPr rtl="1"/>
          <a:endParaRPr lang="ar-IQ"/>
        </a:p>
      </dgm:t>
    </dgm:pt>
  </dgm:ptLst>
  <dgm:cxnLst>
    <dgm:cxn modelId="{7AC69344-C9FC-40E8-9566-9C034E6CD58D}" type="presOf" srcId="{F0DC9BC3-D24C-4F19-923B-60E25C4F69A0}" destId="{B6D2CFF3-6F2C-412A-912E-8271999A8537}" srcOrd="1" destOrd="0" presId="urn:microsoft.com/office/officeart/2005/8/layout/gear1"/>
    <dgm:cxn modelId="{1E9AE124-21CD-4994-8EF3-0F6916EF0D50}" type="presOf" srcId="{7D337C8A-6731-4CF5-9FDD-8D21F4983984}" destId="{1E0C775F-79A7-42C9-806E-631C82120D92}" srcOrd="0" destOrd="0" presId="urn:microsoft.com/office/officeart/2005/8/layout/gear1"/>
    <dgm:cxn modelId="{660CAB8B-41F0-41C5-97D2-6213A9C47385}" srcId="{15DEA0C8-F5C6-4C6A-9553-C4B27767EF07}" destId="{C7B5D025-A0DF-4FC9-9AF1-0EE534981E11}" srcOrd="4" destOrd="0" parTransId="{DD968A7B-24FB-43B4-80E5-467627F9D06C}" sibTransId="{D6375B08-1205-4E14-BB6A-8FC3A9FF6599}"/>
    <dgm:cxn modelId="{109AFBA9-F043-49FE-912A-D924D3E7EF43}" srcId="{15DEA0C8-F5C6-4C6A-9553-C4B27767EF07}" destId="{8F997AE2-A5DE-44BA-945B-03BC65D5786F}" srcOrd="5" destOrd="0" parTransId="{DA1A7374-1BF2-4A0B-B5FD-FD4B7D40CF80}" sibTransId="{90F1D679-D7AD-4F0A-8A0D-2EEDE21FCAE1}"/>
    <dgm:cxn modelId="{A61845CF-6A4D-46B3-AF28-5BD95C64C0CF}" type="presOf" srcId="{7D337C8A-6731-4CF5-9FDD-8D21F4983984}" destId="{7C59318B-5878-482B-A53E-6E92B5F9EBE1}" srcOrd="2" destOrd="0" presId="urn:microsoft.com/office/officeart/2005/8/layout/gear1"/>
    <dgm:cxn modelId="{CB5902DF-DB48-4D48-AE64-827F94C58938}" srcId="{15DEA0C8-F5C6-4C6A-9553-C4B27767EF07}" destId="{914C300E-64A0-48CA-8B89-03F9EB4F9BE0}" srcOrd="3" destOrd="0" parTransId="{78E1AA5F-695A-4831-960A-2872C98FAF2C}" sibTransId="{96B54387-3D09-4BBB-89D5-E196ECD694D5}"/>
    <dgm:cxn modelId="{93B646A0-1A14-4655-8EA4-E884E73EF696}" srcId="{15DEA0C8-F5C6-4C6A-9553-C4B27767EF07}" destId="{8344A6E8-E221-4E20-94CB-4EBBCBB378E7}" srcOrd="0" destOrd="0" parTransId="{AFE240B2-9585-4977-86DD-1ED4C871630E}" sibTransId="{2E0BB2FC-BB9D-42DF-B8F9-25495ED92F37}"/>
    <dgm:cxn modelId="{7431733C-CC40-4B70-BE03-AB8ED035D758}" type="presOf" srcId="{15DEA0C8-F5C6-4C6A-9553-C4B27767EF07}" destId="{B79216DC-33E6-4A55-B84C-807D50FCDC4B}" srcOrd="0" destOrd="0" presId="urn:microsoft.com/office/officeart/2005/8/layout/gear1"/>
    <dgm:cxn modelId="{4CA86D88-BD39-4AF6-9AA4-DAD2EF61F947}" type="presOf" srcId="{F0DC9BC3-D24C-4F19-923B-60E25C4F69A0}" destId="{CCDD42B1-E448-41F5-8723-3D8A199FE755}" srcOrd="3" destOrd="0" presId="urn:microsoft.com/office/officeart/2005/8/layout/gear1"/>
    <dgm:cxn modelId="{6E5C4F9C-E67C-464B-8D47-71D4AE414979}" srcId="{15DEA0C8-F5C6-4C6A-9553-C4B27767EF07}" destId="{7D337C8A-6731-4CF5-9FDD-8D21F4983984}" srcOrd="1" destOrd="0" parTransId="{51B6EFAA-BB87-4AD4-A93F-2514EC8F6456}" sibTransId="{B220F2E3-FB98-40A8-AF88-8757B9051736}"/>
    <dgm:cxn modelId="{823615F1-4EEF-40C7-B7A4-E53ABFFA96C7}" type="presOf" srcId="{7D337C8A-6731-4CF5-9FDD-8D21F4983984}" destId="{B6DED8B0-D82D-4A32-8F19-36282E8C2ED2}" srcOrd="1" destOrd="0" presId="urn:microsoft.com/office/officeart/2005/8/layout/gear1"/>
    <dgm:cxn modelId="{FCC74FE1-2BC5-4744-BD7D-8FBF9B8F51ED}" srcId="{15DEA0C8-F5C6-4C6A-9553-C4B27767EF07}" destId="{192A9C32-41F1-454A-A337-B696F955FCDA}" srcOrd="6" destOrd="0" parTransId="{0046FD06-5EB2-4029-AB0A-B298A325366B}" sibTransId="{84F68B13-23E0-4064-9E21-06058A73878F}"/>
    <dgm:cxn modelId="{32543813-7541-4DCB-8E0C-3A43491A6EA3}" type="presOf" srcId="{F0DC9BC3-D24C-4F19-923B-60E25C4F69A0}" destId="{983004BA-DA8F-4422-9580-41EF4452E500}" srcOrd="0" destOrd="0" presId="urn:microsoft.com/office/officeart/2005/8/layout/gear1"/>
    <dgm:cxn modelId="{442BC274-527E-4E64-86BE-0F54DB803A4E}" type="presOf" srcId="{8344A6E8-E221-4E20-94CB-4EBBCBB378E7}" destId="{5FBB25A5-C5FC-4C24-823F-2189B51150A8}" srcOrd="2" destOrd="0" presId="urn:microsoft.com/office/officeart/2005/8/layout/gear1"/>
    <dgm:cxn modelId="{142655B3-08D2-4235-98DE-38255815B7D3}" type="presOf" srcId="{2E0BB2FC-BB9D-42DF-B8F9-25495ED92F37}" destId="{D893B15F-BF08-4BF2-BD79-EB6A93533BC6}" srcOrd="0" destOrd="0" presId="urn:microsoft.com/office/officeart/2005/8/layout/gear1"/>
    <dgm:cxn modelId="{99159FCB-CD4E-4342-9EE2-FA72FDAC634D}" srcId="{15DEA0C8-F5C6-4C6A-9553-C4B27767EF07}" destId="{F0DC9BC3-D24C-4F19-923B-60E25C4F69A0}" srcOrd="2" destOrd="0" parTransId="{B4212F15-C5C5-47DA-ACE7-C900465789BA}" sibTransId="{3A36C223-F792-4D60-AFCF-34FB9C28DBB5}"/>
    <dgm:cxn modelId="{F30389FD-972D-43CE-89E6-8D6E84A6C33E}" type="presOf" srcId="{F0DC9BC3-D24C-4F19-923B-60E25C4F69A0}" destId="{BF39C904-D95A-4701-B51C-235E83951834}" srcOrd="2" destOrd="0" presId="urn:microsoft.com/office/officeart/2005/8/layout/gear1"/>
    <dgm:cxn modelId="{9696122C-C816-4E83-B57D-13671420951F}" type="presOf" srcId="{3A36C223-F792-4D60-AFCF-34FB9C28DBB5}" destId="{5B7C5312-A154-454B-A9A4-96518568C79D}" srcOrd="0" destOrd="0" presId="urn:microsoft.com/office/officeart/2005/8/layout/gear1"/>
    <dgm:cxn modelId="{3B8F4FC6-81E4-4F4F-908F-71DDA5393CFF}" type="presOf" srcId="{B220F2E3-FB98-40A8-AF88-8757B9051736}" destId="{96926FEE-E817-4138-9712-F600297CB7F3}" srcOrd="0" destOrd="0" presId="urn:microsoft.com/office/officeart/2005/8/layout/gear1"/>
    <dgm:cxn modelId="{C5940F8C-E244-4E9A-B42D-1223FBF9F889}" type="presOf" srcId="{8344A6E8-E221-4E20-94CB-4EBBCBB378E7}" destId="{9F94A8DE-5D91-4AF5-AC85-B3B9CCDEDB74}" srcOrd="0" destOrd="0" presId="urn:microsoft.com/office/officeart/2005/8/layout/gear1"/>
    <dgm:cxn modelId="{A0CBFCCB-6189-4735-8034-9BB1984A7721}" type="presOf" srcId="{8344A6E8-E221-4E20-94CB-4EBBCBB378E7}" destId="{FAD1C4D9-F7BD-4927-A186-43B0664C5CD3}" srcOrd="1" destOrd="0" presId="urn:microsoft.com/office/officeart/2005/8/layout/gear1"/>
    <dgm:cxn modelId="{DB722AB9-DBCE-4ECF-860E-0C537C662CA1}" type="presParOf" srcId="{B79216DC-33E6-4A55-B84C-807D50FCDC4B}" destId="{9F94A8DE-5D91-4AF5-AC85-B3B9CCDEDB74}" srcOrd="0" destOrd="0" presId="urn:microsoft.com/office/officeart/2005/8/layout/gear1"/>
    <dgm:cxn modelId="{612BE5B8-7267-41BE-BEC5-9C9318649802}" type="presParOf" srcId="{B79216DC-33E6-4A55-B84C-807D50FCDC4B}" destId="{FAD1C4D9-F7BD-4927-A186-43B0664C5CD3}" srcOrd="1" destOrd="0" presId="urn:microsoft.com/office/officeart/2005/8/layout/gear1"/>
    <dgm:cxn modelId="{35F07A12-54C9-451B-AA58-18A96D7A995A}" type="presParOf" srcId="{B79216DC-33E6-4A55-B84C-807D50FCDC4B}" destId="{5FBB25A5-C5FC-4C24-823F-2189B51150A8}" srcOrd="2" destOrd="0" presId="urn:microsoft.com/office/officeart/2005/8/layout/gear1"/>
    <dgm:cxn modelId="{951C9598-14C2-4A0C-9AA4-818DEB28F7E8}" type="presParOf" srcId="{B79216DC-33E6-4A55-B84C-807D50FCDC4B}" destId="{1E0C775F-79A7-42C9-806E-631C82120D92}" srcOrd="3" destOrd="0" presId="urn:microsoft.com/office/officeart/2005/8/layout/gear1"/>
    <dgm:cxn modelId="{78512329-6E37-483D-8B50-D51F8E55F974}" type="presParOf" srcId="{B79216DC-33E6-4A55-B84C-807D50FCDC4B}" destId="{B6DED8B0-D82D-4A32-8F19-36282E8C2ED2}" srcOrd="4" destOrd="0" presId="urn:microsoft.com/office/officeart/2005/8/layout/gear1"/>
    <dgm:cxn modelId="{139BB037-4874-45A4-8DA0-034C241C0AF4}" type="presParOf" srcId="{B79216DC-33E6-4A55-B84C-807D50FCDC4B}" destId="{7C59318B-5878-482B-A53E-6E92B5F9EBE1}" srcOrd="5" destOrd="0" presId="urn:microsoft.com/office/officeart/2005/8/layout/gear1"/>
    <dgm:cxn modelId="{AB68B19E-839F-4C3D-BDBB-46F4DECC2B51}" type="presParOf" srcId="{B79216DC-33E6-4A55-B84C-807D50FCDC4B}" destId="{983004BA-DA8F-4422-9580-41EF4452E500}" srcOrd="6" destOrd="0" presId="urn:microsoft.com/office/officeart/2005/8/layout/gear1"/>
    <dgm:cxn modelId="{A5EDDB2E-2116-4CF5-AD9A-EC3641A4600A}" type="presParOf" srcId="{B79216DC-33E6-4A55-B84C-807D50FCDC4B}" destId="{B6D2CFF3-6F2C-412A-912E-8271999A8537}" srcOrd="7" destOrd="0" presId="urn:microsoft.com/office/officeart/2005/8/layout/gear1"/>
    <dgm:cxn modelId="{104B91C1-7D0D-44B5-AF5C-C14102D054D9}" type="presParOf" srcId="{B79216DC-33E6-4A55-B84C-807D50FCDC4B}" destId="{BF39C904-D95A-4701-B51C-235E83951834}" srcOrd="8" destOrd="0" presId="urn:microsoft.com/office/officeart/2005/8/layout/gear1"/>
    <dgm:cxn modelId="{CEDAA5E5-01FC-4332-B7A6-0956032CC937}" type="presParOf" srcId="{B79216DC-33E6-4A55-B84C-807D50FCDC4B}" destId="{CCDD42B1-E448-41F5-8723-3D8A199FE755}" srcOrd="9" destOrd="0" presId="urn:microsoft.com/office/officeart/2005/8/layout/gear1"/>
    <dgm:cxn modelId="{0451C414-023D-4036-8184-6CE87CA7DBF0}" type="presParOf" srcId="{B79216DC-33E6-4A55-B84C-807D50FCDC4B}" destId="{D893B15F-BF08-4BF2-BD79-EB6A93533BC6}" srcOrd="10" destOrd="0" presId="urn:microsoft.com/office/officeart/2005/8/layout/gear1"/>
    <dgm:cxn modelId="{A7560E96-3C12-4B8F-AC30-1BC1F5C7AFFD}" type="presParOf" srcId="{B79216DC-33E6-4A55-B84C-807D50FCDC4B}" destId="{96926FEE-E817-4138-9712-F600297CB7F3}" srcOrd="11" destOrd="0" presId="urn:microsoft.com/office/officeart/2005/8/layout/gear1"/>
    <dgm:cxn modelId="{5721FC18-67A2-4216-B10C-8818DB76E28D}" type="presParOf" srcId="{B79216DC-33E6-4A55-B84C-807D50FCDC4B}" destId="{5B7C5312-A154-454B-A9A4-96518568C79D}" srcOrd="12" destOrd="0" presId="urn:microsoft.com/office/officeart/2005/8/layout/gear1"/>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dataModel>
</file>

<file path=ppt/diagrams/data7.xml><?xml version="1.0" encoding="utf-8"?>
<dgm:dataModel xmlns:dgm="http://schemas.openxmlformats.org/drawingml/2006/diagram" xmlns:a="http://schemas.openxmlformats.org/drawingml/2006/main">
  <dgm:ptLst>
    <dgm:pt modelId="{F5015C18-D65A-4B1A-8EDB-66B038345F4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pPr rtl="1"/>
          <a:endParaRPr lang="ar-IQ"/>
        </a:p>
      </dgm:t>
    </dgm:pt>
    <dgm:pt modelId="{87769271-79F4-4D39-83AF-35BB26165AA6}">
      <dgm:prSet/>
      <dgm:spPr/>
      <dgm:t>
        <a:bodyPr/>
        <a:lstStyle/>
        <a:p>
          <a:pPr rtl="1"/>
          <a:r>
            <a:rPr lang="ar-AE" b="1" dirty="0" smtClean="0"/>
            <a:t>مرحلة الانتقاء المبدئي (الأولي)</a:t>
          </a:r>
          <a:endParaRPr lang="ar-IQ" dirty="0"/>
        </a:p>
      </dgm:t>
    </dgm:pt>
    <dgm:pt modelId="{F1898A53-7663-43DA-96BE-1A0C1CBFD2C9}" type="parTrans" cxnId="{6DC7279F-5168-4B3F-8733-9C5AD05E5FC7}">
      <dgm:prSet/>
      <dgm:spPr/>
      <dgm:t>
        <a:bodyPr/>
        <a:lstStyle/>
        <a:p>
          <a:pPr rtl="1"/>
          <a:endParaRPr lang="ar-IQ"/>
        </a:p>
      </dgm:t>
    </dgm:pt>
    <dgm:pt modelId="{6F45C5FB-37D6-4C81-B997-04EC62DF09EF}" type="sibTrans" cxnId="{6DC7279F-5168-4B3F-8733-9C5AD05E5FC7}">
      <dgm:prSet/>
      <dgm:spPr/>
      <dgm:t>
        <a:bodyPr/>
        <a:lstStyle/>
        <a:p>
          <a:pPr rtl="1"/>
          <a:endParaRPr lang="ar-IQ"/>
        </a:p>
      </dgm:t>
    </dgm:pt>
    <dgm:pt modelId="{095DA64A-4AE5-4D08-9180-2E84A9E1FFD3}">
      <dgm:prSet/>
      <dgm:spPr/>
      <dgm:t>
        <a:bodyPr/>
        <a:lstStyle/>
        <a:p>
          <a:pPr rtl="1"/>
          <a:r>
            <a:rPr lang="ar-AE" b="1" dirty="0" smtClean="0"/>
            <a:t>مرحلة الانتقاء القاعدي</a:t>
          </a:r>
          <a:endParaRPr lang="ar-IQ" dirty="0"/>
        </a:p>
      </dgm:t>
    </dgm:pt>
    <dgm:pt modelId="{5F461149-6C1B-4539-A2FA-31B0F6064EF8}" type="parTrans" cxnId="{56DD605B-5601-4704-970A-E298B3743996}">
      <dgm:prSet/>
      <dgm:spPr/>
      <dgm:t>
        <a:bodyPr/>
        <a:lstStyle/>
        <a:p>
          <a:pPr rtl="1"/>
          <a:endParaRPr lang="ar-IQ"/>
        </a:p>
      </dgm:t>
    </dgm:pt>
    <dgm:pt modelId="{F77DE2FA-9136-46BB-BB4E-81B697371CFB}" type="sibTrans" cxnId="{56DD605B-5601-4704-970A-E298B3743996}">
      <dgm:prSet/>
      <dgm:spPr/>
      <dgm:t>
        <a:bodyPr/>
        <a:lstStyle/>
        <a:p>
          <a:pPr rtl="1"/>
          <a:endParaRPr lang="ar-IQ"/>
        </a:p>
      </dgm:t>
    </dgm:pt>
    <dgm:pt modelId="{82E62CFD-43D0-4E02-8880-4CD1E4144463}">
      <dgm:prSet/>
      <dgm:spPr/>
      <dgm:t>
        <a:bodyPr/>
        <a:lstStyle/>
        <a:p>
          <a:pPr rtl="1"/>
          <a:r>
            <a:rPr lang="ar-AE" b="1" dirty="0" smtClean="0"/>
            <a:t>مرحلة الانتقاء التخصصي</a:t>
          </a:r>
          <a:endParaRPr lang="en-US" b="1" dirty="0"/>
        </a:p>
      </dgm:t>
    </dgm:pt>
    <dgm:pt modelId="{A130EACE-1C5C-493A-B00F-7017A073742D}" type="parTrans" cxnId="{882D1292-CE0C-490B-9CB0-8E83230C0C66}">
      <dgm:prSet/>
      <dgm:spPr/>
      <dgm:t>
        <a:bodyPr/>
        <a:lstStyle/>
        <a:p>
          <a:pPr rtl="1"/>
          <a:endParaRPr lang="ar-IQ"/>
        </a:p>
      </dgm:t>
    </dgm:pt>
    <dgm:pt modelId="{105F9D4E-8D08-47E1-AF55-2F8198B99BFB}" type="sibTrans" cxnId="{882D1292-CE0C-490B-9CB0-8E83230C0C66}">
      <dgm:prSet/>
      <dgm:spPr/>
      <dgm:t>
        <a:bodyPr/>
        <a:lstStyle/>
        <a:p>
          <a:pPr rtl="1"/>
          <a:endParaRPr lang="ar-IQ"/>
        </a:p>
      </dgm:t>
    </dgm:pt>
    <dgm:pt modelId="{90FEC24A-651A-4B84-99DD-CE50D9E758CC}" type="pres">
      <dgm:prSet presAssocID="{F5015C18-D65A-4B1A-8EDB-66B038345F43}" presName="compositeShape" presStyleCnt="0">
        <dgm:presLayoutVars>
          <dgm:chMax val="7"/>
          <dgm:dir/>
          <dgm:resizeHandles val="exact"/>
        </dgm:presLayoutVars>
      </dgm:prSet>
      <dgm:spPr/>
      <dgm:t>
        <a:bodyPr/>
        <a:lstStyle/>
        <a:p>
          <a:pPr rtl="1"/>
          <a:endParaRPr lang="ar-IQ"/>
        </a:p>
      </dgm:t>
    </dgm:pt>
    <dgm:pt modelId="{552C03A9-FFE7-4F63-BFF6-FD96355BF59E}" type="pres">
      <dgm:prSet presAssocID="{87769271-79F4-4D39-83AF-35BB26165AA6}" presName="circ1" presStyleLbl="vennNode1" presStyleIdx="0" presStyleCnt="3"/>
      <dgm:spPr/>
      <dgm:t>
        <a:bodyPr/>
        <a:lstStyle/>
        <a:p>
          <a:pPr rtl="1"/>
          <a:endParaRPr lang="ar-IQ"/>
        </a:p>
      </dgm:t>
    </dgm:pt>
    <dgm:pt modelId="{6673B91C-B1F7-48E5-8D62-EFE6D6E59FB0}" type="pres">
      <dgm:prSet presAssocID="{87769271-79F4-4D39-83AF-35BB26165AA6}" presName="circ1Tx" presStyleLbl="revTx" presStyleIdx="0" presStyleCnt="0">
        <dgm:presLayoutVars>
          <dgm:chMax val="0"/>
          <dgm:chPref val="0"/>
          <dgm:bulletEnabled val="1"/>
        </dgm:presLayoutVars>
      </dgm:prSet>
      <dgm:spPr/>
      <dgm:t>
        <a:bodyPr/>
        <a:lstStyle/>
        <a:p>
          <a:pPr rtl="1"/>
          <a:endParaRPr lang="ar-IQ"/>
        </a:p>
      </dgm:t>
    </dgm:pt>
    <dgm:pt modelId="{841D49D4-75E3-456E-9826-F3943BEE7187}" type="pres">
      <dgm:prSet presAssocID="{095DA64A-4AE5-4D08-9180-2E84A9E1FFD3}" presName="circ2" presStyleLbl="vennNode1" presStyleIdx="1" presStyleCnt="3"/>
      <dgm:spPr/>
      <dgm:t>
        <a:bodyPr/>
        <a:lstStyle/>
        <a:p>
          <a:pPr rtl="1"/>
          <a:endParaRPr lang="ar-IQ"/>
        </a:p>
      </dgm:t>
    </dgm:pt>
    <dgm:pt modelId="{869A2CF3-F09D-4D6C-B106-42255AD05998}" type="pres">
      <dgm:prSet presAssocID="{095DA64A-4AE5-4D08-9180-2E84A9E1FFD3}" presName="circ2Tx" presStyleLbl="revTx" presStyleIdx="0" presStyleCnt="0">
        <dgm:presLayoutVars>
          <dgm:chMax val="0"/>
          <dgm:chPref val="0"/>
          <dgm:bulletEnabled val="1"/>
        </dgm:presLayoutVars>
      </dgm:prSet>
      <dgm:spPr/>
      <dgm:t>
        <a:bodyPr/>
        <a:lstStyle/>
        <a:p>
          <a:pPr rtl="1"/>
          <a:endParaRPr lang="ar-IQ"/>
        </a:p>
      </dgm:t>
    </dgm:pt>
    <dgm:pt modelId="{CA7AF2F9-554D-4570-824F-73B9934A5878}" type="pres">
      <dgm:prSet presAssocID="{82E62CFD-43D0-4E02-8880-4CD1E4144463}" presName="circ3" presStyleLbl="vennNode1" presStyleIdx="2" presStyleCnt="3"/>
      <dgm:spPr/>
      <dgm:t>
        <a:bodyPr/>
        <a:lstStyle/>
        <a:p>
          <a:pPr rtl="1"/>
          <a:endParaRPr lang="ar-IQ"/>
        </a:p>
      </dgm:t>
    </dgm:pt>
    <dgm:pt modelId="{E9A9FFD7-AB26-4A61-B12D-D718203D1ABE}" type="pres">
      <dgm:prSet presAssocID="{82E62CFD-43D0-4E02-8880-4CD1E4144463}" presName="circ3Tx" presStyleLbl="revTx" presStyleIdx="0" presStyleCnt="0">
        <dgm:presLayoutVars>
          <dgm:chMax val="0"/>
          <dgm:chPref val="0"/>
          <dgm:bulletEnabled val="1"/>
        </dgm:presLayoutVars>
      </dgm:prSet>
      <dgm:spPr/>
      <dgm:t>
        <a:bodyPr/>
        <a:lstStyle/>
        <a:p>
          <a:pPr rtl="1"/>
          <a:endParaRPr lang="ar-IQ"/>
        </a:p>
      </dgm:t>
    </dgm:pt>
  </dgm:ptLst>
  <dgm:cxnLst>
    <dgm:cxn modelId="{47D72190-4773-462D-B88F-A2F506CFA244}" type="presOf" srcId="{87769271-79F4-4D39-83AF-35BB26165AA6}" destId="{6673B91C-B1F7-48E5-8D62-EFE6D6E59FB0}" srcOrd="1" destOrd="0" presId="urn:microsoft.com/office/officeart/2005/8/layout/venn1"/>
    <dgm:cxn modelId="{2969FE9E-09AD-4D7A-AB0E-0B9FFCE2ACF0}" type="presOf" srcId="{82E62CFD-43D0-4E02-8880-4CD1E4144463}" destId="{CA7AF2F9-554D-4570-824F-73B9934A5878}" srcOrd="0" destOrd="0" presId="urn:microsoft.com/office/officeart/2005/8/layout/venn1"/>
    <dgm:cxn modelId="{C34CCAA8-59F0-46E0-87E8-6B2E44CF9583}" type="presOf" srcId="{095DA64A-4AE5-4D08-9180-2E84A9E1FFD3}" destId="{841D49D4-75E3-456E-9826-F3943BEE7187}" srcOrd="0" destOrd="0" presId="urn:microsoft.com/office/officeart/2005/8/layout/venn1"/>
    <dgm:cxn modelId="{ED612F74-A13C-449A-A9E6-9DCDCC450F6F}" type="presOf" srcId="{095DA64A-4AE5-4D08-9180-2E84A9E1FFD3}" destId="{869A2CF3-F09D-4D6C-B106-42255AD05998}" srcOrd="1" destOrd="0" presId="urn:microsoft.com/office/officeart/2005/8/layout/venn1"/>
    <dgm:cxn modelId="{019662B2-F610-47B7-9F73-B5F0E2A7F34B}" type="presOf" srcId="{87769271-79F4-4D39-83AF-35BB26165AA6}" destId="{552C03A9-FFE7-4F63-BFF6-FD96355BF59E}" srcOrd="0" destOrd="0" presId="urn:microsoft.com/office/officeart/2005/8/layout/venn1"/>
    <dgm:cxn modelId="{64743528-4958-44DE-ACFB-C49B17E42192}" type="presOf" srcId="{F5015C18-D65A-4B1A-8EDB-66B038345F43}" destId="{90FEC24A-651A-4B84-99DD-CE50D9E758CC}" srcOrd="0" destOrd="0" presId="urn:microsoft.com/office/officeart/2005/8/layout/venn1"/>
    <dgm:cxn modelId="{31F5DCAA-BB62-4F08-AD23-98974CC3B141}" type="presOf" srcId="{82E62CFD-43D0-4E02-8880-4CD1E4144463}" destId="{E9A9FFD7-AB26-4A61-B12D-D718203D1ABE}" srcOrd="1" destOrd="0" presId="urn:microsoft.com/office/officeart/2005/8/layout/venn1"/>
    <dgm:cxn modelId="{6DC7279F-5168-4B3F-8733-9C5AD05E5FC7}" srcId="{F5015C18-D65A-4B1A-8EDB-66B038345F43}" destId="{87769271-79F4-4D39-83AF-35BB26165AA6}" srcOrd="0" destOrd="0" parTransId="{F1898A53-7663-43DA-96BE-1A0C1CBFD2C9}" sibTransId="{6F45C5FB-37D6-4C81-B997-04EC62DF09EF}"/>
    <dgm:cxn modelId="{56DD605B-5601-4704-970A-E298B3743996}" srcId="{F5015C18-D65A-4B1A-8EDB-66B038345F43}" destId="{095DA64A-4AE5-4D08-9180-2E84A9E1FFD3}" srcOrd="1" destOrd="0" parTransId="{5F461149-6C1B-4539-A2FA-31B0F6064EF8}" sibTransId="{F77DE2FA-9136-46BB-BB4E-81B697371CFB}"/>
    <dgm:cxn modelId="{882D1292-CE0C-490B-9CB0-8E83230C0C66}" srcId="{F5015C18-D65A-4B1A-8EDB-66B038345F43}" destId="{82E62CFD-43D0-4E02-8880-4CD1E4144463}" srcOrd="2" destOrd="0" parTransId="{A130EACE-1C5C-493A-B00F-7017A073742D}" sibTransId="{105F9D4E-8D08-47E1-AF55-2F8198B99BFB}"/>
    <dgm:cxn modelId="{ADEC3A8B-6C85-4340-B2FF-3A09C61B766E}" type="presParOf" srcId="{90FEC24A-651A-4B84-99DD-CE50D9E758CC}" destId="{552C03A9-FFE7-4F63-BFF6-FD96355BF59E}" srcOrd="0" destOrd="0" presId="urn:microsoft.com/office/officeart/2005/8/layout/venn1"/>
    <dgm:cxn modelId="{606FA23C-28C3-4BB4-A2D3-E7E4C96CD324}" type="presParOf" srcId="{90FEC24A-651A-4B84-99DD-CE50D9E758CC}" destId="{6673B91C-B1F7-48E5-8D62-EFE6D6E59FB0}" srcOrd="1" destOrd="0" presId="urn:microsoft.com/office/officeart/2005/8/layout/venn1"/>
    <dgm:cxn modelId="{0FF75713-99E8-4318-9787-38E2D9D44940}" type="presParOf" srcId="{90FEC24A-651A-4B84-99DD-CE50D9E758CC}" destId="{841D49D4-75E3-456E-9826-F3943BEE7187}" srcOrd="2" destOrd="0" presId="urn:microsoft.com/office/officeart/2005/8/layout/venn1"/>
    <dgm:cxn modelId="{73D13464-9205-43EC-BE11-AB499A8851C6}" type="presParOf" srcId="{90FEC24A-651A-4B84-99DD-CE50D9E758CC}" destId="{869A2CF3-F09D-4D6C-B106-42255AD05998}" srcOrd="3" destOrd="0" presId="urn:microsoft.com/office/officeart/2005/8/layout/venn1"/>
    <dgm:cxn modelId="{3CE14299-8564-4311-AF85-FE74B193B411}" type="presParOf" srcId="{90FEC24A-651A-4B84-99DD-CE50D9E758CC}" destId="{CA7AF2F9-554D-4570-824F-73B9934A5878}" srcOrd="4" destOrd="0" presId="urn:microsoft.com/office/officeart/2005/8/layout/venn1"/>
    <dgm:cxn modelId="{15E766D4-FA42-4A53-B461-B86675B8B376}" type="presParOf" srcId="{90FEC24A-651A-4B84-99DD-CE50D9E758CC}" destId="{E9A9FFD7-AB26-4A61-B12D-D718203D1ABE}" srcOrd="5" destOrd="0" presId="urn:microsoft.com/office/officeart/2005/8/layout/venn1"/>
  </dgm:cxnLst>
  <dgm:bg>
    <a:gradFill>
      <a:gsLst>
        <a:gs pos="0">
          <a:srgbClr val="FFF200"/>
        </a:gs>
        <a:gs pos="45000">
          <a:srgbClr val="FF7A00"/>
        </a:gs>
        <a:gs pos="70000">
          <a:srgbClr val="FF0300"/>
        </a:gs>
        <a:gs pos="100000">
          <a:srgbClr val="4D0808"/>
        </a:gs>
      </a:gsLst>
      <a:lin ang="5400000" scaled="0"/>
    </a:gradFill>
  </dgm:bg>
  <dgm:whole/>
</dgm:dataModel>
</file>

<file path=ppt/diagrams/data8.xml><?xml version="1.0" encoding="utf-8"?>
<dgm:dataModel xmlns:dgm="http://schemas.openxmlformats.org/drawingml/2006/diagram" xmlns:a="http://schemas.openxmlformats.org/drawingml/2006/main">
  <dgm:ptLst>
    <dgm:pt modelId="{3C20B41C-26E6-4D91-BC20-3CC2971A392A}" type="doc">
      <dgm:prSet loTypeId="urn:microsoft.com/office/officeart/2005/8/layout/cycle2" loCatId="cycle" qsTypeId="urn:microsoft.com/office/officeart/2005/8/quickstyle/simple1" qsCatId="simple" csTypeId="urn:microsoft.com/office/officeart/2005/8/colors/accent1_2" csCatId="accent1" phldr="1"/>
      <dgm:spPr/>
      <dgm:t>
        <a:bodyPr/>
        <a:lstStyle/>
        <a:p>
          <a:pPr rtl="1"/>
          <a:endParaRPr lang="ar-IQ"/>
        </a:p>
      </dgm:t>
    </dgm:pt>
    <dgm:pt modelId="{2868715C-C19E-4301-B048-08AEB62DE780}">
      <dgm:prSet/>
      <dgm:spPr/>
      <dgm:t>
        <a:bodyPr/>
        <a:lstStyle/>
        <a:p>
          <a:pPr rtl="1"/>
          <a:r>
            <a:rPr lang="ar-AE" b="1" dirty="0" smtClean="0"/>
            <a:t>الأساس العلمي للانتقاء</a:t>
          </a:r>
          <a:endParaRPr lang="ar-IQ" b="1" dirty="0"/>
        </a:p>
      </dgm:t>
    </dgm:pt>
    <dgm:pt modelId="{A5489E8E-EA8B-471E-B6FE-F02E11849D99}" type="parTrans" cxnId="{DBA62999-4AF5-4089-A793-9720F786C5F2}">
      <dgm:prSet/>
      <dgm:spPr/>
      <dgm:t>
        <a:bodyPr/>
        <a:lstStyle/>
        <a:p>
          <a:pPr rtl="1"/>
          <a:endParaRPr lang="ar-IQ"/>
        </a:p>
      </dgm:t>
    </dgm:pt>
    <dgm:pt modelId="{8F9A6ED2-0CA5-4FB2-8D1C-B27A62D1C080}" type="sibTrans" cxnId="{DBA62999-4AF5-4089-A793-9720F786C5F2}">
      <dgm:prSet/>
      <dgm:spPr>
        <a:solidFill>
          <a:srgbClr val="FF0000"/>
        </a:solidFill>
      </dgm:spPr>
      <dgm:t>
        <a:bodyPr/>
        <a:lstStyle/>
        <a:p>
          <a:pPr rtl="1"/>
          <a:endParaRPr lang="ar-IQ"/>
        </a:p>
      </dgm:t>
    </dgm:pt>
    <dgm:pt modelId="{7BFD0E3C-D41C-4B9F-953A-F1E699B98830}">
      <dgm:prSet/>
      <dgm:spPr/>
      <dgm:t>
        <a:bodyPr/>
        <a:lstStyle/>
        <a:p>
          <a:pPr rtl="1"/>
          <a:r>
            <a:rPr lang="ar-AE" b="1" dirty="0" smtClean="0"/>
            <a:t>استمرارية القياس والتشخيص</a:t>
          </a:r>
          <a:endParaRPr lang="ar-IQ" b="1" dirty="0"/>
        </a:p>
      </dgm:t>
    </dgm:pt>
    <dgm:pt modelId="{6E9AC3C1-AC7C-4890-8B85-9541C7D3B36A}" type="parTrans" cxnId="{508898F4-C9D9-4CF3-A987-8ABB8C02C144}">
      <dgm:prSet/>
      <dgm:spPr/>
      <dgm:t>
        <a:bodyPr/>
        <a:lstStyle/>
        <a:p>
          <a:pPr rtl="1"/>
          <a:endParaRPr lang="ar-IQ"/>
        </a:p>
      </dgm:t>
    </dgm:pt>
    <dgm:pt modelId="{EC8F4CA6-1126-453F-9540-2395D5A10621}" type="sibTrans" cxnId="{508898F4-C9D9-4CF3-A987-8ABB8C02C144}">
      <dgm:prSet/>
      <dgm:spPr>
        <a:solidFill>
          <a:srgbClr val="FF0000"/>
        </a:solidFill>
      </dgm:spPr>
      <dgm:t>
        <a:bodyPr/>
        <a:lstStyle/>
        <a:p>
          <a:pPr rtl="1"/>
          <a:endParaRPr lang="ar-IQ"/>
        </a:p>
      </dgm:t>
    </dgm:pt>
    <dgm:pt modelId="{42832BEE-5379-40AD-A55B-230B5F31D9D5}">
      <dgm:prSet/>
      <dgm:spPr/>
      <dgm:t>
        <a:bodyPr/>
        <a:lstStyle/>
        <a:p>
          <a:pPr rtl="1"/>
          <a:r>
            <a:rPr lang="ar-AE" b="1" dirty="0" smtClean="0"/>
            <a:t>ملائمة مقاييس الانتقاء</a:t>
          </a:r>
          <a:endParaRPr lang="ar-IQ" b="1" dirty="0"/>
        </a:p>
      </dgm:t>
    </dgm:pt>
    <dgm:pt modelId="{CED87F0C-37BD-4069-93AA-37B2C60C4ECF}" type="parTrans" cxnId="{A425A72D-11DF-43EF-96E5-5A69E16F3F23}">
      <dgm:prSet/>
      <dgm:spPr/>
      <dgm:t>
        <a:bodyPr/>
        <a:lstStyle/>
        <a:p>
          <a:pPr rtl="1"/>
          <a:endParaRPr lang="ar-IQ"/>
        </a:p>
      </dgm:t>
    </dgm:pt>
    <dgm:pt modelId="{F7050C40-7BAE-4704-8BF0-0FC5C1085850}" type="sibTrans" cxnId="{A425A72D-11DF-43EF-96E5-5A69E16F3F23}">
      <dgm:prSet/>
      <dgm:spPr>
        <a:solidFill>
          <a:srgbClr val="FF0000"/>
        </a:solidFill>
      </dgm:spPr>
      <dgm:t>
        <a:bodyPr/>
        <a:lstStyle/>
        <a:p>
          <a:pPr rtl="1"/>
          <a:endParaRPr lang="ar-IQ"/>
        </a:p>
      </dgm:t>
    </dgm:pt>
    <dgm:pt modelId="{F623DFAA-F519-49FF-B24D-160B21F8D132}">
      <dgm:prSet/>
      <dgm:spPr/>
      <dgm:t>
        <a:bodyPr/>
        <a:lstStyle/>
        <a:p>
          <a:pPr rtl="1"/>
          <a:r>
            <a:rPr lang="ar-AE" b="1" dirty="0" smtClean="0"/>
            <a:t>القيمة التربوية للانتقاء</a:t>
          </a:r>
          <a:endParaRPr lang="ar-IQ" b="1" dirty="0"/>
        </a:p>
      </dgm:t>
    </dgm:pt>
    <dgm:pt modelId="{8A9B24AE-7F1D-46C2-89D7-4257057ABEE1}" type="parTrans" cxnId="{8E27131F-6D72-4CEA-AC1D-D1B53CBFF7BA}">
      <dgm:prSet/>
      <dgm:spPr/>
      <dgm:t>
        <a:bodyPr/>
        <a:lstStyle/>
        <a:p>
          <a:pPr rtl="1"/>
          <a:endParaRPr lang="ar-IQ"/>
        </a:p>
      </dgm:t>
    </dgm:pt>
    <dgm:pt modelId="{4F66B7CF-DA91-4FE9-B6DF-65D1A10F2698}" type="sibTrans" cxnId="{8E27131F-6D72-4CEA-AC1D-D1B53CBFF7BA}">
      <dgm:prSet/>
      <dgm:spPr>
        <a:solidFill>
          <a:srgbClr val="FF0000"/>
        </a:solidFill>
      </dgm:spPr>
      <dgm:t>
        <a:bodyPr/>
        <a:lstStyle/>
        <a:p>
          <a:pPr rtl="1"/>
          <a:endParaRPr lang="ar-IQ"/>
        </a:p>
      </dgm:t>
    </dgm:pt>
    <dgm:pt modelId="{B8B6B402-5AAC-4314-859D-AF54CAE3D925}">
      <dgm:prSet/>
      <dgm:spPr/>
      <dgm:t>
        <a:bodyPr/>
        <a:lstStyle/>
        <a:p>
          <a:pPr rtl="1"/>
          <a:r>
            <a:rPr lang="ar-AE" b="1" dirty="0" smtClean="0"/>
            <a:t>البعد الإنساني للانتقاء</a:t>
          </a:r>
          <a:endParaRPr lang="ar-IQ" b="1" dirty="0"/>
        </a:p>
      </dgm:t>
    </dgm:pt>
    <dgm:pt modelId="{CA072989-8715-4A70-A411-A1A91BF722DD}" type="parTrans" cxnId="{63E085A3-C5A8-49BD-AD59-4BE48495F816}">
      <dgm:prSet/>
      <dgm:spPr/>
      <dgm:t>
        <a:bodyPr/>
        <a:lstStyle/>
        <a:p>
          <a:pPr rtl="1"/>
          <a:endParaRPr lang="ar-IQ"/>
        </a:p>
      </dgm:t>
    </dgm:pt>
    <dgm:pt modelId="{D4EFB725-CDC5-44A1-A64C-EA8F2F8DB0DA}" type="sibTrans" cxnId="{63E085A3-C5A8-49BD-AD59-4BE48495F816}">
      <dgm:prSet/>
      <dgm:spPr>
        <a:solidFill>
          <a:srgbClr val="FF0000"/>
        </a:solidFill>
      </dgm:spPr>
      <dgm:t>
        <a:bodyPr/>
        <a:lstStyle/>
        <a:p>
          <a:pPr rtl="1"/>
          <a:endParaRPr lang="ar-IQ"/>
        </a:p>
      </dgm:t>
    </dgm:pt>
    <dgm:pt modelId="{0C127BD1-559F-4FE3-87F9-FFC116CEFEC3}">
      <dgm:prSet/>
      <dgm:spPr/>
      <dgm:t>
        <a:bodyPr/>
        <a:lstStyle/>
        <a:p>
          <a:pPr rtl="1"/>
          <a:r>
            <a:rPr lang="ar-AE" b="1" dirty="0" smtClean="0"/>
            <a:t>العائد التطبيقي للانتقاء</a:t>
          </a:r>
          <a:endParaRPr lang="en-US" b="1" dirty="0"/>
        </a:p>
      </dgm:t>
    </dgm:pt>
    <dgm:pt modelId="{A5A597DA-A93C-4A2E-B4F2-033C02C42C28}" type="parTrans" cxnId="{8C947B84-7E97-40B2-B38C-1536B2B3868A}">
      <dgm:prSet/>
      <dgm:spPr/>
      <dgm:t>
        <a:bodyPr/>
        <a:lstStyle/>
        <a:p>
          <a:pPr rtl="1"/>
          <a:endParaRPr lang="ar-IQ"/>
        </a:p>
      </dgm:t>
    </dgm:pt>
    <dgm:pt modelId="{FC2CFEDD-BEC9-4011-9206-230FB4E56481}" type="sibTrans" cxnId="{8C947B84-7E97-40B2-B38C-1536B2B3868A}">
      <dgm:prSet/>
      <dgm:spPr>
        <a:solidFill>
          <a:srgbClr val="FF0000"/>
        </a:solidFill>
      </dgm:spPr>
      <dgm:t>
        <a:bodyPr/>
        <a:lstStyle/>
        <a:p>
          <a:pPr rtl="1"/>
          <a:endParaRPr lang="ar-IQ"/>
        </a:p>
      </dgm:t>
    </dgm:pt>
    <dgm:pt modelId="{9739E75B-E1E6-44FC-89D4-752A15D3D14D}" type="pres">
      <dgm:prSet presAssocID="{3C20B41C-26E6-4D91-BC20-3CC2971A392A}" presName="cycle" presStyleCnt="0">
        <dgm:presLayoutVars>
          <dgm:dir/>
          <dgm:resizeHandles val="exact"/>
        </dgm:presLayoutVars>
      </dgm:prSet>
      <dgm:spPr/>
      <dgm:t>
        <a:bodyPr/>
        <a:lstStyle/>
        <a:p>
          <a:pPr rtl="1"/>
          <a:endParaRPr lang="ar-IQ"/>
        </a:p>
      </dgm:t>
    </dgm:pt>
    <dgm:pt modelId="{17E8E466-9605-4BE3-AD2B-A91367C57245}" type="pres">
      <dgm:prSet presAssocID="{2868715C-C19E-4301-B048-08AEB62DE780}" presName="node" presStyleLbl="node1" presStyleIdx="0" presStyleCnt="6">
        <dgm:presLayoutVars>
          <dgm:bulletEnabled val="1"/>
        </dgm:presLayoutVars>
      </dgm:prSet>
      <dgm:spPr/>
      <dgm:t>
        <a:bodyPr/>
        <a:lstStyle/>
        <a:p>
          <a:pPr rtl="1"/>
          <a:endParaRPr lang="ar-IQ"/>
        </a:p>
      </dgm:t>
    </dgm:pt>
    <dgm:pt modelId="{D8BE282C-9AE4-4C8E-B236-593D98898352}" type="pres">
      <dgm:prSet presAssocID="{8F9A6ED2-0CA5-4FB2-8D1C-B27A62D1C080}" presName="sibTrans" presStyleLbl="sibTrans2D1" presStyleIdx="0" presStyleCnt="6"/>
      <dgm:spPr/>
      <dgm:t>
        <a:bodyPr/>
        <a:lstStyle/>
        <a:p>
          <a:pPr rtl="1"/>
          <a:endParaRPr lang="ar-IQ"/>
        </a:p>
      </dgm:t>
    </dgm:pt>
    <dgm:pt modelId="{58761DB3-A257-42B8-91DF-D64AD38EB8E2}" type="pres">
      <dgm:prSet presAssocID="{8F9A6ED2-0CA5-4FB2-8D1C-B27A62D1C080}" presName="connectorText" presStyleLbl="sibTrans2D1" presStyleIdx="0" presStyleCnt="6"/>
      <dgm:spPr/>
      <dgm:t>
        <a:bodyPr/>
        <a:lstStyle/>
        <a:p>
          <a:pPr rtl="1"/>
          <a:endParaRPr lang="ar-IQ"/>
        </a:p>
      </dgm:t>
    </dgm:pt>
    <dgm:pt modelId="{EEE88143-3E9C-42EF-9ED4-1EDF6B34796E}" type="pres">
      <dgm:prSet presAssocID="{7BFD0E3C-D41C-4B9F-953A-F1E699B98830}" presName="node" presStyleLbl="node1" presStyleIdx="1" presStyleCnt="6">
        <dgm:presLayoutVars>
          <dgm:bulletEnabled val="1"/>
        </dgm:presLayoutVars>
      </dgm:prSet>
      <dgm:spPr/>
      <dgm:t>
        <a:bodyPr/>
        <a:lstStyle/>
        <a:p>
          <a:pPr rtl="1"/>
          <a:endParaRPr lang="ar-IQ"/>
        </a:p>
      </dgm:t>
    </dgm:pt>
    <dgm:pt modelId="{8F14C724-0009-4C9E-B6F0-3B9335334B8F}" type="pres">
      <dgm:prSet presAssocID="{EC8F4CA6-1126-453F-9540-2395D5A10621}" presName="sibTrans" presStyleLbl="sibTrans2D1" presStyleIdx="1" presStyleCnt="6"/>
      <dgm:spPr/>
      <dgm:t>
        <a:bodyPr/>
        <a:lstStyle/>
        <a:p>
          <a:pPr rtl="1"/>
          <a:endParaRPr lang="ar-IQ"/>
        </a:p>
      </dgm:t>
    </dgm:pt>
    <dgm:pt modelId="{22B4A402-7CC0-4C86-811C-CB0803F31702}" type="pres">
      <dgm:prSet presAssocID="{EC8F4CA6-1126-453F-9540-2395D5A10621}" presName="connectorText" presStyleLbl="sibTrans2D1" presStyleIdx="1" presStyleCnt="6"/>
      <dgm:spPr/>
      <dgm:t>
        <a:bodyPr/>
        <a:lstStyle/>
        <a:p>
          <a:pPr rtl="1"/>
          <a:endParaRPr lang="ar-IQ"/>
        </a:p>
      </dgm:t>
    </dgm:pt>
    <dgm:pt modelId="{7D901EDD-9CE2-4E23-B764-58D61D9718B0}" type="pres">
      <dgm:prSet presAssocID="{42832BEE-5379-40AD-A55B-230B5F31D9D5}" presName="node" presStyleLbl="node1" presStyleIdx="2" presStyleCnt="6">
        <dgm:presLayoutVars>
          <dgm:bulletEnabled val="1"/>
        </dgm:presLayoutVars>
      </dgm:prSet>
      <dgm:spPr/>
      <dgm:t>
        <a:bodyPr/>
        <a:lstStyle/>
        <a:p>
          <a:pPr rtl="1"/>
          <a:endParaRPr lang="ar-IQ"/>
        </a:p>
      </dgm:t>
    </dgm:pt>
    <dgm:pt modelId="{FB2C8540-F279-4980-AA1F-38FCEEF4B510}" type="pres">
      <dgm:prSet presAssocID="{F7050C40-7BAE-4704-8BF0-0FC5C1085850}" presName="sibTrans" presStyleLbl="sibTrans2D1" presStyleIdx="2" presStyleCnt="6"/>
      <dgm:spPr/>
      <dgm:t>
        <a:bodyPr/>
        <a:lstStyle/>
        <a:p>
          <a:pPr rtl="1"/>
          <a:endParaRPr lang="ar-IQ"/>
        </a:p>
      </dgm:t>
    </dgm:pt>
    <dgm:pt modelId="{A10BB308-C945-4054-B336-4CFC3A74EE3B}" type="pres">
      <dgm:prSet presAssocID="{F7050C40-7BAE-4704-8BF0-0FC5C1085850}" presName="connectorText" presStyleLbl="sibTrans2D1" presStyleIdx="2" presStyleCnt="6"/>
      <dgm:spPr/>
      <dgm:t>
        <a:bodyPr/>
        <a:lstStyle/>
        <a:p>
          <a:pPr rtl="1"/>
          <a:endParaRPr lang="ar-IQ"/>
        </a:p>
      </dgm:t>
    </dgm:pt>
    <dgm:pt modelId="{E4E5CEE3-8216-46A1-ACB7-FDC4ED659AB6}" type="pres">
      <dgm:prSet presAssocID="{F623DFAA-F519-49FF-B24D-160B21F8D132}" presName="node" presStyleLbl="node1" presStyleIdx="3" presStyleCnt="6">
        <dgm:presLayoutVars>
          <dgm:bulletEnabled val="1"/>
        </dgm:presLayoutVars>
      </dgm:prSet>
      <dgm:spPr/>
      <dgm:t>
        <a:bodyPr/>
        <a:lstStyle/>
        <a:p>
          <a:pPr rtl="1"/>
          <a:endParaRPr lang="ar-IQ"/>
        </a:p>
      </dgm:t>
    </dgm:pt>
    <dgm:pt modelId="{A38ECCF8-9823-4899-992F-C6AA559CBA49}" type="pres">
      <dgm:prSet presAssocID="{4F66B7CF-DA91-4FE9-B6DF-65D1A10F2698}" presName="sibTrans" presStyleLbl="sibTrans2D1" presStyleIdx="3" presStyleCnt="6"/>
      <dgm:spPr/>
      <dgm:t>
        <a:bodyPr/>
        <a:lstStyle/>
        <a:p>
          <a:pPr rtl="1"/>
          <a:endParaRPr lang="ar-IQ"/>
        </a:p>
      </dgm:t>
    </dgm:pt>
    <dgm:pt modelId="{D7D558BF-0C9A-4F1F-8843-62722E808F81}" type="pres">
      <dgm:prSet presAssocID="{4F66B7CF-DA91-4FE9-B6DF-65D1A10F2698}" presName="connectorText" presStyleLbl="sibTrans2D1" presStyleIdx="3" presStyleCnt="6"/>
      <dgm:spPr/>
      <dgm:t>
        <a:bodyPr/>
        <a:lstStyle/>
        <a:p>
          <a:pPr rtl="1"/>
          <a:endParaRPr lang="ar-IQ"/>
        </a:p>
      </dgm:t>
    </dgm:pt>
    <dgm:pt modelId="{B42BEAA0-A1FD-4EEC-8EA8-C06749495EBC}" type="pres">
      <dgm:prSet presAssocID="{B8B6B402-5AAC-4314-859D-AF54CAE3D925}" presName="node" presStyleLbl="node1" presStyleIdx="4" presStyleCnt="6">
        <dgm:presLayoutVars>
          <dgm:bulletEnabled val="1"/>
        </dgm:presLayoutVars>
      </dgm:prSet>
      <dgm:spPr/>
      <dgm:t>
        <a:bodyPr/>
        <a:lstStyle/>
        <a:p>
          <a:pPr rtl="1"/>
          <a:endParaRPr lang="ar-IQ"/>
        </a:p>
      </dgm:t>
    </dgm:pt>
    <dgm:pt modelId="{766391B2-0053-4E32-89EE-97B91151F28C}" type="pres">
      <dgm:prSet presAssocID="{D4EFB725-CDC5-44A1-A64C-EA8F2F8DB0DA}" presName="sibTrans" presStyleLbl="sibTrans2D1" presStyleIdx="4" presStyleCnt="6"/>
      <dgm:spPr/>
      <dgm:t>
        <a:bodyPr/>
        <a:lstStyle/>
        <a:p>
          <a:pPr rtl="1"/>
          <a:endParaRPr lang="ar-IQ"/>
        </a:p>
      </dgm:t>
    </dgm:pt>
    <dgm:pt modelId="{989E315C-9D07-492D-BCB1-0089C3D61670}" type="pres">
      <dgm:prSet presAssocID="{D4EFB725-CDC5-44A1-A64C-EA8F2F8DB0DA}" presName="connectorText" presStyleLbl="sibTrans2D1" presStyleIdx="4" presStyleCnt="6"/>
      <dgm:spPr/>
      <dgm:t>
        <a:bodyPr/>
        <a:lstStyle/>
        <a:p>
          <a:pPr rtl="1"/>
          <a:endParaRPr lang="ar-IQ"/>
        </a:p>
      </dgm:t>
    </dgm:pt>
    <dgm:pt modelId="{F0CC12F5-7F96-481D-B9E3-E4B65C467961}" type="pres">
      <dgm:prSet presAssocID="{0C127BD1-559F-4FE3-87F9-FFC116CEFEC3}" presName="node" presStyleLbl="node1" presStyleIdx="5" presStyleCnt="6">
        <dgm:presLayoutVars>
          <dgm:bulletEnabled val="1"/>
        </dgm:presLayoutVars>
      </dgm:prSet>
      <dgm:spPr/>
      <dgm:t>
        <a:bodyPr/>
        <a:lstStyle/>
        <a:p>
          <a:pPr rtl="1"/>
          <a:endParaRPr lang="ar-IQ"/>
        </a:p>
      </dgm:t>
    </dgm:pt>
    <dgm:pt modelId="{518D0C30-16DD-41B7-BDD3-8AF20C0D0C4E}" type="pres">
      <dgm:prSet presAssocID="{FC2CFEDD-BEC9-4011-9206-230FB4E56481}" presName="sibTrans" presStyleLbl="sibTrans2D1" presStyleIdx="5" presStyleCnt="6"/>
      <dgm:spPr/>
      <dgm:t>
        <a:bodyPr/>
        <a:lstStyle/>
        <a:p>
          <a:pPr rtl="1"/>
          <a:endParaRPr lang="ar-IQ"/>
        </a:p>
      </dgm:t>
    </dgm:pt>
    <dgm:pt modelId="{6D7BCB22-28CE-423E-A39D-A6B52ABC4226}" type="pres">
      <dgm:prSet presAssocID="{FC2CFEDD-BEC9-4011-9206-230FB4E56481}" presName="connectorText" presStyleLbl="sibTrans2D1" presStyleIdx="5" presStyleCnt="6"/>
      <dgm:spPr/>
      <dgm:t>
        <a:bodyPr/>
        <a:lstStyle/>
        <a:p>
          <a:pPr rtl="1"/>
          <a:endParaRPr lang="ar-IQ"/>
        </a:p>
      </dgm:t>
    </dgm:pt>
  </dgm:ptLst>
  <dgm:cxnLst>
    <dgm:cxn modelId="{E620A1A2-6CEF-4F64-9823-87FC8E046BE4}" type="presOf" srcId="{0C127BD1-559F-4FE3-87F9-FFC116CEFEC3}" destId="{F0CC12F5-7F96-481D-B9E3-E4B65C467961}" srcOrd="0" destOrd="0" presId="urn:microsoft.com/office/officeart/2005/8/layout/cycle2"/>
    <dgm:cxn modelId="{DBA62999-4AF5-4089-A793-9720F786C5F2}" srcId="{3C20B41C-26E6-4D91-BC20-3CC2971A392A}" destId="{2868715C-C19E-4301-B048-08AEB62DE780}" srcOrd="0" destOrd="0" parTransId="{A5489E8E-EA8B-471E-B6FE-F02E11849D99}" sibTransId="{8F9A6ED2-0CA5-4FB2-8D1C-B27A62D1C080}"/>
    <dgm:cxn modelId="{A425A72D-11DF-43EF-96E5-5A69E16F3F23}" srcId="{3C20B41C-26E6-4D91-BC20-3CC2971A392A}" destId="{42832BEE-5379-40AD-A55B-230B5F31D9D5}" srcOrd="2" destOrd="0" parTransId="{CED87F0C-37BD-4069-93AA-37B2C60C4ECF}" sibTransId="{F7050C40-7BAE-4704-8BF0-0FC5C1085850}"/>
    <dgm:cxn modelId="{DC43DC31-4AC3-4FAA-8ED8-EE82FDD49360}" type="presOf" srcId="{B8B6B402-5AAC-4314-859D-AF54CAE3D925}" destId="{B42BEAA0-A1FD-4EEC-8EA8-C06749495EBC}" srcOrd="0" destOrd="0" presId="urn:microsoft.com/office/officeart/2005/8/layout/cycle2"/>
    <dgm:cxn modelId="{7841C3FF-C400-4E1B-87E6-4986384DDF73}" type="presOf" srcId="{EC8F4CA6-1126-453F-9540-2395D5A10621}" destId="{8F14C724-0009-4C9E-B6F0-3B9335334B8F}" srcOrd="0" destOrd="0" presId="urn:microsoft.com/office/officeart/2005/8/layout/cycle2"/>
    <dgm:cxn modelId="{288488E1-2CC7-4294-9E73-E7A57DAA4B1C}" type="presOf" srcId="{F7050C40-7BAE-4704-8BF0-0FC5C1085850}" destId="{FB2C8540-F279-4980-AA1F-38FCEEF4B510}" srcOrd="0" destOrd="0" presId="urn:microsoft.com/office/officeart/2005/8/layout/cycle2"/>
    <dgm:cxn modelId="{573C6D62-3512-4C1D-8AD6-A585AFF7A0BB}" type="presOf" srcId="{D4EFB725-CDC5-44A1-A64C-EA8F2F8DB0DA}" destId="{989E315C-9D07-492D-BCB1-0089C3D61670}" srcOrd="1" destOrd="0" presId="urn:microsoft.com/office/officeart/2005/8/layout/cycle2"/>
    <dgm:cxn modelId="{BB545A66-9A7B-449A-B188-30B7AE87AC3A}" type="presOf" srcId="{D4EFB725-CDC5-44A1-A64C-EA8F2F8DB0DA}" destId="{766391B2-0053-4E32-89EE-97B91151F28C}" srcOrd="0" destOrd="0" presId="urn:microsoft.com/office/officeart/2005/8/layout/cycle2"/>
    <dgm:cxn modelId="{933B2487-F65F-45B8-B402-2A27451E3745}" type="presOf" srcId="{8F9A6ED2-0CA5-4FB2-8D1C-B27A62D1C080}" destId="{58761DB3-A257-42B8-91DF-D64AD38EB8E2}" srcOrd="1" destOrd="0" presId="urn:microsoft.com/office/officeart/2005/8/layout/cycle2"/>
    <dgm:cxn modelId="{4EF9C53F-A290-4E4A-B5EA-33A2B71AB3BE}" type="presOf" srcId="{7BFD0E3C-D41C-4B9F-953A-F1E699B98830}" destId="{EEE88143-3E9C-42EF-9ED4-1EDF6B34796E}" srcOrd="0" destOrd="0" presId="urn:microsoft.com/office/officeart/2005/8/layout/cycle2"/>
    <dgm:cxn modelId="{3921BBF7-918B-4D34-BB5D-4426AA9F6428}" type="presOf" srcId="{4F66B7CF-DA91-4FE9-B6DF-65D1A10F2698}" destId="{A38ECCF8-9823-4899-992F-C6AA559CBA49}" srcOrd="0" destOrd="0" presId="urn:microsoft.com/office/officeart/2005/8/layout/cycle2"/>
    <dgm:cxn modelId="{63E085A3-C5A8-49BD-AD59-4BE48495F816}" srcId="{3C20B41C-26E6-4D91-BC20-3CC2971A392A}" destId="{B8B6B402-5AAC-4314-859D-AF54CAE3D925}" srcOrd="4" destOrd="0" parTransId="{CA072989-8715-4A70-A411-A1A91BF722DD}" sibTransId="{D4EFB725-CDC5-44A1-A64C-EA8F2F8DB0DA}"/>
    <dgm:cxn modelId="{67B92833-CC75-4577-8366-C88ACC2D3059}" type="presOf" srcId="{3C20B41C-26E6-4D91-BC20-3CC2971A392A}" destId="{9739E75B-E1E6-44FC-89D4-752A15D3D14D}" srcOrd="0" destOrd="0" presId="urn:microsoft.com/office/officeart/2005/8/layout/cycle2"/>
    <dgm:cxn modelId="{93E18459-064D-4820-AA04-A6C03DE6BEE5}" type="presOf" srcId="{8F9A6ED2-0CA5-4FB2-8D1C-B27A62D1C080}" destId="{D8BE282C-9AE4-4C8E-B236-593D98898352}" srcOrd="0" destOrd="0" presId="urn:microsoft.com/office/officeart/2005/8/layout/cycle2"/>
    <dgm:cxn modelId="{C9617DA8-F508-4F21-8FA8-AF8C307793F5}" type="presOf" srcId="{42832BEE-5379-40AD-A55B-230B5F31D9D5}" destId="{7D901EDD-9CE2-4E23-B764-58D61D9718B0}" srcOrd="0" destOrd="0" presId="urn:microsoft.com/office/officeart/2005/8/layout/cycle2"/>
    <dgm:cxn modelId="{60954E47-0B77-426C-9B66-DCD8A7E4EA1B}" type="presOf" srcId="{EC8F4CA6-1126-453F-9540-2395D5A10621}" destId="{22B4A402-7CC0-4C86-811C-CB0803F31702}" srcOrd="1" destOrd="0" presId="urn:microsoft.com/office/officeart/2005/8/layout/cycle2"/>
    <dgm:cxn modelId="{04CD12EC-2795-4FD4-9410-EAF646917441}" type="presOf" srcId="{FC2CFEDD-BEC9-4011-9206-230FB4E56481}" destId="{518D0C30-16DD-41B7-BDD3-8AF20C0D0C4E}" srcOrd="0" destOrd="0" presId="urn:microsoft.com/office/officeart/2005/8/layout/cycle2"/>
    <dgm:cxn modelId="{E1D95409-A1AC-47DA-A169-220F72DF52AF}" type="presOf" srcId="{FC2CFEDD-BEC9-4011-9206-230FB4E56481}" destId="{6D7BCB22-28CE-423E-A39D-A6B52ABC4226}" srcOrd="1" destOrd="0" presId="urn:microsoft.com/office/officeart/2005/8/layout/cycle2"/>
    <dgm:cxn modelId="{10545030-FBD3-436E-946A-D20311C6B278}" type="presOf" srcId="{F623DFAA-F519-49FF-B24D-160B21F8D132}" destId="{E4E5CEE3-8216-46A1-ACB7-FDC4ED659AB6}" srcOrd="0" destOrd="0" presId="urn:microsoft.com/office/officeart/2005/8/layout/cycle2"/>
    <dgm:cxn modelId="{8C947B84-7E97-40B2-B38C-1536B2B3868A}" srcId="{3C20B41C-26E6-4D91-BC20-3CC2971A392A}" destId="{0C127BD1-559F-4FE3-87F9-FFC116CEFEC3}" srcOrd="5" destOrd="0" parTransId="{A5A597DA-A93C-4A2E-B4F2-033C02C42C28}" sibTransId="{FC2CFEDD-BEC9-4011-9206-230FB4E56481}"/>
    <dgm:cxn modelId="{0D12C644-E207-4DDA-A3B0-BAEC92A417F8}" type="presOf" srcId="{F7050C40-7BAE-4704-8BF0-0FC5C1085850}" destId="{A10BB308-C945-4054-B336-4CFC3A74EE3B}" srcOrd="1" destOrd="0" presId="urn:microsoft.com/office/officeart/2005/8/layout/cycle2"/>
    <dgm:cxn modelId="{8E27131F-6D72-4CEA-AC1D-D1B53CBFF7BA}" srcId="{3C20B41C-26E6-4D91-BC20-3CC2971A392A}" destId="{F623DFAA-F519-49FF-B24D-160B21F8D132}" srcOrd="3" destOrd="0" parTransId="{8A9B24AE-7F1D-46C2-89D7-4257057ABEE1}" sibTransId="{4F66B7CF-DA91-4FE9-B6DF-65D1A10F2698}"/>
    <dgm:cxn modelId="{76ED275F-278A-407F-88B3-F5BE3262395C}" type="presOf" srcId="{2868715C-C19E-4301-B048-08AEB62DE780}" destId="{17E8E466-9605-4BE3-AD2B-A91367C57245}" srcOrd="0" destOrd="0" presId="urn:microsoft.com/office/officeart/2005/8/layout/cycle2"/>
    <dgm:cxn modelId="{FF1A7E5E-C8BE-43CA-8EDF-DA9969C7246A}" type="presOf" srcId="{4F66B7CF-DA91-4FE9-B6DF-65D1A10F2698}" destId="{D7D558BF-0C9A-4F1F-8843-62722E808F81}" srcOrd="1" destOrd="0" presId="urn:microsoft.com/office/officeart/2005/8/layout/cycle2"/>
    <dgm:cxn modelId="{508898F4-C9D9-4CF3-A987-8ABB8C02C144}" srcId="{3C20B41C-26E6-4D91-BC20-3CC2971A392A}" destId="{7BFD0E3C-D41C-4B9F-953A-F1E699B98830}" srcOrd="1" destOrd="0" parTransId="{6E9AC3C1-AC7C-4890-8B85-9541C7D3B36A}" sibTransId="{EC8F4CA6-1126-453F-9540-2395D5A10621}"/>
    <dgm:cxn modelId="{10FD3406-57C0-40F0-B35F-CA7F1F2409FF}" type="presParOf" srcId="{9739E75B-E1E6-44FC-89D4-752A15D3D14D}" destId="{17E8E466-9605-4BE3-AD2B-A91367C57245}" srcOrd="0" destOrd="0" presId="urn:microsoft.com/office/officeart/2005/8/layout/cycle2"/>
    <dgm:cxn modelId="{4DDFC9A0-A897-4866-A99D-6AD56F0805B3}" type="presParOf" srcId="{9739E75B-E1E6-44FC-89D4-752A15D3D14D}" destId="{D8BE282C-9AE4-4C8E-B236-593D98898352}" srcOrd="1" destOrd="0" presId="urn:microsoft.com/office/officeart/2005/8/layout/cycle2"/>
    <dgm:cxn modelId="{76E82C92-3C79-4331-B59E-3F86408D172A}" type="presParOf" srcId="{D8BE282C-9AE4-4C8E-B236-593D98898352}" destId="{58761DB3-A257-42B8-91DF-D64AD38EB8E2}" srcOrd="0" destOrd="0" presId="urn:microsoft.com/office/officeart/2005/8/layout/cycle2"/>
    <dgm:cxn modelId="{66FEC1C8-C580-4634-B1EC-74B10350CF44}" type="presParOf" srcId="{9739E75B-E1E6-44FC-89D4-752A15D3D14D}" destId="{EEE88143-3E9C-42EF-9ED4-1EDF6B34796E}" srcOrd="2" destOrd="0" presId="urn:microsoft.com/office/officeart/2005/8/layout/cycle2"/>
    <dgm:cxn modelId="{E6339329-0791-459F-ADAE-199DFA1E16C5}" type="presParOf" srcId="{9739E75B-E1E6-44FC-89D4-752A15D3D14D}" destId="{8F14C724-0009-4C9E-B6F0-3B9335334B8F}" srcOrd="3" destOrd="0" presId="urn:microsoft.com/office/officeart/2005/8/layout/cycle2"/>
    <dgm:cxn modelId="{3DBFE15C-085D-4EDE-ADB5-CBD4A926824E}" type="presParOf" srcId="{8F14C724-0009-4C9E-B6F0-3B9335334B8F}" destId="{22B4A402-7CC0-4C86-811C-CB0803F31702}" srcOrd="0" destOrd="0" presId="urn:microsoft.com/office/officeart/2005/8/layout/cycle2"/>
    <dgm:cxn modelId="{E19900D2-E8F8-4134-8229-54CE9E57A35E}" type="presParOf" srcId="{9739E75B-E1E6-44FC-89D4-752A15D3D14D}" destId="{7D901EDD-9CE2-4E23-B764-58D61D9718B0}" srcOrd="4" destOrd="0" presId="urn:microsoft.com/office/officeart/2005/8/layout/cycle2"/>
    <dgm:cxn modelId="{47589B05-8866-4D31-89EE-7FBBC116DDD3}" type="presParOf" srcId="{9739E75B-E1E6-44FC-89D4-752A15D3D14D}" destId="{FB2C8540-F279-4980-AA1F-38FCEEF4B510}" srcOrd="5" destOrd="0" presId="urn:microsoft.com/office/officeart/2005/8/layout/cycle2"/>
    <dgm:cxn modelId="{25C6730B-DCDB-41FF-B379-D69961883F99}" type="presParOf" srcId="{FB2C8540-F279-4980-AA1F-38FCEEF4B510}" destId="{A10BB308-C945-4054-B336-4CFC3A74EE3B}" srcOrd="0" destOrd="0" presId="urn:microsoft.com/office/officeart/2005/8/layout/cycle2"/>
    <dgm:cxn modelId="{FDCBD8D1-54B7-4E37-B115-E45DD70998C1}" type="presParOf" srcId="{9739E75B-E1E6-44FC-89D4-752A15D3D14D}" destId="{E4E5CEE3-8216-46A1-ACB7-FDC4ED659AB6}" srcOrd="6" destOrd="0" presId="urn:microsoft.com/office/officeart/2005/8/layout/cycle2"/>
    <dgm:cxn modelId="{02024B25-B6F7-4B5A-85E0-DBC7FE15B972}" type="presParOf" srcId="{9739E75B-E1E6-44FC-89D4-752A15D3D14D}" destId="{A38ECCF8-9823-4899-992F-C6AA559CBA49}" srcOrd="7" destOrd="0" presId="urn:microsoft.com/office/officeart/2005/8/layout/cycle2"/>
    <dgm:cxn modelId="{4D6E1FAE-EAAC-4D71-BFCF-EF996BD4D360}" type="presParOf" srcId="{A38ECCF8-9823-4899-992F-C6AA559CBA49}" destId="{D7D558BF-0C9A-4F1F-8843-62722E808F81}" srcOrd="0" destOrd="0" presId="urn:microsoft.com/office/officeart/2005/8/layout/cycle2"/>
    <dgm:cxn modelId="{5F408F4E-42A8-4DAC-B1F1-DF2B52A2F932}" type="presParOf" srcId="{9739E75B-E1E6-44FC-89D4-752A15D3D14D}" destId="{B42BEAA0-A1FD-4EEC-8EA8-C06749495EBC}" srcOrd="8" destOrd="0" presId="urn:microsoft.com/office/officeart/2005/8/layout/cycle2"/>
    <dgm:cxn modelId="{D2D16650-CFF4-4EB0-AC7E-758AC874C0CA}" type="presParOf" srcId="{9739E75B-E1E6-44FC-89D4-752A15D3D14D}" destId="{766391B2-0053-4E32-89EE-97B91151F28C}" srcOrd="9" destOrd="0" presId="urn:microsoft.com/office/officeart/2005/8/layout/cycle2"/>
    <dgm:cxn modelId="{40802CBC-37A2-4CC1-8D16-840D1C75E447}" type="presParOf" srcId="{766391B2-0053-4E32-89EE-97B91151F28C}" destId="{989E315C-9D07-492D-BCB1-0089C3D61670}" srcOrd="0" destOrd="0" presId="urn:microsoft.com/office/officeart/2005/8/layout/cycle2"/>
    <dgm:cxn modelId="{BDE27978-9C62-4717-9451-FDFCDB6B0F40}" type="presParOf" srcId="{9739E75B-E1E6-44FC-89D4-752A15D3D14D}" destId="{F0CC12F5-7F96-481D-B9E3-E4B65C467961}" srcOrd="10" destOrd="0" presId="urn:microsoft.com/office/officeart/2005/8/layout/cycle2"/>
    <dgm:cxn modelId="{85B89D7D-8B74-4B89-BBD6-EFC96A18400E}" type="presParOf" srcId="{9739E75B-E1E6-44FC-89D4-752A15D3D14D}" destId="{518D0C30-16DD-41B7-BDD3-8AF20C0D0C4E}" srcOrd="11" destOrd="0" presId="urn:microsoft.com/office/officeart/2005/8/layout/cycle2"/>
    <dgm:cxn modelId="{2294B56E-47B1-42B8-9CBC-327C1A93F17B}" type="presParOf" srcId="{518D0C30-16DD-41B7-BDD3-8AF20C0D0C4E}" destId="{6D7BCB22-28CE-423E-A39D-A6B52ABC4226}" srcOrd="0" destOrd="0" presId="urn:microsoft.com/office/officeart/2005/8/layout/cycle2"/>
  </dgm:cxnLst>
  <dgm:bg>
    <a:gradFill>
      <a:gsLst>
        <a:gs pos="0">
          <a:schemeClr val="bg2">
            <a:lumMod val="90000"/>
          </a:schemeClr>
        </a:gs>
        <a:gs pos="39999">
          <a:srgbClr val="85C2FF"/>
        </a:gs>
        <a:gs pos="70000">
          <a:srgbClr val="C4D6EB"/>
        </a:gs>
        <a:gs pos="100000">
          <a:srgbClr val="FFEBFA"/>
        </a:gs>
      </a:gsLst>
      <a:lin ang="5400000" scaled="0"/>
    </a:gradFill>
  </dgm:bg>
  <dgm:whole/>
</dgm:dataModel>
</file>

<file path=ppt/diagrams/data9.xml><?xml version="1.0" encoding="utf-8"?>
<dgm:dataModel xmlns:dgm="http://schemas.openxmlformats.org/drawingml/2006/diagram" xmlns:a="http://schemas.openxmlformats.org/drawingml/2006/main">
  <dgm:ptLst>
    <dgm:pt modelId="{CBE922D9-008E-49FD-A293-C8BBB456F787}" type="doc">
      <dgm:prSet loTypeId="urn:microsoft.com/office/officeart/2005/8/layout/process4" loCatId="list" qsTypeId="urn:microsoft.com/office/officeart/2005/8/quickstyle/3d1" qsCatId="3D" csTypeId="urn:microsoft.com/office/officeart/2005/8/colors/accent1_2" csCatId="accent1"/>
      <dgm:spPr/>
      <dgm:t>
        <a:bodyPr/>
        <a:lstStyle/>
        <a:p>
          <a:pPr rtl="1"/>
          <a:endParaRPr lang="ar-IQ"/>
        </a:p>
      </dgm:t>
    </dgm:pt>
    <dgm:pt modelId="{3AB1B5A5-7A88-4817-834C-60E36AB12840}">
      <dgm:prSet/>
      <dgm:spPr/>
      <dgm:t>
        <a:bodyPr/>
        <a:lstStyle/>
        <a:p>
          <a:pPr rtl="1"/>
          <a:r>
            <a:rPr lang="ar-IQ" b="1" baseline="0" dirty="0" smtClean="0"/>
            <a:t>بعض القياسات الأنثروبومترية المهمة في المجال الرياضي </a:t>
          </a:r>
          <a:endParaRPr lang="ar-IQ" b="1" baseline="0" dirty="0"/>
        </a:p>
      </dgm:t>
    </dgm:pt>
    <dgm:pt modelId="{FD61E8EA-BC2D-46ED-B5D4-31DC5ECE8D87}" type="parTrans" cxnId="{CDB60021-7FE7-4608-AC0B-8F2BDA0879BC}">
      <dgm:prSet/>
      <dgm:spPr/>
      <dgm:t>
        <a:bodyPr/>
        <a:lstStyle/>
        <a:p>
          <a:pPr rtl="1"/>
          <a:endParaRPr lang="ar-IQ"/>
        </a:p>
      </dgm:t>
    </dgm:pt>
    <dgm:pt modelId="{A4CC57B9-D82E-4783-9C65-32D2C2FEE257}" type="sibTrans" cxnId="{CDB60021-7FE7-4608-AC0B-8F2BDA0879BC}">
      <dgm:prSet/>
      <dgm:spPr/>
      <dgm:t>
        <a:bodyPr/>
        <a:lstStyle/>
        <a:p>
          <a:pPr rtl="1"/>
          <a:endParaRPr lang="ar-IQ"/>
        </a:p>
      </dgm:t>
    </dgm:pt>
    <dgm:pt modelId="{440A527A-508E-4E92-AB6C-166BB2C9754B}" type="pres">
      <dgm:prSet presAssocID="{CBE922D9-008E-49FD-A293-C8BBB456F787}" presName="Name0" presStyleCnt="0">
        <dgm:presLayoutVars>
          <dgm:dir/>
          <dgm:animLvl val="lvl"/>
          <dgm:resizeHandles val="exact"/>
        </dgm:presLayoutVars>
      </dgm:prSet>
      <dgm:spPr/>
      <dgm:t>
        <a:bodyPr/>
        <a:lstStyle/>
        <a:p>
          <a:pPr rtl="1"/>
          <a:endParaRPr lang="ar-SA"/>
        </a:p>
      </dgm:t>
    </dgm:pt>
    <dgm:pt modelId="{8522BC28-ADAB-4BE2-8F02-AC773256E703}" type="pres">
      <dgm:prSet presAssocID="{3AB1B5A5-7A88-4817-834C-60E36AB12840}" presName="boxAndChildren" presStyleCnt="0"/>
      <dgm:spPr/>
    </dgm:pt>
    <dgm:pt modelId="{F6C3C853-847F-4892-9263-071E16A7E46F}" type="pres">
      <dgm:prSet presAssocID="{3AB1B5A5-7A88-4817-834C-60E36AB12840}" presName="parentTextBox" presStyleLbl="node1" presStyleIdx="0" presStyleCnt="1" custLinFactNeighborX="574" custLinFactNeighborY="-24028"/>
      <dgm:spPr/>
      <dgm:t>
        <a:bodyPr/>
        <a:lstStyle/>
        <a:p>
          <a:pPr rtl="1"/>
          <a:endParaRPr lang="ar-SA"/>
        </a:p>
      </dgm:t>
    </dgm:pt>
  </dgm:ptLst>
  <dgm:cxnLst>
    <dgm:cxn modelId="{CDB60021-7FE7-4608-AC0B-8F2BDA0879BC}" srcId="{CBE922D9-008E-49FD-A293-C8BBB456F787}" destId="{3AB1B5A5-7A88-4817-834C-60E36AB12840}" srcOrd="0" destOrd="0" parTransId="{FD61E8EA-BC2D-46ED-B5D4-31DC5ECE8D87}" sibTransId="{A4CC57B9-D82E-4783-9C65-32D2C2FEE257}"/>
    <dgm:cxn modelId="{A3BDDEED-A277-4E5A-8F00-C884525D278D}" type="presOf" srcId="{3AB1B5A5-7A88-4817-834C-60E36AB12840}" destId="{F6C3C853-847F-4892-9263-071E16A7E46F}" srcOrd="0" destOrd="0" presId="urn:microsoft.com/office/officeart/2005/8/layout/process4"/>
    <dgm:cxn modelId="{C8A24293-261D-4083-888E-7EB0295C8189}" type="presOf" srcId="{CBE922D9-008E-49FD-A293-C8BBB456F787}" destId="{440A527A-508E-4E92-AB6C-166BB2C9754B}" srcOrd="0" destOrd="0" presId="urn:microsoft.com/office/officeart/2005/8/layout/process4"/>
    <dgm:cxn modelId="{3A88443A-BB95-4970-8F4D-ABFEAD72FAC9}" type="presParOf" srcId="{440A527A-508E-4E92-AB6C-166BB2C9754B}" destId="{8522BC28-ADAB-4BE2-8F02-AC773256E703}" srcOrd="0" destOrd="0" presId="urn:microsoft.com/office/officeart/2005/8/layout/process4"/>
    <dgm:cxn modelId="{0A95F0DC-7AAC-4608-9229-432D3FCA5B3D}" type="presParOf" srcId="{8522BC28-ADAB-4BE2-8F02-AC773256E703}" destId="{F6C3C853-847F-4892-9263-071E16A7E46F}"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9A5A705-193B-43A2-A020-B1D2BB8AD4B0}" type="datetimeFigureOut">
              <a:rPr lang="ar-IQ" smtClean="0"/>
              <a:pPr/>
              <a:t>05/02/1437</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C988FCD-6822-423C-91B6-6AD3B6D41734}"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EC988FCD-6822-423C-91B6-6AD3B6D41734}" type="slidenum">
              <a:rPr lang="ar-IQ" smtClean="0"/>
              <a:pPr/>
              <a:t>17</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pPr/>
              <a:t>2/5/1437</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2/5/1437</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pPr/>
              <a:t>2/5/1437</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2/5/1437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2/5/1437</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2/5/1437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2/5/1437</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2/5/1437</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2/5/1437</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diagramLayout" Target="../diagrams/layout10.xml"/><Relationship Id="rId7" Type="http://schemas.openxmlformats.org/officeDocument/2006/relationships/diagramLayout" Target="../diagrams/layout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diagramColors" Target="../diagrams/colors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43108" y="500042"/>
            <a:ext cx="6172200" cy="1714512"/>
          </a:xfrm>
          <a:effectLst>
            <a:glow rad="101600">
              <a:schemeClr val="accent3">
                <a:satMod val="175000"/>
                <a:alpha val="40000"/>
              </a:schemeClr>
            </a:glow>
            <a:outerShdw blurRad="50800" dist="25000" dir="5400000" rotWithShape="0">
              <a:srgbClr val="000000">
                <a:alpha val="40000"/>
              </a:srgbClr>
            </a:outerShdw>
          </a:effectLst>
        </p:spPr>
        <p:style>
          <a:lnRef idx="1">
            <a:schemeClr val="accent4"/>
          </a:lnRef>
          <a:fillRef idx="2">
            <a:schemeClr val="accent4"/>
          </a:fillRef>
          <a:effectRef idx="1">
            <a:schemeClr val="accent4"/>
          </a:effectRef>
          <a:fontRef idx="minor">
            <a:schemeClr val="dk1"/>
          </a:fontRef>
        </p:style>
        <p:txBody>
          <a:bodyPr>
            <a:normAutofit/>
          </a:bodyPr>
          <a:lstStyle/>
          <a:p>
            <a:pPr algn="ctr"/>
            <a:r>
              <a:rPr lang="ar-IQ" sz="6600"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rPr>
              <a:t>الانتقاء الرياضي</a:t>
            </a:r>
            <a:r>
              <a:rPr lang="ar-IQ" sz="3200" kern="10" dirty="0" smtClean="0">
                <a:ln w="9525" cap="sq">
                  <a:noFill/>
                  <a:round/>
                  <a:headEnd type="none" w="sm" len="sm"/>
                  <a:tailEnd type="none" w="sm" len="sm"/>
                </a:ln>
                <a:gradFill rotWithShape="0">
                  <a:gsLst>
                    <a:gs pos="0">
                      <a:srgbClr val="FFFF00"/>
                    </a:gs>
                    <a:gs pos="100000">
                      <a:schemeClr val="hlink"/>
                    </a:gs>
                  </a:gsLst>
                  <a:lin ang="5400000" scaled="1"/>
                </a:gradFill>
                <a:effectLst>
                  <a:outerShdw dist="53882" dir="2700000" algn="ctr" rotWithShape="0">
                    <a:srgbClr val="C0C0C0">
                      <a:alpha val="80000"/>
                    </a:srgbClr>
                  </a:outerShdw>
                </a:effectLst>
                <a:latin typeface="Times New Roman"/>
              </a:rPr>
              <a:t/>
            </a:r>
            <a:br>
              <a:rPr lang="ar-IQ" sz="3200" kern="10" dirty="0" smtClean="0">
                <a:ln w="9525" cap="sq">
                  <a:noFill/>
                  <a:round/>
                  <a:headEnd type="none" w="sm" len="sm"/>
                  <a:tailEnd type="none" w="sm" len="sm"/>
                </a:ln>
                <a:gradFill rotWithShape="0">
                  <a:gsLst>
                    <a:gs pos="0">
                      <a:srgbClr val="FFFF00"/>
                    </a:gs>
                    <a:gs pos="100000">
                      <a:schemeClr val="hlink"/>
                    </a:gs>
                  </a:gsLst>
                  <a:lin ang="5400000" scaled="1"/>
                </a:gradFill>
                <a:effectLst>
                  <a:outerShdw dist="53882" dir="2700000" algn="ctr" rotWithShape="0">
                    <a:srgbClr val="C0C0C0">
                      <a:alpha val="80000"/>
                    </a:srgbClr>
                  </a:outerShdw>
                </a:effectLst>
                <a:latin typeface="Times New Roman"/>
              </a:rPr>
            </a:br>
            <a:endParaRPr lang="ar-IQ" dirty="0"/>
          </a:p>
        </p:txBody>
      </p:sp>
      <p:graphicFrame>
        <p:nvGraphicFramePr>
          <p:cNvPr id="4" name="رسم تخطيطي 3"/>
          <p:cNvGraphicFramePr/>
          <p:nvPr/>
        </p:nvGraphicFramePr>
        <p:xfrm>
          <a:off x="2286000" y="2285992"/>
          <a:ext cx="6143652" cy="4088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71438"/>
            <a:ext cx="6996138" cy="785794"/>
          </a:xfrm>
          <a:solidFill>
            <a:schemeClr val="bg1"/>
          </a:solidFill>
        </p:spPr>
        <p:txBody>
          <a:bodyPr>
            <a:normAutofit fontScale="90000"/>
          </a:bodyPr>
          <a:lstStyle/>
          <a:p>
            <a:pPr algn="ctr"/>
            <a:r>
              <a:rPr lang="ar-AE" sz="2400" b="1" cap="none" dirty="0" smtClean="0">
                <a:ln w="10541" cmpd="sng">
                  <a:solidFill>
                    <a:schemeClr val="accent1">
                      <a:shade val="88000"/>
                      <a:satMod val="110000"/>
                    </a:schemeClr>
                  </a:solidFill>
                  <a:prstDash val="solid"/>
                </a:ln>
                <a:solidFill>
                  <a:schemeClr val="tx1"/>
                </a:solidFill>
              </a:rPr>
              <a:t>أهم الطرق المتبعة في الانتقاء</a:t>
            </a:r>
            <a:r>
              <a:rPr lang="ar-AE" sz="2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ar-AE" sz="2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ar-IQ" sz="24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عنصر نائب للمحتوى 2"/>
          <p:cNvSpPr>
            <a:spLocks noGrp="1"/>
          </p:cNvSpPr>
          <p:nvPr>
            <p:ph sz="quarter" idx="1"/>
          </p:nvPr>
        </p:nvSpPr>
        <p:spPr>
          <a:xfrm>
            <a:off x="457200" y="928670"/>
            <a:ext cx="8186766" cy="5545282"/>
          </a:xfrm>
          <a:solidFill>
            <a:schemeClr val="accent2">
              <a:lumMod val="20000"/>
              <a:lumOff val="80000"/>
            </a:schemeClr>
          </a:solidFill>
        </p:spPr>
        <p:txBody>
          <a:bodyPr>
            <a:noAutofit/>
          </a:bodyPr>
          <a:lstStyle/>
          <a:p>
            <a:pPr>
              <a:lnSpc>
                <a:spcPct val="80000"/>
              </a:lnSpc>
              <a:buFont typeface="Wingdings" pitchFamily="2" charset="2"/>
              <a:buNone/>
            </a:pPr>
            <a:r>
              <a:rPr lang="ar-AE" sz="1800" b="1" dirty="0" smtClean="0">
                <a:solidFill>
                  <a:srgbClr val="333300"/>
                </a:solidFill>
              </a:rPr>
              <a:t>عند البدء في عملية الانتقاء ينبغي على المدرب أن يأخذ الأمور التالية بعين الاعتبار :</a:t>
            </a:r>
            <a:endParaRPr lang="en-US" sz="1800" dirty="0" smtClean="0">
              <a:solidFill>
                <a:srgbClr val="333300"/>
              </a:solidFill>
            </a:endParaRPr>
          </a:p>
          <a:p>
            <a:pPr>
              <a:lnSpc>
                <a:spcPct val="80000"/>
              </a:lnSpc>
              <a:buFont typeface="Wingdings" pitchFamily="2" charset="2"/>
              <a:buAutoNum type="arabicPeriod"/>
            </a:pPr>
            <a:r>
              <a:rPr lang="ar-AE" sz="1800" b="1" dirty="0" smtClean="0">
                <a:solidFill>
                  <a:srgbClr val="333300"/>
                </a:solidFill>
              </a:rPr>
              <a:t>عدد الأطفال المتقدمين</a:t>
            </a:r>
            <a:endParaRPr lang="en-US" sz="1800" dirty="0" smtClean="0">
              <a:solidFill>
                <a:srgbClr val="333300"/>
              </a:solidFill>
            </a:endParaRPr>
          </a:p>
          <a:p>
            <a:pPr>
              <a:lnSpc>
                <a:spcPct val="80000"/>
              </a:lnSpc>
              <a:buFont typeface="Wingdings" pitchFamily="2" charset="2"/>
              <a:buAutoNum type="arabicPeriod"/>
            </a:pPr>
            <a:r>
              <a:rPr lang="ar-AE" sz="1800" b="1" dirty="0" smtClean="0">
                <a:solidFill>
                  <a:srgbClr val="333300"/>
                </a:solidFill>
              </a:rPr>
              <a:t>كيف ومتى يتم الانتقاء</a:t>
            </a:r>
            <a:endParaRPr lang="en-US" sz="1800" dirty="0" smtClean="0">
              <a:solidFill>
                <a:srgbClr val="333300"/>
              </a:solidFill>
            </a:endParaRPr>
          </a:p>
          <a:p>
            <a:pPr>
              <a:lnSpc>
                <a:spcPct val="80000"/>
              </a:lnSpc>
              <a:buFont typeface="Wingdings" pitchFamily="2" charset="2"/>
              <a:buAutoNum type="arabicPeriod"/>
            </a:pPr>
            <a:r>
              <a:rPr lang="ar-AE" sz="1800" b="1" dirty="0" smtClean="0">
                <a:solidFill>
                  <a:srgbClr val="333300"/>
                </a:solidFill>
              </a:rPr>
              <a:t>الطرق المتبعة في الانتقاء</a:t>
            </a:r>
            <a:endParaRPr lang="en-US" sz="1800" dirty="0" smtClean="0">
              <a:solidFill>
                <a:srgbClr val="333300"/>
              </a:solidFill>
            </a:endParaRPr>
          </a:p>
          <a:p>
            <a:pPr>
              <a:lnSpc>
                <a:spcPct val="80000"/>
              </a:lnSpc>
              <a:buFont typeface="Wingdings" pitchFamily="2" charset="2"/>
              <a:buAutoNum type="arabicPeriod"/>
            </a:pPr>
            <a:r>
              <a:rPr lang="ar-AE" sz="1800" b="1" dirty="0" smtClean="0">
                <a:solidFill>
                  <a:srgbClr val="333300"/>
                </a:solidFill>
              </a:rPr>
              <a:t>مستوى الصفات البدنية (القوة- السرعة – التحمل -  التوافق الحركي)</a:t>
            </a:r>
            <a:endParaRPr lang="en-US" sz="1800" dirty="0" smtClean="0">
              <a:solidFill>
                <a:srgbClr val="333300"/>
              </a:solidFill>
            </a:endParaRPr>
          </a:p>
          <a:p>
            <a:pPr>
              <a:lnSpc>
                <a:spcPct val="80000"/>
              </a:lnSpc>
              <a:buFont typeface="Wingdings" pitchFamily="2" charset="2"/>
              <a:buAutoNum type="arabicPeriod"/>
            </a:pPr>
            <a:r>
              <a:rPr lang="ar-AE" sz="1800" b="1" dirty="0" smtClean="0">
                <a:solidFill>
                  <a:srgbClr val="333300"/>
                </a:solidFill>
              </a:rPr>
              <a:t>المواصفات الفسيولوجية ( الاستهلاك الأقصى للأوكسجين – السعة الرئوية – كمية الدم التي يخضها القلب في الدقيقة – نسبة الكريات الحمراء في الدم )</a:t>
            </a:r>
            <a:endParaRPr lang="en-US" sz="1800" dirty="0" smtClean="0">
              <a:solidFill>
                <a:srgbClr val="333300"/>
              </a:solidFill>
            </a:endParaRPr>
          </a:p>
          <a:p>
            <a:pPr>
              <a:lnSpc>
                <a:spcPct val="80000"/>
              </a:lnSpc>
              <a:buFont typeface="Wingdings" pitchFamily="2" charset="2"/>
              <a:buAutoNum type="arabicPeriod"/>
            </a:pPr>
            <a:r>
              <a:rPr lang="ar-AE" sz="1800" b="1" dirty="0" smtClean="0">
                <a:solidFill>
                  <a:srgbClr val="333300"/>
                </a:solidFill>
              </a:rPr>
              <a:t>سرعة نمو الطفل وانتقاله من مرحلة إلى أخرى ( حيث يوجد من يتأخر ومن يتصف بطفرات سريعة في النمو)</a:t>
            </a:r>
            <a:endParaRPr lang="en-US" sz="1800" dirty="0" smtClean="0">
              <a:solidFill>
                <a:srgbClr val="333300"/>
              </a:solidFill>
            </a:endParaRPr>
          </a:p>
          <a:p>
            <a:pPr>
              <a:lnSpc>
                <a:spcPct val="80000"/>
              </a:lnSpc>
              <a:buFont typeface="Wingdings" pitchFamily="2" charset="2"/>
              <a:buAutoNum type="arabicPeriod"/>
            </a:pPr>
            <a:r>
              <a:rPr lang="ar-AE" sz="1800" b="1" dirty="0" smtClean="0">
                <a:solidFill>
                  <a:srgbClr val="333300"/>
                </a:solidFill>
              </a:rPr>
              <a:t>سرعة تطور النتائج الرياضية وثباتها في المراحل الأولى للتدريب الرياضي </a:t>
            </a:r>
            <a:endParaRPr lang="en-US" sz="1800" dirty="0" smtClean="0">
              <a:solidFill>
                <a:srgbClr val="333300"/>
              </a:solidFill>
            </a:endParaRPr>
          </a:p>
          <a:p>
            <a:pPr>
              <a:lnSpc>
                <a:spcPct val="80000"/>
              </a:lnSpc>
              <a:buFont typeface="Wingdings" pitchFamily="2" charset="2"/>
              <a:buAutoNum type="arabicPeriod"/>
            </a:pPr>
            <a:r>
              <a:rPr lang="ar-AE" sz="1800" b="1" dirty="0" smtClean="0">
                <a:solidFill>
                  <a:srgbClr val="333300"/>
                </a:solidFill>
              </a:rPr>
              <a:t>الجوانب النفسية </a:t>
            </a:r>
            <a:endParaRPr lang="en-US" sz="1800" dirty="0" smtClean="0">
              <a:solidFill>
                <a:srgbClr val="333300"/>
              </a:solidFill>
            </a:endParaRPr>
          </a:p>
          <a:p>
            <a:pPr>
              <a:lnSpc>
                <a:spcPct val="80000"/>
              </a:lnSpc>
              <a:buFont typeface="Wingdings" pitchFamily="2" charset="2"/>
              <a:buAutoNum type="arabicPeriod"/>
            </a:pPr>
            <a:r>
              <a:rPr lang="ar-AE" sz="1800" b="1" dirty="0" smtClean="0">
                <a:solidFill>
                  <a:srgbClr val="333300"/>
                </a:solidFill>
              </a:rPr>
              <a:t>الطول المستقبلي للطفل حسب القانون التالي:</a:t>
            </a:r>
            <a:endParaRPr lang="ar-EG" sz="1800" b="1" dirty="0" smtClean="0">
              <a:solidFill>
                <a:srgbClr val="333300"/>
              </a:solidFill>
            </a:endParaRPr>
          </a:p>
          <a:p>
            <a:pPr>
              <a:buNone/>
            </a:pPr>
            <a:r>
              <a:rPr lang="ar-EG" sz="1800" dirty="0" smtClean="0">
                <a:effectLst>
                  <a:outerShdw blurRad="38100" dist="38100" dir="2700000" algn="tl">
                    <a:srgbClr val="000000"/>
                  </a:outerShdw>
                </a:effectLst>
              </a:rPr>
              <a:t>                                                               </a:t>
            </a:r>
            <a:r>
              <a:rPr lang="ar-AE" sz="1800" dirty="0" smtClean="0">
                <a:effectLst>
                  <a:outerShdw blurRad="38100" dist="38100" dir="2700000" algn="tl">
                    <a:srgbClr val="000000"/>
                  </a:outerShdw>
                </a:effectLst>
              </a:rPr>
              <a:t>طول الولد= قامة الأم +قامة الأب×1.08</a:t>
            </a:r>
          </a:p>
          <a:p>
            <a:pPr>
              <a:buNone/>
            </a:pPr>
            <a:r>
              <a:rPr lang="ar-AE" sz="1800" dirty="0" smtClean="0">
                <a:effectLst>
                  <a:outerShdw blurRad="38100" dist="38100" dir="2700000" algn="tl">
                    <a:srgbClr val="000000"/>
                  </a:outerShdw>
                </a:effectLst>
              </a:rPr>
              <a:t>                         </a:t>
            </a:r>
            <a:r>
              <a:rPr lang="ar-EG" sz="1800" dirty="0" smtClean="0">
                <a:effectLst>
                  <a:outerShdw blurRad="38100" dist="38100" dir="2700000" algn="tl">
                    <a:srgbClr val="000000"/>
                  </a:outerShdw>
                </a:effectLst>
              </a:rPr>
              <a:t>                                                                     </a:t>
            </a:r>
            <a:r>
              <a:rPr lang="ar-AE" sz="1800" dirty="0" smtClean="0">
                <a:effectLst>
                  <a:outerShdw blurRad="38100" dist="38100" dir="2700000" algn="tl">
                    <a:srgbClr val="000000"/>
                  </a:outerShdw>
                </a:effectLst>
              </a:rPr>
              <a:t>   2</a:t>
            </a:r>
          </a:p>
          <a:p>
            <a:pPr>
              <a:buNone/>
            </a:pPr>
            <a:endParaRPr lang="ar-AE" sz="1800" dirty="0" smtClean="0">
              <a:effectLst>
                <a:outerShdw blurRad="38100" dist="38100" dir="2700000" algn="tl">
                  <a:srgbClr val="000000"/>
                </a:outerShdw>
              </a:effectLst>
            </a:endParaRPr>
          </a:p>
          <a:p>
            <a:pPr>
              <a:buNone/>
            </a:pPr>
            <a:r>
              <a:rPr lang="ar-EG" sz="1800" dirty="0" smtClean="0">
                <a:effectLst>
                  <a:outerShdw blurRad="38100" dist="38100" dir="2700000" algn="tl">
                    <a:srgbClr val="000000"/>
                  </a:outerShdw>
                </a:effectLst>
              </a:rPr>
              <a:t>                                                           </a:t>
            </a:r>
            <a:r>
              <a:rPr lang="ar-AE" sz="1800" dirty="0" smtClean="0">
                <a:effectLst>
                  <a:outerShdw blurRad="38100" dist="38100" dir="2700000" algn="tl">
                    <a:srgbClr val="000000"/>
                  </a:outerShdw>
                </a:effectLst>
              </a:rPr>
              <a:t>قامت البنت = قامة الأب × 0.923 + قامة الأم</a:t>
            </a:r>
          </a:p>
          <a:p>
            <a:pPr>
              <a:buNone/>
            </a:pPr>
            <a:r>
              <a:rPr lang="ar-AE" sz="1800" dirty="0" smtClean="0">
                <a:effectLst>
                  <a:outerShdw blurRad="38100" dist="38100" dir="2700000" algn="tl">
                    <a:srgbClr val="000000"/>
                  </a:outerShdw>
                </a:effectLst>
              </a:rPr>
              <a:t>                                  </a:t>
            </a:r>
            <a:r>
              <a:rPr lang="ar-EG" sz="1800" dirty="0" smtClean="0">
                <a:effectLst>
                  <a:outerShdw blurRad="38100" dist="38100" dir="2700000" algn="tl">
                    <a:srgbClr val="000000"/>
                  </a:outerShdw>
                </a:effectLst>
              </a:rPr>
              <a:t>                                                               </a:t>
            </a:r>
            <a:r>
              <a:rPr lang="ar-AE" sz="1800" dirty="0" smtClean="0">
                <a:effectLst>
                  <a:outerShdw blurRad="38100" dist="38100" dir="2700000" algn="tl">
                    <a:srgbClr val="000000"/>
                  </a:outerShdw>
                </a:effectLst>
              </a:rPr>
              <a:t>   2</a:t>
            </a:r>
          </a:p>
          <a:p>
            <a:pPr>
              <a:lnSpc>
                <a:spcPct val="80000"/>
              </a:lnSpc>
              <a:buNone/>
            </a:pPr>
            <a:endParaRPr lang="en-US" sz="1800" dirty="0" smtClean="0">
              <a:solidFill>
                <a:srgbClr val="333300"/>
              </a:solidFill>
            </a:endParaRPr>
          </a:p>
          <a:p>
            <a:endParaRPr lang="ar-IQ" sz="1800" dirty="0"/>
          </a:p>
        </p:txBody>
      </p:sp>
      <p:cxnSp>
        <p:nvCxnSpPr>
          <p:cNvPr id="5" name="رابط مستقيم 4"/>
          <p:cNvCxnSpPr/>
          <p:nvPr/>
        </p:nvCxnSpPr>
        <p:spPr>
          <a:xfrm>
            <a:off x="1714480" y="4714884"/>
            <a:ext cx="2214578" cy="1588"/>
          </a:xfrm>
          <a:prstGeom prst="line">
            <a:avLst/>
          </a:prstGeom>
        </p:spPr>
        <p:style>
          <a:lnRef idx="1">
            <a:schemeClr val="dk1"/>
          </a:lnRef>
          <a:fillRef idx="0">
            <a:schemeClr val="dk1"/>
          </a:fillRef>
          <a:effectRef idx="0">
            <a:schemeClr val="dk1"/>
          </a:effectRef>
          <a:fontRef idx="minor">
            <a:schemeClr val="tx1"/>
          </a:fontRef>
        </p:style>
      </p:cxnSp>
      <p:cxnSp>
        <p:nvCxnSpPr>
          <p:cNvPr id="7" name="رابط مستقيم 6"/>
          <p:cNvCxnSpPr/>
          <p:nvPr/>
        </p:nvCxnSpPr>
        <p:spPr>
          <a:xfrm>
            <a:off x="1500166" y="5715016"/>
            <a:ext cx="2571768" cy="158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9" name="رسم تخطيطي 8"/>
          <p:cNvGraphicFramePr/>
          <p:nvPr/>
        </p:nvGraphicFramePr>
        <p:xfrm>
          <a:off x="676300" y="274638"/>
          <a:ext cx="7467600" cy="654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sz="quarter" idx="1"/>
          </p:nvPr>
        </p:nvSpPr>
        <p:spPr>
          <a:xfrm>
            <a:off x="357158" y="1071546"/>
            <a:ext cx="8215370" cy="5402406"/>
          </a:xfrm>
        </p:spPr>
        <p:style>
          <a:lnRef idx="1">
            <a:schemeClr val="accent3"/>
          </a:lnRef>
          <a:fillRef idx="3">
            <a:schemeClr val="accent3"/>
          </a:fillRef>
          <a:effectRef idx="2">
            <a:schemeClr val="accent3"/>
          </a:effectRef>
          <a:fontRef idx="minor">
            <a:schemeClr val="lt1"/>
          </a:fontRef>
        </p:style>
        <p:txBody>
          <a:bodyPr>
            <a:normAutofit fontScale="92500" lnSpcReduction="20000"/>
          </a:bodyPr>
          <a:lstStyle/>
          <a:p>
            <a:pPr algn="just">
              <a:buNone/>
            </a:pPr>
            <a:r>
              <a:rPr lang="ar-IQ" dirty="0" smtClean="0"/>
              <a:t>* معامل ( بروك ) للوزن المثالي </a:t>
            </a:r>
          </a:p>
          <a:p>
            <a:pPr algn="just">
              <a:buNone/>
            </a:pPr>
            <a:r>
              <a:rPr lang="ar-IQ" dirty="0" smtClean="0"/>
              <a:t>الوزن المثالي = الطول – (100)</a:t>
            </a:r>
          </a:p>
          <a:p>
            <a:pPr algn="just">
              <a:buNone/>
            </a:pPr>
            <a:endParaRPr lang="ar-IQ" dirty="0" smtClean="0"/>
          </a:p>
          <a:p>
            <a:pPr algn="just">
              <a:buNone/>
            </a:pPr>
            <a:r>
              <a:rPr lang="ar-IQ" dirty="0" smtClean="0"/>
              <a:t>* دليل ( كيتل ) يستخدم لتحديد درجة البدانة أو النمط الجسمي </a:t>
            </a:r>
            <a:r>
              <a:rPr lang="ar-IQ" dirty="0" err="1" smtClean="0"/>
              <a:t>أذ</a:t>
            </a:r>
            <a:r>
              <a:rPr lang="ar-IQ" dirty="0" smtClean="0"/>
              <a:t> أن </a:t>
            </a:r>
          </a:p>
          <a:p>
            <a:pPr algn="just">
              <a:buNone/>
            </a:pPr>
            <a:r>
              <a:rPr lang="ar-IQ" dirty="0" smtClean="0"/>
              <a:t>درجة البدانة أو النمط الجسمي = وزن الجسم / طول الجسم (سم)</a:t>
            </a:r>
          </a:p>
          <a:p>
            <a:pPr algn="just">
              <a:buNone/>
            </a:pPr>
            <a:r>
              <a:rPr lang="ar-IQ" dirty="0" smtClean="0"/>
              <a:t>والوزن المثالي للرجال ( 350- 400 غم/ سم ) للرجال وبالنسبة للنساء من (325- 375 غم/سم ) أما بالنسبة للمراهقين والشباب فهو في المتوسط (325 غم/سم) للأولاد </a:t>
            </a:r>
            <a:r>
              <a:rPr lang="ar-IQ" dirty="0" err="1" smtClean="0"/>
              <a:t>و</a:t>
            </a:r>
            <a:r>
              <a:rPr lang="ar-IQ" dirty="0" smtClean="0"/>
              <a:t>(300 غم /سم ) للبنات ، بالنسبة للرياضيين فهو   ( 450 غم/سم) ويزيد في فعاليات رمي المطرقة وقذف الثقل إلى     (632 غم/سم )</a:t>
            </a:r>
          </a:p>
          <a:p>
            <a:pPr algn="just">
              <a:buNone/>
            </a:pPr>
            <a:endParaRPr lang="ar-IQ" dirty="0" smtClean="0"/>
          </a:p>
          <a:p>
            <a:pPr algn="just">
              <a:buNone/>
            </a:pPr>
            <a:r>
              <a:rPr lang="ar-IQ" dirty="0" smtClean="0"/>
              <a:t>* التناسب بين الطول ومحيط الصدر = محيط الصدر </a:t>
            </a:r>
            <a:r>
              <a:rPr lang="en-US" dirty="0" smtClean="0"/>
              <a:t>×</a:t>
            </a:r>
            <a:r>
              <a:rPr lang="ar-IQ" dirty="0" smtClean="0"/>
              <a:t>100 / الطول</a:t>
            </a:r>
          </a:p>
          <a:p>
            <a:pPr algn="just">
              <a:buNone/>
            </a:pPr>
            <a:r>
              <a:rPr lang="ar-IQ" dirty="0" smtClean="0"/>
              <a:t>والمستوى المثالي لهذا الدليل هو من (50- 55 ) وأقل من ذلك يعد الصدر ضيقا ، وأعلى من ذلك يعد الصدر عريضا .</a:t>
            </a:r>
          </a:p>
          <a:p>
            <a:pPr algn="just">
              <a:buNone/>
            </a:pPr>
            <a:r>
              <a:rPr lang="ar-IQ" dirty="0" smtClean="0"/>
              <a:t>* دليل ( مانوفربيبه ) التناسب بين طول الرجلين وطول الجذع = طول الجذع ×100 / طول الجذع      ومستويات هذا الدليل هي حتى ( 84,9) قصير الرجلين ومن (85- 89,9) متوسط الرجلين ، أكثر من (90) طويل الرجلين .</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strips(down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trips(down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trips(down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6" name="رسم تخطيطي 5"/>
          <p:cNvGraphicFramePr/>
          <p:nvPr/>
        </p:nvGraphicFramePr>
        <p:xfrm>
          <a:off x="457200" y="274638"/>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عنصر نائب للمحتوى 6"/>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gradFill>
            <a:gsLst>
              <a:gs pos="0">
                <a:schemeClr val="bg2">
                  <a:lumMod val="90000"/>
                </a:schemeClr>
              </a:gs>
              <a:gs pos="39999">
                <a:srgbClr val="85C2FF"/>
              </a:gs>
              <a:gs pos="70000">
                <a:srgbClr val="C4D6EB"/>
              </a:gs>
              <a:gs pos="100000">
                <a:srgbClr val="FFEBFA"/>
              </a:gs>
            </a:gsLst>
            <a:lin ang="5400000" scaled="0"/>
          </a:gradFill>
        </p:spPr>
        <p:txBody>
          <a:bodyPr/>
          <a:lstStyle/>
          <a:p>
            <a:pPr algn="ctr"/>
            <a:r>
              <a:rPr lang="ar-IQ" dirty="0" smtClean="0"/>
              <a:t>                </a:t>
            </a:r>
            <a:r>
              <a:rPr lang="ar-IQ" sz="3200" dirty="0" smtClean="0"/>
              <a:t>محددات الانتقاء            </a:t>
            </a:r>
            <a:endParaRPr lang="ar-IQ" dirty="0"/>
          </a:p>
        </p:txBody>
      </p:sp>
      <p:graphicFrame>
        <p:nvGraphicFramePr>
          <p:cNvPr id="8" name="عنصر نائب للمحتوى 7"/>
          <p:cNvGraphicFramePr>
            <a:graphicFrameLocks noGrp="1"/>
          </p:cNvGraphicFramePr>
          <p:nvPr>
            <p:ph sz="quarter" idx="1"/>
          </p:nvPr>
        </p:nvGraphicFramePr>
        <p:xfrm>
          <a:off x="214282" y="1600200"/>
          <a:ext cx="414340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عنصر نائب للمحتوى 6" descr="LX5CA7TBDFICA9JTUWFCA0JTRM3CAIIZ13RCAR8GKPDCAZMCYLMCA0LLUGICAJ1YLL6CAJ0JLNBCAEC2S10CA2SQNLJCAO9RB1TCA1IEET2CA4MYD5LCABRQ3TECAIDEIS6CA7K8XPXCAA8093HCA69LH82.jpg"/>
          <p:cNvPicPr>
            <a:picLocks noGrp="1" noChangeAspect="1"/>
          </p:cNvPicPr>
          <p:nvPr>
            <p:ph sz="quarter" idx="2"/>
          </p:nvPr>
        </p:nvPicPr>
        <p:blipFill>
          <a:blip r:embed="rId6"/>
          <a:stretch>
            <a:fillRect/>
          </a:stretch>
        </p:blipFill>
        <p:spPr>
          <a:xfrm>
            <a:off x="4643438" y="571480"/>
            <a:ext cx="4143404" cy="478634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ar-EG" sz="2400" b="1" dirty="0" smtClean="0">
                <a:solidFill>
                  <a:schemeClr val="accent2"/>
                </a:solidFill>
                <a:latin typeface="Corbel" pitchFamily="34" charset="0"/>
                <a:cs typeface="Tahoma" pitchFamily="34" charset="0"/>
              </a:rPr>
              <a:t>الاختبارات والمقاييس المستخدمة في برنامج الانتقاء في المجال الرياضي </a:t>
            </a:r>
            <a:r>
              <a:rPr lang="en-US" sz="2400" dirty="0" smtClean="0">
                <a:solidFill>
                  <a:schemeClr val="accent2"/>
                </a:solidFill>
                <a:latin typeface="Corbel" pitchFamily="34" charset="0"/>
              </a:rPr>
              <a:t/>
            </a:r>
            <a:br>
              <a:rPr lang="en-US" sz="2400" dirty="0" smtClean="0">
                <a:solidFill>
                  <a:schemeClr val="accent2"/>
                </a:solidFill>
                <a:latin typeface="Corbel" pitchFamily="34" charset="0"/>
              </a:rPr>
            </a:br>
            <a:endParaRPr lang="ar-IQ" sz="2000" dirty="0"/>
          </a:p>
        </p:txBody>
      </p:sp>
      <p:sp>
        <p:nvSpPr>
          <p:cNvPr id="3" name="عنصر نائب للمحتوى 2"/>
          <p:cNvSpPr>
            <a:spLocks noGrp="1"/>
          </p:cNvSpPr>
          <p:nvPr>
            <p:ph sz="quarter" idx="1"/>
          </p:nvPr>
        </p:nvSpPr>
        <p:spPr/>
        <p:txBody>
          <a:bodyPr/>
          <a:lstStyle/>
          <a:p>
            <a:pPr marL="457200" indent="-457200" algn="just">
              <a:buFont typeface="Arial" pitchFamily="34" charset="0"/>
              <a:buChar char="•"/>
            </a:pPr>
            <a: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قياسات جسمية</a:t>
            </a:r>
            <a:r>
              <a:rPr lang="ar-IQ"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 </a:t>
            </a:r>
            <a: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لتحديد العلاقة بين نوع أو تركيب الجسم وتحقيق المستويات الرياضية العالية.</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endParaRPr>
          </a:p>
          <a:p>
            <a:pPr marL="457200" indent="-457200" algn="just">
              <a:buFont typeface="Arial" pitchFamily="34" charset="0"/>
              <a:buChar char="•"/>
            </a:pPr>
            <a: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اختبارات لتحديد الصفات البدنية الأساسية.</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endParaRPr>
          </a:p>
          <a:p>
            <a:pPr marL="457200" indent="-457200" algn="just">
              <a:buFont typeface="Arial" pitchFamily="34" charset="0"/>
              <a:buChar char="•"/>
            </a:pPr>
            <a: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اختبارات لتحديد الصفات البدنية الخاصة.</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endParaRPr>
          </a:p>
          <a:p>
            <a:pPr marL="457200" indent="-457200" algn="just">
              <a:buFont typeface="Arial" pitchFamily="34" charset="0"/>
              <a:buChar char="•"/>
            </a:pPr>
            <a: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اختبارات لتحديد المهارات الحركية.</a:t>
            </a:r>
            <a:r>
              <a:rPr lang="ar-S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endParaRPr>
          </a:p>
          <a:p>
            <a:pPr marL="457200" indent="-457200" algn="just">
              <a:buFont typeface="Arial" pitchFamily="34" charset="0"/>
              <a:buChar char="•"/>
            </a:pPr>
            <a: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اختبارات لتحديد الجوانب الوظيفية لأجهزة الجسم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endParaRPr>
          </a:p>
          <a:p>
            <a:pPr marL="457200" indent="-457200" algn="just">
              <a:buFont typeface="Arial" pitchFamily="34" charset="0"/>
              <a:buChar char="•"/>
            </a:pPr>
            <a:r>
              <a:rPr lang="ar-EG"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cs typeface="Tahoma" pitchFamily="34" charset="0"/>
              </a:rPr>
              <a:t>اختبارات لتحديد السمات النفسية.</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rbel" pitchFamily="34" charset="0"/>
            </a:endParaRPr>
          </a:p>
          <a:p>
            <a:endParaRPr lang="ar-IQ"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sz="quarter" idx="1"/>
          </p:nvPr>
        </p:nvSpPr>
        <p:spPr>
          <a:xfrm>
            <a:off x="457200" y="285750"/>
            <a:ext cx="8115300" cy="6188075"/>
          </a:xfrm>
        </p:spPr>
        <p:txBody>
          <a:bodyPr>
            <a:normAutofit lnSpcReduction="10000"/>
          </a:bodyPr>
          <a:lstStyle/>
          <a:p>
            <a:pPr>
              <a:lnSpc>
                <a:spcPct val="80000"/>
              </a:lnSpc>
              <a:buFont typeface="Wingdings" pitchFamily="2" charset="2"/>
              <a:buNone/>
            </a:pPr>
            <a:r>
              <a:rPr lang="ar-AE" sz="2000" b="1" u="sng" dirty="0">
                <a:ln w="18000">
                  <a:solidFill>
                    <a:schemeClr val="accent2">
                      <a:satMod val="140000"/>
                    </a:schemeClr>
                  </a:solidFill>
                  <a:prstDash val="solid"/>
                  <a:miter lim="800000"/>
                </a:ln>
                <a:noFill/>
                <a:effectLst>
                  <a:outerShdw blurRad="25500" dist="23000" dir="7020000" algn="tl">
                    <a:srgbClr val="000000">
                      <a:alpha val="50000"/>
                    </a:srgbClr>
                  </a:outerShdw>
                </a:effectLst>
              </a:rPr>
              <a:t>أهمية التخصص الرياضي المبكر والحد الأدنى لتحقيق النتائج الرياضية </a:t>
            </a:r>
            <a:r>
              <a:rPr lang="ar-AE" sz="20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العالية</a:t>
            </a:r>
            <a:r>
              <a:rPr lang="ar-EG" sz="2000"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ar-EG" sz="2000" u="sng" dirty="0" smtClean="0">
                <a:solidFill>
                  <a:srgbClr val="080808"/>
                </a:solidFill>
                <a:effectLst/>
              </a:rPr>
              <a:t>:</a:t>
            </a:r>
            <a:endParaRPr lang="ar-AE" sz="2000" u="sng" dirty="0">
              <a:solidFill>
                <a:srgbClr val="080808"/>
              </a:solidFill>
              <a:effectLst/>
            </a:endParaRPr>
          </a:p>
          <a:p>
            <a:pPr>
              <a:lnSpc>
                <a:spcPct val="80000"/>
              </a:lnSpc>
            </a:pPr>
            <a:endParaRPr lang="en-US" sz="2000" dirty="0">
              <a:solidFill>
                <a:srgbClr val="080808"/>
              </a:solidFill>
              <a:effectLst/>
            </a:endParaRPr>
          </a:p>
          <a:p>
            <a:pPr>
              <a:lnSpc>
                <a:spcPct val="80000"/>
              </a:lnSpc>
            </a:pPr>
            <a:r>
              <a:rPr lang="ar-AE" sz="2000" b="1" dirty="0">
                <a:solidFill>
                  <a:srgbClr val="C00000"/>
                </a:solidFill>
                <a:effectLst/>
              </a:rPr>
              <a:t>توجد آراء مختلفة حول بداية ممارسة أي نوع من أنواع الرياضة وفي أي عمر , وهنالك آراء متعددة تخص تحديد السن الأدنى وفي بعض الأنواع الرياضية يتم الانتقاء والتخصص من سن مبكرة ويحقق الأطفال نتائج رياضية تفوق أحيانا الأرقام القياسية.</a:t>
            </a:r>
          </a:p>
          <a:p>
            <a:pPr>
              <a:lnSpc>
                <a:spcPct val="80000"/>
              </a:lnSpc>
              <a:buFont typeface="Wingdings" pitchFamily="2" charset="2"/>
              <a:buNone/>
            </a:pPr>
            <a:endParaRPr lang="ar-AE" sz="2000" dirty="0">
              <a:solidFill>
                <a:srgbClr val="080808"/>
              </a:solidFill>
              <a:effectLst/>
            </a:endParaRPr>
          </a:p>
          <a:p>
            <a:pPr>
              <a:lnSpc>
                <a:spcPct val="80000"/>
              </a:lnSpc>
            </a:pPr>
            <a:r>
              <a:rPr lang="ar-AE" sz="2000" b="1" dirty="0">
                <a:solidFill>
                  <a:schemeClr val="accent2">
                    <a:lumMod val="75000"/>
                  </a:schemeClr>
                </a:solidFill>
                <a:effectLst/>
              </a:rPr>
              <a:t>ونلاحظ كذلك أن عدد الرياضيين المتقدمين في السن الذين يشاركون في المباريات العالمية يرتفع من حين لآخر , وتجدر الإشارة إلى أن النتائج الرياضية العالمية التي يحققها الرياضيون الصغار ليست شرطاً قطعيا لقدرتهم على التدرج وتحقيق نتائج </a:t>
            </a:r>
            <a:r>
              <a:rPr lang="ar-AE" sz="2000" b="1" dirty="0" smtClean="0">
                <a:solidFill>
                  <a:schemeClr val="accent2">
                    <a:lumMod val="75000"/>
                  </a:schemeClr>
                </a:solidFill>
                <a:effectLst/>
              </a:rPr>
              <a:t>مما</a:t>
            </a:r>
            <a:r>
              <a:rPr lang="ar-EG" sz="2000" b="1" dirty="0" smtClean="0">
                <a:solidFill>
                  <a:schemeClr val="accent2">
                    <a:lumMod val="75000"/>
                  </a:schemeClr>
                </a:solidFill>
                <a:effectLst/>
              </a:rPr>
              <a:t>ث</a:t>
            </a:r>
            <a:r>
              <a:rPr lang="ar-AE" sz="2000" b="1" dirty="0" err="1" smtClean="0">
                <a:solidFill>
                  <a:schemeClr val="accent2">
                    <a:lumMod val="75000"/>
                  </a:schemeClr>
                </a:solidFill>
                <a:effectLst/>
              </a:rPr>
              <a:t>لة</a:t>
            </a:r>
            <a:r>
              <a:rPr lang="ar-AE" sz="2000" b="1" dirty="0" smtClean="0">
                <a:solidFill>
                  <a:schemeClr val="accent2">
                    <a:lumMod val="75000"/>
                  </a:schemeClr>
                </a:solidFill>
                <a:effectLst/>
              </a:rPr>
              <a:t> </a:t>
            </a:r>
            <a:r>
              <a:rPr lang="ar-AE" sz="2000" b="1" dirty="0">
                <a:solidFill>
                  <a:schemeClr val="accent2">
                    <a:lumMod val="75000"/>
                  </a:schemeClr>
                </a:solidFill>
                <a:effectLst/>
              </a:rPr>
              <a:t>في السنوات اللاحقة , وقد لاحظنا الكثير من الحالات التي حقق فيها رياضيون كثيرون نتائج رغم أنهم بدؤا ممارسة الرياضة في سن متأخرة </a:t>
            </a:r>
            <a:r>
              <a:rPr lang="ar-AE" sz="2000" dirty="0">
                <a:solidFill>
                  <a:srgbClr val="080808"/>
                </a:solidFill>
                <a:effectLst/>
              </a:rPr>
              <a:t>.</a:t>
            </a:r>
          </a:p>
          <a:p>
            <a:pPr>
              <a:lnSpc>
                <a:spcPct val="80000"/>
              </a:lnSpc>
              <a:buFont typeface="Wingdings" pitchFamily="2" charset="2"/>
              <a:buNone/>
            </a:pPr>
            <a:endParaRPr lang="ar-AE"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nSpc>
                <a:spcPct val="80000"/>
              </a:lnSpc>
            </a:pPr>
            <a:r>
              <a:rPr lang="ar-AE" sz="2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والسؤال الذي يطرح نفسه هو: هل من الضروري التخصص المبكر؟</a:t>
            </a:r>
          </a:p>
          <a:p>
            <a:pPr>
              <a:lnSpc>
                <a:spcPct val="80000"/>
              </a:lnSpc>
              <a:buFont typeface="Wingdings" pitchFamily="2" charset="2"/>
              <a:buNone/>
            </a:pPr>
            <a:endParaRPr lang="en-US" sz="2000" i="1" dirty="0">
              <a:solidFill>
                <a:srgbClr val="080808"/>
              </a:solidFill>
              <a:effectLst/>
            </a:endParaRPr>
          </a:p>
          <a:p>
            <a:pPr>
              <a:lnSpc>
                <a:spcPct val="80000"/>
              </a:lnSpc>
            </a:pPr>
            <a:r>
              <a:rPr lang="ar-AE" sz="2000" b="1" dirty="0">
                <a:solidFill>
                  <a:srgbClr val="FF0000"/>
                </a:solidFill>
                <a:effectLst/>
              </a:rPr>
              <a:t>ولا نجد </a:t>
            </a:r>
            <a:r>
              <a:rPr lang="ar-AE" sz="2000" b="1" dirty="0" smtClean="0">
                <a:solidFill>
                  <a:srgbClr val="FF0000"/>
                </a:solidFill>
                <a:effectLst/>
              </a:rPr>
              <a:t>إجابة </a:t>
            </a:r>
            <a:r>
              <a:rPr lang="ar-AE" sz="2000" b="1" dirty="0">
                <a:solidFill>
                  <a:srgbClr val="FF0000"/>
                </a:solidFill>
                <a:effectLst/>
              </a:rPr>
              <a:t>محددة عن هذا السؤال حيث يعتقد بعض الاختصاصيين </a:t>
            </a:r>
            <a:r>
              <a:rPr lang="ar-AE" sz="2000" b="1" dirty="0" smtClean="0">
                <a:solidFill>
                  <a:srgbClr val="FF0000"/>
                </a:solidFill>
                <a:effectLst/>
              </a:rPr>
              <a:t>أن </a:t>
            </a:r>
            <a:r>
              <a:rPr lang="ar-AE" sz="2000" b="1" dirty="0">
                <a:solidFill>
                  <a:srgbClr val="FF0000"/>
                </a:solidFill>
                <a:effectLst/>
              </a:rPr>
              <a:t>على </a:t>
            </a:r>
            <a:r>
              <a:rPr lang="ar-AE" sz="2000" b="1" dirty="0" smtClean="0">
                <a:solidFill>
                  <a:srgbClr val="FF0000"/>
                </a:solidFill>
                <a:effectLst/>
              </a:rPr>
              <a:t>الأطفال </a:t>
            </a:r>
            <a:r>
              <a:rPr lang="ar-AE" sz="2000" b="1" dirty="0">
                <a:solidFill>
                  <a:srgbClr val="FF0000"/>
                </a:solidFill>
                <a:effectLst/>
              </a:rPr>
              <a:t>– لتحقيق نتائج عالية- </a:t>
            </a:r>
            <a:r>
              <a:rPr lang="ar-AE" sz="2000" b="1" dirty="0" smtClean="0">
                <a:solidFill>
                  <a:srgbClr val="FF0000"/>
                </a:solidFill>
                <a:effectLst/>
              </a:rPr>
              <a:t>أن </a:t>
            </a:r>
            <a:r>
              <a:rPr lang="ar-AE" sz="2000" b="1" dirty="0">
                <a:solidFill>
                  <a:srgbClr val="FF0000"/>
                </a:solidFill>
                <a:effectLst/>
              </a:rPr>
              <a:t>يتخصصوا في سن متأخرة مثل الكبار ويعتقد قسم </a:t>
            </a:r>
            <a:r>
              <a:rPr lang="ar-AE" sz="2000" b="1" dirty="0" smtClean="0">
                <a:solidFill>
                  <a:srgbClr val="FF0000"/>
                </a:solidFill>
                <a:effectLst/>
              </a:rPr>
              <a:t>أخر أن </a:t>
            </a:r>
            <a:r>
              <a:rPr lang="ar-AE" sz="2000" b="1" dirty="0">
                <a:solidFill>
                  <a:srgbClr val="FF0000"/>
                </a:solidFill>
                <a:effectLst/>
              </a:rPr>
              <a:t>لا ضرورة للتخصص بل ينبغي </a:t>
            </a:r>
            <a:r>
              <a:rPr lang="ar-AE" sz="2000" b="1" dirty="0" smtClean="0">
                <a:solidFill>
                  <a:srgbClr val="FF0000"/>
                </a:solidFill>
                <a:effectLst/>
              </a:rPr>
              <a:t>أن </a:t>
            </a:r>
            <a:r>
              <a:rPr lang="ar-AE" sz="2000" b="1" dirty="0">
                <a:solidFill>
                  <a:srgbClr val="FF0000"/>
                </a:solidFill>
                <a:effectLst/>
              </a:rPr>
              <a:t>ننمي المهارات البدنية عند </a:t>
            </a:r>
            <a:r>
              <a:rPr lang="ar-AE" sz="2000" b="1" dirty="0" smtClean="0">
                <a:solidFill>
                  <a:srgbClr val="FF0000"/>
                </a:solidFill>
                <a:effectLst/>
              </a:rPr>
              <a:t>الأطفال </a:t>
            </a:r>
            <a:r>
              <a:rPr lang="ar-AE" sz="2000" b="1" dirty="0">
                <a:solidFill>
                  <a:srgbClr val="FF0000"/>
                </a:solidFill>
                <a:effectLst/>
              </a:rPr>
              <a:t>قبل كل شئ وأما البعض </a:t>
            </a:r>
            <a:r>
              <a:rPr lang="ar-AE" sz="2000" b="1" dirty="0" smtClean="0">
                <a:solidFill>
                  <a:srgbClr val="FF0000"/>
                </a:solidFill>
                <a:effectLst/>
              </a:rPr>
              <a:t>الأخر </a:t>
            </a:r>
            <a:r>
              <a:rPr lang="ar-AE" sz="2000" b="1" dirty="0">
                <a:solidFill>
                  <a:srgbClr val="FF0000"/>
                </a:solidFill>
                <a:effectLst/>
              </a:rPr>
              <a:t>فيقرون التخصص المبكر إلا </a:t>
            </a:r>
            <a:r>
              <a:rPr lang="ar-AE" sz="2000" b="1" dirty="0" smtClean="0">
                <a:solidFill>
                  <a:srgbClr val="FF0000"/>
                </a:solidFill>
                <a:effectLst/>
              </a:rPr>
              <a:t>أنهم </a:t>
            </a:r>
            <a:r>
              <a:rPr lang="ar-AE" sz="2000" b="1" dirty="0">
                <a:solidFill>
                  <a:srgbClr val="FF0000"/>
                </a:solidFill>
                <a:effectLst/>
              </a:rPr>
              <a:t>يتفقون في شئ واحد , وهو طريقة التدريب وتنظيم الحمل والشدة والحصص التدريبية التي يجب </a:t>
            </a:r>
            <a:r>
              <a:rPr lang="ar-AE" sz="2000" b="1" dirty="0" smtClean="0">
                <a:solidFill>
                  <a:srgbClr val="FF0000"/>
                </a:solidFill>
                <a:effectLst/>
              </a:rPr>
              <a:t>أن </a:t>
            </a:r>
            <a:r>
              <a:rPr lang="ar-AE" sz="2000" b="1" dirty="0">
                <a:solidFill>
                  <a:srgbClr val="FF0000"/>
                </a:solidFill>
                <a:effectLst/>
              </a:rPr>
              <a:t>تراعي القدرات العضلية العصبية وخصائص نمو الطفل.</a:t>
            </a:r>
          </a:p>
          <a:p>
            <a:pPr>
              <a:lnSpc>
                <a:spcPct val="80000"/>
              </a:lnSpc>
              <a:buFont typeface="Wingdings" pitchFamily="2" charset="2"/>
              <a:buNone/>
            </a:pPr>
            <a:endParaRPr lang="ar-AE" sz="2000" b="1" dirty="0">
              <a:solidFill>
                <a:schemeClr val="tx1">
                  <a:lumMod val="50000"/>
                  <a:lumOff val="50000"/>
                </a:schemeClr>
              </a:solidFill>
              <a:effectLst/>
            </a:endParaRPr>
          </a:p>
          <a:p>
            <a:pPr>
              <a:lnSpc>
                <a:spcPct val="80000"/>
              </a:lnSpc>
            </a:pPr>
            <a:r>
              <a:rPr lang="ar-AE" sz="2000" b="1" dirty="0">
                <a:solidFill>
                  <a:schemeClr val="tx1">
                    <a:lumMod val="50000"/>
                    <a:lumOff val="50000"/>
                  </a:schemeClr>
                </a:solidFill>
                <a:effectLst/>
              </a:rPr>
              <a:t>والجدير بالذكر </a:t>
            </a:r>
            <a:r>
              <a:rPr lang="ar-AE" sz="2000" b="1" dirty="0" smtClean="0">
                <a:solidFill>
                  <a:schemeClr val="tx1">
                    <a:lumMod val="50000"/>
                    <a:lumOff val="50000"/>
                  </a:schemeClr>
                </a:solidFill>
                <a:effectLst/>
              </a:rPr>
              <a:t>أن </a:t>
            </a:r>
            <a:r>
              <a:rPr lang="ar-AE" sz="2000" b="1" dirty="0">
                <a:solidFill>
                  <a:schemeClr val="tx1">
                    <a:lumMod val="50000"/>
                    <a:lumOff val="50000"/>
                  </a:schemeClr>
                </a:solidFill>
                <a:effectLst/>
              </a:rPr>
              <a:t>التخصص الرياضي المبكر قد لا يكون موجباً لان المستوى الحركي عند الطفل لا يبلغ المستوى المطلوب إلا بعد سن 12-13 سنة.</a:t>
            </a:r>
            <a:endParaRPr lang="en-US" sz="2000" b="1" dirty="0">
              <a:solidFill>
                <a:schemeClr val="tx1">
                  <a:lumMod val="50000"/>
                  <a:lumOff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to="" calcmode="lin" valueType="num">
                                      <p:cBhvr>
                                        <p:cTn id="17" dur="1" fill="hold"/>
                                        <p:tgtEl>
                                          <p:spTgt spid="4">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to="" calcmode="lin" valueType="num">
                                      <p:cBhvr>
                                        <p:cTn id="22" dur="1" fill="hold"/>
                                        <p:tgtEl>
                                          <p:spTgt spid="4">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to="" calcmode="lin" valueType="num">
                                      <p:cBhvr>
                                        <p:cTn id="27" dur="1" fill="hold"/>
                                        <p:tgtEl>
                                          <p:spTgt spid="4">
                                            <p:txEl>
                                              <p:pRg st="8" end="8"/>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 to="" calcmode="lin" valueType="num">
                                      <p:cBhvr>
                                        <p:cTn id="32" dur="1" fill="hold"/>
                                        <p:tgtEl>
                                          <p:spTgt spid="4">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gradFill>
            <a:gsLst>
              <a:gs pos="0">
                <a:srgbClr val="000082"/>
              </a:gs>
              <a:gs pos="30000">
                <a:srgbClr val="66008F"/>
              </a:gs>
              <a:gs pos="64999">
                <a:srgbClr val="BA0066"/>
              </a:gs>
              <a:gs pos="89999">
                <a:srgbClr val="FF0000"/>
              </a:gs>
              <a:gs pos="100000">
                <a:srgbClr val="FF8200"/>
              </a:gs>
            </a:gsLst>
            <a:lin ang="5400000" scaled="0"/>
          </a:gradFill>
        </p:spPr>
        <p:txBody>
          <a:bodyPr>
            <a:noAutofit/>
          </a:bodyPr>
          <a:lstStyle/>
          <a:p>
            <a:pPr algn="ctr"/>
            <a:r>
              <a:rPr lang="ar-AE"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الأعمار المحددة لممارسة الفعاليات الرياضية</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r>
            <a:b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br>
            <a:r>
              <a:rPr lang="en-US" sz="1800" dirty="0" smtClean="0">
                <a:effectLst>
                  <a:outerShdw blurRad="38100" dist="38100" dir="2700000" algn="tl">
                    <a:srgbClr val="000000"/>
                  </a:outerShdw>
                </a:effectLst>
                <a:latin typeface="Arial" pitchFamily="34" charset="0"/>
              </a:rPr>
              <a:t/>
            </a:r>
            <a:br>
              <a:rPr lang="en-US" sz="1800" dirty="0" smtClean="0">
                <a:effectLst>
                  <a:outerShdw blurRad="38100" dist="38100" dir="2700000" algn="tl">
                    <a:srgbClr val="000000"/>
                  </a:outerShdw>
                </a:effectLst>
                <a:latin typeface="Arial" pitchFamily="34" charset="0"/>
              </a:rPr>
            </a:br>
            <a:endParaRPr lang="ar-IQ" sz="1400" dirty="0"/>
          </a:p>
        </p:txBody>
      </p:sp>
      <p:graphicFrame>
        <p:nvGraphicFramePr>
          <p:cNvPr id="5" name="عنصر نائب للمحتوى 4"/>
          <p:cNvGraphicFramePr>
            <a:graphicFrameLocks noGrp="1"/>
          </p:cNvGraphicFramePr>
          <p:nvPr>
            <p:ph sz="quarter" idx="1"/>
          </p:nvPr>
        </p:nvGraphicFramePr>
        <p:xfrm>
          <a:off x="457200" y="1600200"/>
          <a:ext cx="7467600" cy="2225040"/>
        </p:xfrm>
        <a:graphic>
          <a:graphicData uri="http://schemas.openxmlformats.org/drawingml/2006/table">
            <a:tbl>
              <a:tblPr rtl="1" firstRow="1" bandRow="1">
                <a:tableStyleId>{5C22544A-7EE6-4342-B048-85BDC9FD1C3A}</a:tableStyleId>
              </a:tblPr>
              <a:tblGrid>
                <a:gridCol w="4147364"/>
                <a:gridCol w="3320236"/>
              </a:tblGrid>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800" b="1"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78"/>
                        </a:rPr>
                        <a:t>أسم الفعالية أو اللعبة</a:t>
                      </a:r>
                      <a:endParaRPr kumimoji="0" lang="ar-AE" sz="2400" b="1"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solidFill>
                      <a:srgbClr val="FF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800" b="1" i="0" u="none" strike="noStrike" cap="none" normalizeH="0" baseline="0" dirty="0" smtClean="0">
                          <a:ln>
                            <a:noFill/>
                          </a:ln>
                          <a:solidFill>
                            <a:schemeClr val="tx1"/>
                          </a:solidFill>
                          <a:effectLst/>
                          <a:latin typeface="Times New Roman" pitchFamily="18" charset="0"/>
                          <a:ea typeface="Times New Roman" pitchFamily="18" charset="0"/>
                          <a:cs typeface="Arabic Transparent" pitchFamily="2" charset="-78"/>
                        </a:rPr>
                        <a:t>العمر / سنة</a:t>
                      </a:r>
                      <a:endParaRPr kumimoji="0" lang="ar-AE" sz="2400" b="1"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solidFill>
                      <a:srgbClr val="FF0000"/>
                    </a:solidFill>
                  </a:tcPr>
                </a:tc>
              </a:tr>
              <a:tr h="37084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rPr>
                        <a:t>الجمباز الرياضي ,  الإيقاعي , القفز بالماء</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rPr>
                        <a:t>7</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bg2">
                        <a:lumMod val="90000"/>
                      </a:schemeClr>
                    </a:solidFill>
                  </a:tcPr>
                </a:tc>
              </a:tr>
              <a:tr h="37084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rPr>
                        <a:t>عدو المسافات القصيرة, الوثب, القفز</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rPr>
                        <a:t>9</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bg2">
                        <a:lumMod val="90000"/>
                      </a:schemeClr>
                    </a:solidFill>
                  </a:tcPr>
                </a:tc>
              </a:tr>
              <a:tr h="37084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smtClean="0">
                          <a:ln>
                            <a:noFill/>
                          </a:ln>
                          <a:solidFill>
                            <a:srgbClr val="0000FF"/>
                          </a:solidFill>
                          <a:effectLst/>
                          <a:latin typeface="Times New Roman" pitchFamily="18" charset="0"/>
                          <a:ea typeface="Times New Roman" pitchFamily="18" charset="0"/>
                          <a:cs typeface="Arabic Transparent" pitchFamily="2" charset="-78"/>
                        </a:rPr>
                        <a:t>السباحة, الدراجات, التجديف, جري المسافات الطويلة</a:t>
                      </a:r>
                      <a:endParaRPr kumimoji="0" lang="ar-AE" sz="2400" b="1" i="0" u="none" strike="noStrike" cap="none" normalizeH="0" baseline="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rPr>
                        <a:t>10</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bg2">
                        <a:lumMod val="90000"/>
                      </a:schemeClr>
                    </a:solidFill>
                  </a:tcPr>
                </a:tc>
              </a:tr>
              <a:tr h="37084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smtClean="0">
                          <a:ln>
                            <a:noFill/>
                          </a:ln>
                          <a:solidFill>
                            <a:srgbClr val="0000FF"/>
                          </a:solidFill>
                          <a:effectLst/>
                          <a:latin typeface="Times New Roman" pitchFamily="18" charset="0"/>
                          <a:ea typeface="Times New Roman" pitchFamily="18" charset="0"/>
                          <a:cs typeface="Arabic Transparent" pitchFamily="2" charset="-78"/>
                        </a:rPr>
                        <a:t>كرة القدم, كرة اليد, كرة السلة, كرة الطائرة, التنس</a:t>
                      </a:r>
                      <a:endParaRPr kumimoji="0" lang="ar-AE" sz="2400" b="1" i="0" u="none" strike="noStrike" cap="none" normalizeH="0" baseline="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rPr>
                        <a:t>8-10 </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bg2">
                        <a:lumMod val="90000"/>
                      </a:schemeClr>
                    </a:solidFill>
                  </a:tcPr>
                </a:tc>
              </a:tr>
              <a:tr h="370840">
                <a:tc>
                  <a:txBody>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rPr>
                        <a:t>الجو دو, المصارعة بأنواعها, الملاكمة, رفع الإثقال</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accent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rPr>
                        <a:t>14</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solidFill>
                      <a:schemeClr val="bg2">
                        <a:lumMod val="90000"/>
                      </a:schemeClr>
                    </a:solidFill>
                  </a:tcPr>
                </a:tc>
              </a:tr>
            </a:tbl>
          </a:graphicData>
        </a:graphic>
      </p:graphicFrame>
      <p:sp>
        <p:nvSpPr>
          <p:cNvPr id="6" name="مستطيل 5"/>
          <p:cNvSpPr/>
          <p:nvPr/>
        </p:nvSpPr>
        <p:spPr>
          <a:xfrm>
            <a:off x="571472" y="3857628"/>
            <a:ext cx="7715304" cy="1938992"/>
          </a:xfrm>
          <a:prstGeom prst="rect">
            <a:avLst/>
          </a:prstGeom>
        </p:spPr>
        <p:txBody>
          <a:bodyPr wrap="square">
            <a:spAutoFit/>
          </a:bodyPr>
          <a:lstStyle/>
          <a:p>
            <a:pPr algn="just">
              <a:spcBef>
                <a:spcPct val="50000"/>
              </a:spcBef>
            </a:pPr>
            <a:r>
              <a:rPr lang="ar-AE" sz="2400" dirty="0" smtClean="0"/>
              <a:t>وفي اغلب الحالات لا يمكن الامتناع عن قبول ذلك الحدث الذي يزيد عمره بعض الشئ عن الأعمار المذكورة ويمكن أن نتذكر بعض الرياضيين في الألعاب الاولمبية بدا التدريب المنتظم في عمر 20 سنة (المتزلجين على الثلوج) وكذلك البطلة الاولمبية ستيفا نسكايا بدأت بعمر 17 سنة ولاعبو الدراجات 17 سنة والرباعون 19 سنة.</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lstStyle/>
          <a:p>
            <a:pPr algn="ctr"/>
            <a:r>
              <a:rPr lang="ar-AE" sz="2800" b="1" dirty="0" smtClean="0"/>
              <a:t>وتشير التجارب والبيانات الإحصائية التي تم الوصول إلى نتائجها لحد ألان إلى المؤشرات التالية:</a:t>
            </a:r>
            <a:endParaRPr lang="ar-IQ" dirty="0"/>
          </a:p>
        </p:txBody>
      </p:sp>
      <p:graphicFrame>
        <p:nvGraphicFramePr>
          <p:cNvPr id="5" name="عنصر نائب للمحتوى 4"/>
          <p:cNvGraphicFramePr>
            <a:graphicFrameLocks noGrp="1"/>
          </p:cNvGraphicFramePr>
          <p:nvPr>
            <p:ph sz="quarter" idx="1"/>
          </p:nvPr>
        </p:nvGraphicFramePr>
        <p:xfrm>
          <a:off x="457200" y="1600200"/>
          <a:ext cx="7467600" cy="3870960"/>
        </p:xfrm>
        <a:graphic>
          <a:graphicData uri="http://schemas.openxmlformats.org/drawingml/2006/table">
            <a:tbl>
              <a:tblPr rtl="1" firstRow="1" bandRow="1">
                <a:tableStyleId>{5DA37D80-6434-44D0-A028-1B22A696006F}</a:tableStyleId>
              </a:tblPr>
              <a:tblGrid>
                <a:gridCol w="2680832"/>
                <a:gridCol w="1250838"/>
                <a:gridCol w="1669030"/>
                <a:gridCol w="1866900"/>
              </a:tblGrid>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نوع النشاط</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بداية تدريب المبتدئ</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effectLst/>
                        </a:rPr>
                        <a:t>بداية تدريب المتقدم</a:t>
                      </a:r>
                      <a:endParaRPr kumimoji="0" lang="ar-AE" sz="2400" b="1" i="0" u="none" strike="noStrike" cap="none" normalizeH="0" baseline="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effectLst/>
                        </a:rPr>
                        <a:t>متوسط العمر المناسب للانتقال للمستويات العالية</a:t>
                      </a:r>
                      <a:endParaRPr kumimoji="0" lang="ar-AE" sz="2400" b="1" i="0" u="none" strike="noStrike" cap="none" normalizeH="0" baseline="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u="none" strike="noStrike" cap="none" normalizeH="0" baseline="0" dirty="0" smtClean="0">
                          <a:ln>
                            <a:noFill/>
                          </a:ln>
                          <a:effectLst/>
                        </a:rPr>
                        <a:t>أ)</a:t>
                      </a:r>
                      <a:r>
                        <a:rPr kumimoji="0" lang="ar-IQ" sz="1600" b="1" u="none" strike="noStrike" cap="none" normalizeH="0" baseline="0" dirty="0" smtClean="0">
                          <a:ln>
                            <a:noFill/>
                          </a:ln>
                          <a:effectLst/>
                        </a:rPr>
                        <a:t> </a:t>
                      </a:r>
                      <a:r>
                        <a:rPr kumimoji="0" lang="ar-AE" sz="1600" b="1" u="none" strike="noStrike" cap="none" normalizeH="0" baseline="0" dirty="0" smtClean="0">
                          <a:ln>
                            <a:noFill/>
                          </a:ln>
                          <a:effectLst/>
                        </a:rPr>
                        <a:t>أنشطة رياضية تعتمد على التحمل مثل الجري لمسافات طويلة ، والتجديف .</a:t>
                      </a:r>
                      <a:endParaRPr kumimoji="0" lang="en-US" sz="14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10-12 سنة</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14-18 سنة </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21-24 سنة</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ب)</a:t>
                      </a:r>
                      <a:r>
                        <a:rPr kumimoji="0" lang="ar-IQ" sz="1600" b="1" u="none" strike="noStrike" cap="none" normalizeH="0" baseline="0" dirty="0" smtClean="0">
                          <a:ln>
                            <a:noFill/>
                          </a:ln>
                          <a:effectLst/>
                        </a:rPr>
                        <a:t> </a:t>
                      </a:r>
                      <a:r>
                        <a:rPr kumimoji="0" lang="ar-AE" sz="1600" b="1" u="none" strike="noStrike" cap="none" normalizeH="0" baseline="0" dirty="0" smtClean="0">
                          <a:ln>
                            <a:noFill/>
                          </a:ln>
                          <a:effectLst/>
                        </a:rPr>
                        <a:t>أنشطة رياضية تعتمد على القوة المميزة بالسرعة مثل </a:t>
                      </a:r>
                      <a:r>
                        <a:rPr kumimoji="0" lang="ar-AE" sz="1600" b="1" u="none" strike="noStrike" cap="none" normalizeH="0" baseline="0" dirty="0" err="1" smtClean="0">
                          <a:ln>
                            <a:noFill/>
                          </a:ln>
                          <a:effectLst/>
                        </a:rPr>
                        <a:t>ا</a:t>
                      </a:r>
                      <a:r>
                        <a:rPr kumimoji="0" lang="ar-IQ" sz="1600" b="1" u="none" strike="noStrike" cap="none" normalizeH="0" baseline="0" dirty="0" smtClean="0">
                          <a:ln>
                            <a:noFill/>
                          </a:ln>
                          <a:effectLst/>
                        </a:rPr>
                        <a:t>ل</a:t>
                      </a:r>
                      <a:r>
                        <a:rPr kumimoji="0" lang="ar-AE" sz="1600" b="1" u="none" strike="noStrike" cap="none" normalizeH="0" baseline="0" dirty="0" smtClean="0">
                          <a:ln>
                            <a:noFill/>
                          </a:ln>
                          <a:effectLst/>
                        </a:rPr>
                        <a:t>عدو والوثب والرمي وكذلك الملاكمة والمبارزة والجودو وبعض الألعاب الجماعية.</a:t>
                      </a:r>
                      <a:endParaRPr kumimoji="0" lang="en-US" sz="14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10-12 سنة</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effectLst/>
                        </a:rPr>
                        <a:t>14-16 وحتى 17-18 سنة</a:t>
                      </a:r>
                      <a:endParaRPr kumimoji="0" lang="ar-AE" sz="2400" b="1" i="0" u="none" strike="noStrike" cap="none" normalizeH="0" baseline="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18-22   سنة</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ج)</a:t>
                      </a:r>
                      <a:r>
                        <a:rPr kumimoji="0" lang="en-US" sz="1600" b="1" u="none" strike="noStrike" cap="none" normalizeH="0" baseline="0" dirty="0" smtClean="0">
                          <a:ln>
                            <a:noFill/>
                          </a:ln>
                          <a:effectLst/>
                        </a:rPr>
                        <a:t>   </a:t>
                      </a:r>
                      <a:r>
                        <a:rPr kumimoji="0" lang="ar-AE" sz="1600" b="1" u="none" strike="noStrike" cap="none" normalizeH="0" baseline="0" dirty="0" smtClean="0">
                          <a:ln>
                            <a:noFill/>
                          </a:ln>
                          <a:effectLst/>
                        </a:rPr>
                        <a:t>أنشطة رياضية تحتاج إلى رشاقة مثل التمرينات الفنية والقفز بالماء وجمباز الأجهزة والتعبير الحركي.</a:t>
                      </a:r>
                      <a:endParaRPr kumimoji="0" lang="en-US" sz="14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effectLst/>
                        </a:rPr>
                        <a:t>5-7 سنوات</a:t>
                      </a:r>
                      <a:endParaRPr kumimoji="0" lang="ar-AE" sz="2400" b="1" i="0" u="none" strike="noStrike" cap="none" normalizeH="0" baseline="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effectLst/>
                        </a:rPr>
                        <a:t>10-15 سنة</a:t>
                      </a:r>
                      <a:endParaRPr kumimoji="0" lang="ar-AE" sz="2400" b="1" i="0" u="none" strike="noStrike" cap="none" normalizeH="0" baseline="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18 سنة</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د)</a:t>
                      </a:r>
                      <a:r>
                        <a:rPr kumimoji="0" lang="en-US" sz="1600" b="1" u="none" strike="noStrike" cap="none" normalizeH="0" baseline="0" dirty="0" smtClean="0">
                          <a:ln>
                            <a:noFill/>
                          </a:ln>
                          <a:effectLst/>
                        </a:rPr>
                        <a:t>        </a:t>
                      </a:r>
                      <a:r>
                        <a:rPr kumimoji="0" lang="ar-AE" sz="1600" b="1" u="none" strike="noStrike" cap="none" normalizeH="0" baseline="0" dirty="0" smtClean="0">
                          <a:ln>
                            <a:noFill/>
                          </a:ln>
                          <a:effectLst/>
                        </a:rPr>
                        <a:t>السباحة </a:t>
                      </a:r>
                      <a:endParaRPr kumimoji="0" lang="en-US" sz="1400" b="1" i="0" u="none" strike="noStrike" cap="none" normalizeH="0" baseline="0" dirty="0" smtClean="0">
                        <a:ln>
                          <a:noFill/>
                        </a:ln>
                        <a:solidFill>
                          <a:srgbClr val="0000FF"/>
                        </a:solidFill>
                        <a:effectLst/>
                        <a:latin typeface="Times New Roman" pitchFamily="18"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6 سنوات</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effectLst/>
                        </a:rPr>
                        <a:t>9 سنوات إلى 13 أو 14 سنة</a:t>
                      </a:r>
                      <a:endParaRPr kumimoji="0" lang="ar-AE" sz="2400" b="1" i="0" u="none" strike="noStrike" cap="none" normalizeH="0" baseline="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effectLst/>
                        </a:rPr>
                        <a:t> 14- 19  سنة</a:t>
                      </a:r>
                      <a:endParaRPr kumimoji="0" lang="ar-AE" sz="2400" b="1" i="0" u="none" strike="noStrike" cap="none" normalizeH="0" baseline="0" dirty="0" smtClean="0">
                        <a:ln>
                          <a:noFill/>
                        </a:ln>
                        <a:solidFill>
                          <a:srgbClr val="0000FF"/>
                        </a:solidFill>
                        <a:effectLst/>
                        <a:latin typeface="Arial" pitchFamily="34" charset="0"/>
                        <a:ea typeface="Times New Roman" pitchFamily="18" charset="0"/>
                        <a:cs typeface="Arabic Transparent" pitchFamily="2" charset="-78"/>
                      </a:endParaRPr>
                    </a:p>
                  </a:txBody>
                  <a:tcPr anchor="ctr" horzOverflow="overflow"/>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642918"/>
            <a:ext cx="7901014" cy="5831034"/>
          </a:xfrm>
          <a:gradFill flip="none" rotWithShape="1">
            <a:gsLst>
              <a:gs pos="0">
                <a:srgbClr val="000000"/>
              </a:gs>
              <a:gs pos="39999">
                <a:srgbClr val="0A128C"/>
              </a:gs>
              <a:gs pos="70000">
                <a:srgbClr val="181CC7"/>
              </a:gs>
              <a:gs pos="88000">
                <a:srgbClr val="7005D4"/>
              </a:gs>
              <a:gs pos="100000">
                <a:srgbClr val="8C3D91"/>
              </a:gs>
            </a:gsLst>
            <a:lin ang="8100000" scaled="0"/>
            <a:tileRect/>
          </a:gradFill>
        </p:spPr>
        <p:style>
          <a:lnRef idx="2">
            <a:schemeClr val="accent1"/>
          </a:lnRef>
          <a:fillRef idx="1">
            <a:schemeClr val="lt1"/>
          </a:fillRef>
          <a:effectRef idx="0">
            <a:schemeClr val="accent1"/>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ar-A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وفي هذا الصدد ينبغي على المعلمين والمدربين الذين يختارون الأطفال لرياضة السباحة و</a:t>
            </a:r>
            <a:r>
              <a:rPr lang="ar-IQ"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A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الجمناستيك دون سن المدرسة وبعض الألعاب كالتجديف والتزلج على الجليد وركوب الدراجات وبعض فعاليات العاب القوى بعمر 8-10 سنوات أن يأخذوا بالحسبان ضرورة السعي للإظهار المبكر للإمكانيات الرياضية ومضاعفة احتمال الأخطاء من جهة ومن جهة أخرى إن الأطفال الذين أضحوا يمارسون الرياضة بصورة مبكرة فإنهم سيتركونها بصورة مبكرة دون أن يصلوا إلى العمر النموذجي لأعلى النتائج .</a:t>
            </a:r>
            <a:endParaRPr lang="ar-IQ"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ar-AE"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r>
              <a:rPr lang="ar-A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إن الظروف الضرورية لبداية ممارسة الرياضة تبدأ بدورة التعلم في النوع المعين من الرياضة وتشير التجربة إلى أن الاختيار الذي يتم بعد إجراء 30-40 وحدة تعليمية لا يؤمن فقط استيعاب العادات الحركية المهمة فحسب وإنما يضاعف أيضا وبصورة كبيرة نوعية التكوين والتطور</a:t>
            </a:r>
            <a:r>
              <a:rPr lang="ar-IQ"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A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buNone/>
            </a:pPr>
            <a:endParaRPr lang="ar-IQ"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path" presetSubtype="0" accel="50000" decel="50000" fill="hold" grpId="0" nodeType="clickEffect">
                                  <p:stCondLst>
                                    <p:cond delay="0"/>
                                  </p:stCondLst>
                                  <p:childTnLst>
                                    <p:animMotion origin="layout" path="M 0 0  L 0.091 -0.04528  L 0.125 -0.16647  L 0.158 -0.04528  L 0.249 0  L 0.158 0.04528  L 0.125 0.16647  L 0.091 0.04528  L 0 0  Z" pathEditMode="relative" ptsTypes="">
                                      <p:cBhvr>
                                        <p:cTn id="6" dur="2000" fill="hold"/>
                                        <p:tgtEl>
                                          <p:spTgt spid="3">
                                            <p:bg/>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sz="quarter" idx="1"/>
          </p:nvPr>
        </p:nvGraphicFramePr>
        <p:xfrm>
          <a:off x="457200" y="857232"/>
          <a:ext cx="7758138" cy="5616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rgbClr val="92D050">
              <a:alpha val="54000"/>
            </a:srgbClr>
          </a:solidFill>
        </p:spPr>
        <p:txBody>
          <a:bodyPr/>
          <a:lstStyle/>
          <a:p>
            <a:pPr algn="ctr"/>
            <a:r>
              <a:rPr lang="ar-AE" sz="36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أهمية الانتقاء الرياضي</a:t>
            </a:r>
            <a:r>
              <a:rPr lang="ar-AE" dirty="0" smtClean="0">
                <a:solidFill>
                  <a:srgbClr val="333300"/>
                </a:solidFill>
              </a:rPr>
              <a:t/>
            </a:r>
            <a:br>
              <a:rPr lang="ar-AE" dirty="0" smtClean="0">
                <a:solidFill>
                  <a:srgbClr val="333300"/>
                </a:solidFill>
              </a:rPr>
            </a:br>
            <a:endParaRPr lang="ar-IQ" dirty="0"/>
          </a:p>
        </p:txBody>
      </p:sp>
      <p:graphicFrame>
        <p:nvGraphicFramePr>
          <p:cNvPr id="4" name="عنصر نائب للمحتوى 3"/>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9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928662" y="1000108"/>
            <a:ext cx="7467600" cy="1071570"/>
          </a:xfrm>
          <a:solidFill>
            <a:schemeClr val="bg2"/>
          </a:solidFill>
        </p:spPr>
        <p:txBody>
          <a:bodyPr anchor="t">
            <a:noAutofit/>
          </a:bodyPr>
          <a:lstStyle/>
          <a:p>
            <a:pPr algn="ctr"/>
            <a:r>
              <a:rPr lang="ar-AE"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Times New Roman" pitchFamily="18" charset="0"/>
              </a:rPr>
              <a:t>مؤشرات طول الجسم لعدائي المسافات القصيرة لألعاب القوى</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b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r>
            <a:b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br>
            <a:endParaRPr lang="ar-IQ"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عنصر نائب للمحتوى 3"/>
          <p:cNvGraphicFramePr>
            <a:graphicFrameLocks noGrp="1"/>
          </p:cNvGraphicFramePr>
          <p:nvPr>
            <p:ph sz="quarter" idx="1"/>
          </p:nvPr>
        </p:nvGraphicFramePr>
        <p:xfrm>
          <a:off x="457200" y="2501276"/>
          <a:ext cx="8186766" cy="2570797"/>
        </p:xfrm>
        <a:graphic>
          <a:graphicData uri="http://schemas.openxmlformats.org/drawingml/2006/table">
            <a:tbl>
              <a:tblPr rtl="1" firstRow="1" bandRow="1">
                <a:tableStyleId>{775DCB02-9BB8-47FD-8907-85C794F793BA}</a:tableStyleId>
              </a:tblPr>
              <a:tblGrid>
                <a:gridCol w="1169538"/>
                <a:gridCol w="1169538"/>
                <a:gridCol w="1169538"/>
                <a:gridCol w="1169538"/>
                <a:gridCol w="1169538"/>
                <a:gridCol w="1169538"/>
                <a:gridCol w="1169538"/>
              </a:tblGrid>
              <a:tr h="953683">
                <a:tc gridSpan="3">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العمر 9-10 سنوات</a:t>
                      </a:r>
                      <a:endParaRPr kumimoji="0" lang="en-US" sz="1800" b="1" u="none" strike="noStrike" cap="none" normalizeH="0" baseline="0" dirty="0" smtClean="0">
                        <a:ln>
                          <a:noFill/>
                        </a:ln>
                        <a:effectLst>
                          <a:outerShdw blurRad="38100" dist="38100" dir="2700000" algn="tl">
                            <a:srgbClr val="FFFFFF"/>
                          </a:outerShdw>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الطول</a:t>
                      </a:r>
                      <a:r>
                        <a:rPr kumimoji="0" lang="ar-IQ" sz="2000" b="1" u="none" strike="noStrike" cap="none" normalizeH="0" baseline="0" dirty="0" smtClean="0">
                          <a:ln>
                            <a:noFill/>
                          </a:ln>
                          <a:effectLst>
                            <a:outerShdw blurRad="38100" dist="38100" dir="2700000" algn="tl">
                              <a:srgbClr val="FFFFFF"/>
                            </a:outerShdw>
                          </a:effectLst>
                        </a:rPr>
                        <a:t> (سم )</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hMerge="1">
                  <a:txBody>
                    <a:bodyPr/>
                    <a:lstStyle/>
                    <a:p>
                      <a:pPr rtl="1"/>
                      <a:endParaRPr lang="ar-IQ"/>
                    </a:p>
                  </a:txBody>
                  <a:tcPr/>
                </a:tc>
                <a:tc hMerge="1">
                  <a:txBody>
                    <a:bodyPr/>
                    <a:lstStyle/>
                    <a:p>
                      <a:pPr rtl="1"/>
                      <a:endParaRPr lang="ar-IQ"/>
                    </a:p>
                  </a:txBody>
                  <a:tcPr/>
                </a:tc>
                <a:tc gridSpan="4">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العمر 11-12 سنه</a:t>
                      </a:r>
                      <a:endParaRPr kumimoji="0" lang="en-US" sz="1800" b="1" u="none" strike="noStrike" cap="none" normalizeH="0" baseline="0" dirty="0" smtClean="0">
                        <a:ln>
                          <a:noFill/>
                        </a:ln>
                        <a:effectLst>
                          <a:outerShdw blurRad="38100" dist="38100" dir="2700000" algn="tl">
                            <a:srgbClr val="FFFFFF"/>
                          </a:outerShdw>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الطول</a:t>
                      </a:r>
                      <a:r>
                        <a:rPr kumimoji="0" lang="ar-IQ" sz="2000" b="1" u="none" strike="noStrike" cap="none" normalizeH="0" baseline="0" dirty="0" smtClean="0">
                          <a:ln>
                            <a:noFill/>
                          </a:ln>
                          <a:effectLst>
                            <a:outerShdw blurRad="38100" dist="38100" dir="2700000" algn="tl">
                              <a:srgbClr val="FFFFFF"/>
                            </a:outerShdw>
                          </a:effectLst>
                        </a:rPr>
                        <a:t> (سم )</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5390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الجنس</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قصير </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متوسط</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FFFFFF"/>
                            </a:outerShdw>
                          </a:effectLst>
                        </a:rPr>
                        <a:t>طويل</a:t>
                      </a:r>
                      <a:endParaRPr kumimoji="0" lang="ar-AE" sz="32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FFFFFF"/>
                            </a:outerShdw>
                          </a:effectLst>
                        </a:rPr>
                        <a:t>قصير</a:t>
                      </a:r>
                      <a:endParaRPr kumimoji="0" lang="ar-AE" sz="32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متوسط </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FFFFFF"/>
                            </a:outerShdw>
                          </a:effectLst>
                        </a:rPr>
                        <a:t>طويل</a:t>
                      </a:r>
                      <a:endParaRPr kumimoji="0" lang="ar-AE" sz="32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r h="5390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FFFFFF"/>
                            </a:outerShdw>
                          </a:effectLst>
                        </a:rPr>
                        <a:t>الأولاد</a:t>
                      </a:r>
                      <a:endParaRPr kumimoji="0" lang="ar-AE" sz="32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132-136</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137-141</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142-146</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134-140</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FFFFFF"/>
                            </a:outerShdw>
                          </a:effectLst>
                        </a:rPr>
                        <a:t>139-143</a:t>
                      </a:r>
                      <a:endParaRPr kumimoji="0" lang="ar-AE" sz="32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FFFFFF"/>
                            </a:outerShdw>
                          </a:effectLst>
                        </a:rPr>
                        <a:t>144-148</a:t>
                      </a:r>
                      <a:endParaRPr kumimoji="0" lang="ar-AE" sz="32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r h="539038">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FFFFFF"/>
                            </a:outerShdw>
                          </a:effectLst>
                        </a:rPr>
                        <a:t>البنات</a:t>
                      </a:r>
                      <a:endParaRPr kumimoji="0" lang="ar-AE" sz="32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FFFFFF"/>
                            </a:outerShdw>
                          </a:effectLst>
                        </a:rPr>
                        <a:t>133-137</a:t>
                      </a:r>
                      <a:endParaRPr kumimoji="0" lang="ar-AE" sz="32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138-142</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143-147</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135-139</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140-144</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FFFFFF"/>
                            </a:outerShdw>
                          </a:effectLst>
                        </a:rPr>
                        <a:t>146-150</a:t>
                      </a:r>
                      <a:endParaRPr kumimoji="0" lang="ar-AE" sz="32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path" presetSubtype="0" accel="50000" decel="50000" fill="hold" grpId="0" nodeType="clickEffect">
                                  <p:stCondLst>
                                    <p:cond delay="0"/>
                                  </p:stCondLst>
                                  <p:childTnLst>
                                    <p:animMotion origin="layout" path="M 0 0  L 0.091 -0.04528  L 0.125 -0.16647  L 0.158 -0.04528  L 0.249 0  L 0.158 0.04528  L 0.125 0.16647  L 0.091 0.04528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glow rad="139700">
              <a:schemeClr val="accent3">
                <a:satMod val="175000"/>
                <a:alpha val="40000"/>
              </a:schemeClr>
            </a:glow>
          </a:effectLst>
        </p:spPr>
        <p:txBody>
          <a:bodyPr/>
          <a:lstStyle/>
          <a:p>
            <a:pPr algn="ctr"/>
            <a:r>
              <a:rPr lang="ar-AE" sz="32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المؤشرات البدنية لاختيار رياضيي الألعاب السريعة</a:t>
            </a:r>
            <a:endParaRPr lang="ar-IQ"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عنصر نائب للمحتوى 3"/>
          <p:cNvGraphicFramePr>
            <a:graphicFrameLocks noGrp="1"/>
          </p:cNvGraphicFramePr>
          <p:nvPr>
            <p:ph sz="quarter" idx="1"/>
          </p:nvPr>
        </p:nvGraphicFramePr>
        <p:xfrm>
          <a:off x="457200" y="1600200"/>
          <a:ext cx="8043890" cy="4437888"/>
        </p:xfrm>
        <a:graphic>
          <a:graphicData uri="http://schemas.openxmlformats.org/drawingml/2006/table">
            <a:tbl>
              <a:tblPr rtl="1" firstRow="1" bandRow="1">
                <a:tableStyleId>{306799F8-075E-4A3A-A7F6-7FBC6576F1A4}</a:tableStyleId>
              </a:tblPr>
              <a:tblGrid>
                <a:gridCol w="1608778"/>
                <a:gridCol w="1608778"/>
                <a:gridCol w="1608778"/>
                <a:gridCol w="1608778"/>
                <a:gridCol w="1608778"/>
              </a:tblGrid>
              <a:tr h="370840">
                <a:tc rowSpan="2">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EG" sz="2800" b="0" i="0" u="none" strike="noStrike" cap="none" normalizeH="0" baseline="0" dirty="0" smtClean="0">
                          <a:ln>
                            <a:noFill/>
                          </a:ln>
                          <a:solidFill>
                            <a:schemeClr val="accent3">
                              <a:lumMod val="60000"/>
                              <a:lumOff val="40000"/>
                            </a:schemeClr>
                          </a:solidFill>
                          <a:effectLst>
                            <a:outerShdw blurRad="38100" dist="38100" dir="2700000" algn="tl">
                              <a:srgbClr val="000000"/>
                            </a:outerShdw>
                          </a:effectLst>
                          <a:latin typeface="Verdana" pitchFamily="34" charset="0"/>
                          <a:cs typeface="Arial" pitchFamily="34" charset="0"/>
                        </a:rPr>
                        <a:t>العمر</a:t>
                      </a:r>
                    </a:p>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ar-EG" sz="2800" b="0" i="0" u="none" strike="noStrike" cap="none" normalizeH="0" baseline="0" dirty="0" smtClean="0">
                        <a:ln>
                          <a:noFill/>
                        </a:ln>
                        <a:solidFill>
                          <a:schemeClr val="bg2"/>
                        </a:solidFill>
                        <a:effectLst>
                          <a:outerShdw blurRad="38100" dist="38100" dir="2700000" algn="tl">
                            <a:srgbClr val="000000"/>
                          </a:outerShdw>
                        </a:effectLst>
                        <a:latin typeface="Verdana"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r>
                        <a:rPr kumimoji="0" lang="ar-AE" sz="2800" b="0" i="0" u="none" strike="noStrike" cap="none" normalizeH="0" baseline="0" dirty="0" smtClean="0">
                          <a:ln>
                            <a:noFill/>
                          </a:ln>
                          <a:solidFill>
                            <a:schemeClr val="accent3">
                              <a:lumMod val="60000"/>
                              <a:lumOff val="40000"/>
                            </a:schemeClr>
                          </a:solidFill>
                          <a:effectLst>
                            <a:outerShdw blurRad="38100" dist="38100" dir="2700000" algn="tl">
                              <a:srgbClr val="000000"/>
                            </a:outerShdw>
                          </a:effectLst>
                          <a:latin typeface="Verdana" pitchFamily="34" charset="0"/>
                          <a:cs typeface="Arial" pitchFamily="34" charset="0"/>
                        </a:rPr>
                        <a:t>التمارين</a:t>
                      </a:r>
                      <a:endParaRPr kumimoji="0" lang="en-US" sz="2800" b="0" i="0" u="none" strike="noStrike" cap="none" normalizeH="0" baseline="0" dirty="0" smtClean="0">
                        <a:ln>
                          <a:noFill/>
                        </a:ln>
                        <a:solidFill>
                          <a:schemeClr val="accent3">
                            <a:lumMod val="60000"/>
                            <a:lumOff val="40000"/>
                          </a:schemeClr>
                        </a:solidFill>
                        <a:effectLst>
                          <a:outerShdw blurRad="38100" dist="38100" dir="2700000" algn="tl">
                            <a:srgbClr val="000000"/>
                          </a:outerShdw>
                        </a:effectLst>
                        <a:latin typeface="Verdana" pitchFamily="34" charset="0"/>
                        <a:cs typeface="Arial" pitchFamily="34" charset="0"/>
                      </a:endParaRPr>
                    </a:p>
                  </a:txBody>
                  <a:tcPr anchor="ctr" horzOverflow="overflow">
                    <a:solidFill>
                      <a:schemeClr val="bg2"/>
                    </a:solidFill>
                  </a:tcPr>
                </a:tc>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2800" b="0" i="0" u="none" strike="noStrike" kern="1200" cap="none" normalizeH="0" baseline="0" dirty="0" smtClean="0">
                          <a:ln>
                            <a:noFill/>
                          </a:ln>
                          <a:solidFill>
                            <a:schemeClr val="accent3">
                              <a:lumMod val="60000"/>
                              <a:lumOff val="40000"/>
                            </a:schemeClr>
                          </a:solidFill>
                          <a:effectLst>
                            <a:outerShdw blurRad="38100" dist="38100" dir="2700000" algn="tl">
                              <a:srgbClr val="000000"/>
                            </a:outerShdw>
                          </a:effectLst>
                          <a:latin typeface="Verdana" pitchFamily="34" charset="0"/>
                          <a:ea typeface="+mn-ea"/>
                          <a:cs typeface="Arial" pitchFamily="34" charset="0"/>
                        </a:rPr>
                        <a:t>11 سنة</a:t>
                      </a:r>
                      <a:endParaRPr kumimoji="0" lang="en-US" sz="2800" b="0" i="0" u="none" strike="noStrike" kern="1200" cap="none" normalizeH="0" baseline="0" dirty="0" smtClean="0">
                        <a:ln>
                          <a:noFill/>
                        </a:ln>
                        <a:solidFill>
                          <a:schemeClr val="accent3">
                            <a:lumMod val="60000"/>
                            <a:lumOff val="40000"/>
                          </a:schemeClr>
                        </a:solidFill>
                        <a:effectLst>
                          <a:outerShdw blurRad="38100" dist="38100" dir="2700000" algn="tl">
                            <a:srgbClr val="000000"/>
                          </a:outerShdw>
                        </a:effectLst>
                        <a:latin typeface="Verdana" pitchFamily="34" charset="0"/>
                        <a:ea typeface="+mn-ea"/>
                        <a:cs typeface="Arial" pitchFamily="34" charset="0"/>
                      </a:endParaRPr>
                    </a:p>
                  </a:txBody>
                  <a:tcPr anchor="ctr" horzOverflow="overflow">
                    <a:solidFill>
                      <a:schemeClr val="bg2"/>
                    </a:solidFill>
                  </a:tcPr>
                </a:tc>
                <a:tc hMerge="1">
                  <a:txBody>
                    <a:bodyPr/>
                    <a:lstStyle/>
                    <a:p>
                      <a:pPr marL="0" marR="0" lvl="0" indent="0" algn="ctr" defTabSz="914400" rtl="1"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2800" b="0" i="0" u="none" strike="noStrike" cap="none" normalizeH="0" baseline="0" dirty="0" smtClean="0">
                        <a:ln>
                          <a:noFill/>
                        </a:ln>
                        <a:solidFill>
                          <a:srgbClr val="0000FF"/>
                        </a:solidFill>
                        <a:effectLst>
                          <a:outerShdw blurRad="38100" dist="38100" dir="2700000" algn="tl">
                            <a:srgbClr val="000000"/>
                          </a:outerShdw>
                        </a:effectLst>
                        <a:latin typeface="Verdana" pitchFamily="34" charset="0"/>
                        <a:cs typeface="Arial" pitchFamily="34" charset="0"/>
                      </a:endParaRPr>
                    </a:p>
                  </a:txBody>
                  <a:tcPr anchor="ctr" horzOverflow="overflow"/>
                </a:tc>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2800" b="0" i="0" u="none" strike="noStrike" kern="1200" cap="none" normalizeH="0" baseline="0" dirty="0" smtClean="0">
                          <a:ln>
                            <a:noFill/>
                          </a:ln>
                          <a:solidFill>
                            <a:schemeClr val="accent3">
                              <a:lumMod val="60000"/>
                              <a:lumOff val="40000"/>
                            </a:schemeClr>
                          </a:solidFill>
                          <a:effectLst>
                            <a:outerShdw blurRad="38100" dist="38100" dir="2700000" algn="tl">
                              <a:srgbClr val="000000"/>
                            </a:outerShdw>
                          </a:effectLst>
                          <a:latin typeface="Verdana" pitchFamily="34" charset="0"/>
                          <a:ea typeface="+mn-ea"/>
                          <a:cs typeface="Arial" pitchFamily="34" charset="0"/>
                        </a:rPr>
                        <a:t>12</a:t>
                      </a:r>
                      <a:r>
                        <a:rPr kumimoji="0" lang="en-US" sz="2800" b="0" i="0" u="none" strike="noStrike" kern="1200" cap="none" normalizeH="0" baseline="0" dirty="0" smtClean="0">
                          <a:ln>
                            <a:noFill/>
                          </a:ln>
                          <a:solidFill>
                            <a:schemeClr val="accent3">
                              <a:lumMod val="60000"/>
                              <a:lumOff val="40000"/>
                            </a:schemeClr>
                          </a:solidFill>
                          <a:effectLst>
                            <a:outerShdw blurRad="38100" dist="38100" dir="2700000" algn="tl">
                              <a:srgbClr val="000000"/>
                            </a:outerShdw>
                          </a:effectLst>
                          <a:latin typeface="Verdana" pitchFamily="34" charset="0"/>
                          <a:ea typeface="+mn-ea"/>
                          <a:cs typeface="Arial" pitchFamily="34" charset="0"/>
                        </a:rPr>
                        <a:t> </a:t>
                      </a:r>
                      <a:r>
                        <a:rPr kumimoji="0" lang="ar-AE" sz="2800" b="0" i="0" u="none" strike="noStrike" kern="1200" cap="none" normalizeH="0" baseline="0" dirty="0" smtClean="0">
                          <a:ln>
                            <a:noFill/>
                          </a:ln>
                          <a:solidFill>
                            <a:schemeClr val="accent3">
                              <a:lumMod val="60000"/>
                              <a:lumOff val="40000"/>
                            </a:schemeClr>
                          </a:solidFill>
                          <a:effectLst>
                            <a:outerShdw blurRad="38100" dist="38100" dir="2700000" algn="tl">
                              <a:srgbClr val="000000"/>
                            </a:outerShdw>
                          </a:effectLst>
                          <a:latin typeface="Verdana" pitchFamily="34" charset="0"/>
                          <a:ea typeface="+mn-ea"/>
                          <a:cs typeface="Arial" pitchFamily="34" charset="0"/>
                        </a:rPr>
                        <a:t> سنة</a:t>
                      </a:r>
                      <a:endParaRPr kumimoji="0" lang="en-US" sz="2800" b="0" i="0" u="none" strike="noStrike" kern="1200" cap="none" normalizeH="0" baseline="0" dirty="0" smtClean="0">
                        <a:ln>
                          <a:noFill/>
                        </a:ln>
                        <a:solidFill>
                          <a:schemeClr val="accent3">
                            <a:lumMod val="60000"/>
                            <a:lumOff val="40000"/>
                          </a:schemeClr>
                        </a:solidFill>
                        <a:effectLst>
                          <a:outerShdw blurRad="38100" dist="38100" dir="2700000" algn="tl">
                            <a:srgbClr val="000000"/>
                          </a:outerShdw>
                        </a:effectLst>
                        <a:latin typeface="Verdana" pitchFamily="34" charset="0"/>
                        <a:ea typeface="+mn-ea"/>
                        <a:cs typeface="Arial" pitchFamily="34" charset="0"/>
                      </a:endParaRPr>
                    </a:p>
                    <a:p>
                      <a:pPr rtl="1"/>
                      <a:endParaRPr lang="ar-IQ" dirty="0">
                        <a:solidFill>
                          <a:schemeClr val="bg2"/>
                        </a:solidFill>
                      </a:endParaRPr>
                    </a:p>
                  </a:txBody>
                  <a:tcPr>
                    <a:solidFill>
                      <a:schemeClr val="bg2"/>
                    </a:solidFill>
                  </a:tcPr>
                </a:tc>
                <a:tc hMerge="1">
                  <a:txBody>
                    <a:bodyPr/>
                    <a:lstStyle/>
                    <a:p>
                      <a:pPr rtl="1"/>
                      <a:endParaRPr lang="ar-IQ"/>
                    </a:p>
                  </a:txBody>
                  <a:tcPr/>
                </a:tc>
              </a:tr>
              <a:tr h="370840">
                <a:tc vMerge="1">
                  <a:txBody>
                    <a:bodyPr/>
                    <a:lstStyle/>
                    <a:p>
                      <a:pPr rtl="1"/>
                      <a:endParaRPr lang="ar-IQ" dirty="0"/>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الأولاد</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البنات</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الأولاد</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البنات</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العدو 30م من وضع الحركة / </a:t>
                      </a:r>
                      <a:r>
                        <a:rPr kumimoji="0" lang="ar-AE" sz="1600" b="1" i="0" u="none" strike="noStrike" cap="none" normalizeH="0" baseline="0" dirty="0" err="1"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ث</a:t>
                      </a:r>
                      <a:r>
                        <a:rPr kumimoji="0" lang="ar-AE" sz="16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 </a:t>
                      </a:r>
                      <a:endParaRPr kumimoji="0" lang="ar-AE" sz="24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3.8</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4.0</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3.6</a:t>
                      </a:r>
                      <a:endParaRPr kumimoji="0" lang="ar-AE" sz="32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3.8</a:t>
                      </a:r>
                      <a:endParaRPr kumimoji="0" lang="ar-AE" sz="32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العدو 60م من بداية عالية / </a:t>
                      </a:r>
                      <a:r>
                        <a:rPr kumimoji="0" lang="ar-AE" sz="1600" b="1" i="0" u="none" strike="noStrike" cap="none" normalizeH="0" baseline="0" dirty="0" err="1"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ث</a:t>
                      </a:r>
                      <a:endParaRPr kumimoji="0" lang="ar-AE" sz="24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8.5</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8.7</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8.3</a:t>
                      </a:r>
                      <a:endParaRPr kumimoji="0" lang="ar-AE" sz="32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8.5</a:t>
                      </a:r>
                      <a:endParaRPr kumimoji="0" lang="ar-AE" sz="32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العدو 300م/ث</a:t>
                      </a:r>
                      <a:endParaRPr kumimoji="0" lang="ar-AE" sz="24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52</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55</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48</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51</a:t>
                      </a:r>
                      <a:endParaRPr kumimoji="0" lang="ar-AE" sz="32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الوثب العريض من الموضع /سم</a:t>
                      </a:r>
                      <a:endParaRPr kumimoji="0" lang="ar-AE" sz="24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190</a:t>
                      </a:r>
                      <a:endParaRPr kumimoji="0" lang="ar-AE" sz="32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180</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200</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196</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r>
              <a:tr h="37084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انحناء نحو </a:t>
                      </a:r>
                      <a:r>
                        <a:rPr kumimoji="0" lang="ar-SA" sz="1600" b="1" i="0" u="none" strike="noStrike" cap="none" normalizeH="0" baseline="0" dirty="0" err="1"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الامام</a:t>
                      </a:r>
                      <a:r>
                        <a:rPr kumimoji="0" lang="ar-EG" sz="16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 </a:t>
                      </a:r>
                      <a:r>
                        <a:rPr kumimoji="0" lang="ar-SA" sz="16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a:t>
                      </a:r>
                      <a:r>
                        <a:rPr kumimoji="0" lang="ar-EG" sz="16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 </a:t>
                      </a:r>
                      <a:r>
                        <a:rPr kumimoji="0" lang="ar-SA" sz="16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سم</a:t>
                      </a:r>
                      <a:endParaRPr kumimoji="0" lang="ar-SA" sz="24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7</a:t>
                      </a:r>
                      <a:endParaRPr kumimoji="0" lang="ar-AE" sz="32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9</a:t>
                      </a:r>
                      <a:endParaRPr kumimoji="0" lang="ar-AE" sz="3200" b="0" i="0" u="none" strike="noStrike" cap="none" normalizeH="0" baseline="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8</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3200" b="1" i="0" u="none" strike="noStrike" cap="none" normalizeH="0" baseline="0" dirty="0" smtClean="0">
                          <a:ln>
                            <a:noFill/>
                          </a:ln>
                          <a:solidFill>
                            <a:schemeClr val="bg2"/>
                          </a:solidFill>
                          <a:effectLst>
                            <a:outerShdw blurRad="38100" dist="38100" dir="2700000" algn="tl">
                              <a:srgbClr val="000000"/>
                            </a:outerShdw>
                          </a:effectLst>
                          <a:latin typeface="Times New Roman" pitchFamily="18" charset="0"/>
                          <a:cs typeface="Times New Roman" pitchFamily="18" charset="0"/>
                        </a:rPr>
                        <a:t>10</a:t>
                      </a:r>
                      <a:endParaRPr kumimoji="0" lang="ar-AE" sz="3200" b="0"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endParaRPr>
                    </a:p>
                  </a:txBody>
                  <a:tcPr anchor="ctr" horzOverflow="overflow"/>
                </a:tc>
              </a:tr>
            </a:tbl>
          </a:graphicData>
        </a:graphic>
      </p:graphicFrame>
      <p:cxnSp>
        <p:nvCxnSpPr>
          <p:cNvPr id="6" name="رابط مستقيم 5"/>
          <p:cNvCxnSpPr/>
          <p:nvPr/>
        </p:nvCxnSpPr>
        <p:spPr>
          <a:xfrm rot="10800000" flipV="1">
            <a:off x="6858016" y="1643050"/>
            <a:ext cx="1643074" cy="1500198"/>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571480"/>
            <a:ext cx="7467600" cy="5902472"/>
          </a:xfrm>
          <a:gradFill>
            <a:gsLst>
              <a:gs pos="12000">
                <a:srgbClr val="90FF21">
                  <a:alpha val="54000"/>
                </a:srgb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just"/>
            <a:r>
              <a:rPr lang="ar-AE" sz="2800" b="1" dirty="0" smtClean="0">
                <a:solidFill>
                  <a:srgbClr val="333300"/>
                </a:solidFill>
              </a:rPr>
              <a:t>أما في السباحة فتعطى الأولوية للأطفال من ذوي التركيب التنسيقي طول القامة , وزن غير كبير للجسم , عضلات ناعمة (بإعراض غير بارزة) ويتصف الأطفال بكعب ورسخ رقيق وتكون إبعاد القدم واليد كبيرة ويجب الانتباه لتقويم الحركة في المفاصل وخاصة في مفاصل العضد والساق إضافة إلى الاستعانة بالبيانات التي وردت في جدول السباحة الخاص بمؤشرات تقويم الأداء للأطفال بأعمار 10-12 سنة ويجب تقويم قابليات الأطفال الحركية التخصصية ويتميز الطفل الموهوب حركيا بحركة طبيعية ناعمة في الماء وانسيابية جيدة وجسم عائم ومتزن وليس من الصعب تقويم هذه الصفات بالنسبة لمدرب مجرب , حيث تكفيه بضع دقائق من مراقبة السباح المبتدئ , ويمكن أن يوصي بمؤشر إضافي وهو طول الانزلاق من حافة الحوض وكذلك عمق الغطس في الماء</a:t>
            </a:r>
            <a:r>
              <a:rPr lang="en-US" sz="2800" dirty="0" smtClean="0">
                <a:solidFill>
                  <a:srgbClr val="333300"/>
                </a:solidFill>
              </a:rPr>
              <a:t> </a:t>
            </a:r>
            <a:endParaRPr lang="en-US" sz="2800" dirty="0">
              <a:solidFill>
                <a:srgbClr val="33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8000">
              <a:srgbClr val="FFF200">
                <a:alpha val="23000"/>
              </a:srgbClr>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AE" sz="3200" b="1" dirty="0" smtClean="0">
                <a:solidFill>
                  <a:schemeClr val="accent3">
                    <a:lumMod val="75000"/>
                  </a:schemeClr>
                </a:solidFill>
                <a:effectLst>
                  <a:reflection blurRad="6350" stA="55000" endA="50" endPos="85000" dist="60007" dir="5400000" sy="-100000" algn="bl" rotWithShape="0"/>
                </a:effectLst>
              </a:rPr>
              <a:t>مؤشرات لاختيار الرياضيين للسباحة 10-12 سنة</a:t>
            </a:r>
            <a:endParaRPr lang="ar-IQ" dirty="0">
              <a:solidFill>
                <a:schemeClr val="accent3">
                  <a:lumMod val="75000"/>
                </a:schemeClr>
              </a:solidFill>
              <a:effectLst>
                <a:reflection blurRad="6350" stA="55000" endA="50" endPos="85000" dist="60007" dir="5400000" sy="-100000" algn="bl" rotWithShape="0"/>
              </a:effectLst>
            </a:endParaRPr>
          </a:p>
        </p:txBody>
      </p:sp>
      <p:graphicFrame>
        <p:nvGraphicFramePr>
          <p:cNvPr id="4" name="عنصر نائب للمحتوى 3"/>
          <p:cNvGraphicFramePr>
            <a:graphicFrameLocks noGrp="1"/>
          </p:cNvGraphicFramePr>
          <p:nvPr>
            <p:ph sz="quarter" idx="1"/>
          </p:nvPr>
        </p:nvGraphicFramePr>
        <p:xfrm>
          <a:off x="457201" y="2028828"/>
          <a:ext cx="7472385" cy="3775720"/>
        </p:xfrm>
        <a:graphic>
          <a:graphicData uri="http://schemas.openxmlformats.org/drawingml/2006/table">
            <a:tbl>
              <a:tblPr rtl="1" firstRow="1" bandRow="1">
                <a:tableStyleId>{D113A9D2-9D6B-4929-AA2D-F23B5EE8CBE7}</a:tableStyleId>
              </a:tblPr>
              <a:tblGrid>
                <a:gridCol w="2490795"/>
                <a:gridCol w="2490795"/>
                <a:gridCol w="2490795"/>
              </a:tblGrid>
              <a:tr h="590552">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FFFFFF"/>
                            </a:outerShdw>
                          </a:effectLst>
                        </a:rPr>
                        <a:t>المؤشر</a:t>
                      </a:r>
                      <a:endParaRPr kumimoji="0" lang="ar-AE" sz="2400" b="0"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grid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الجنس</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hMerge="1">
                  <a:txBody>
                    <a:bodyPr/>
                    <a:lstStyle/>
                    <a:p>
                      <a:pPr rtl="1"/>
                      <a:endParaRPr lang="ar-IQ"/>
                    </a:p>
                  </a:txBody>
                  <a:tcPr/>
                </a:tc>
              </a:tr>
              <a:tr h="590552">
                <a:tc vMerge="1">
                  <a:txBody>
                    <a:bodyPr/>
                    <a:lstStyle/>
                    <a:p>
                      <a:pPr rtl="1"/>
                      <a:endParaRPr lang="ar-IQ"/>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FFFFFF"/>
                            </a:outerShdw>
                          </a:effectLst>
                        </a:rPr>
                        <a:t>الأولاد</a:t>
                      </a:r>
                      <a:endParaRPr kumimoji="0" lang="ar-AE" sz="2400" b="0"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البنات</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r h="59055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FFFFFF"/>
                            </a:outerShdw>
                          </a:effectLst>
                        </a:rPr>
                        <a:t>طول الجسم / سم</a:t>
                      </a:r>
                      <a:endParaRPr kumimoji="0" lang="ar-AE" sz="2400" b="0"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FFFFFF"/>
                            </a:outerShdw>
                          </a:effectLst>
                        </a:rPr>
                        <a:t>161.4- 174.4</a:t>
                      </a:r>
                      <a:endParaRPr kumimoji="0" lang="ar-AE" sz="2400" b="0"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162.2 – 173.3</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r h="59055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FFFFFF"/>
                            </a:outerShdw>
                          </a:effectLst>
                        </a:rPr>
                        <a:t>محيط القفص الصدري / سم</a:t>
                      </a:r>
                      <a:endParaRPr kumimoji="0" lang="ar-AE" sz="2400" b="0"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84.4 – 91.9</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84.1 – 91.0</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r h="59055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وزن الجسم / كغم</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44.5 – 52.4</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44.3  -  51.5</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r h="590552">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طول الانزلاق / م</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FFFFFF"/>
                            </a:outerShdw>
                          </a:effectLst>
                        </a:rPr>
                        <a:t>8.3  -  10.5</a:t>
                      </a:r>
                      <a:endParaRPr kumimoji="0" lang="ar-AE" sz="2400" b="0"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FFFFFF"/>
                            </a:outerShdw>
                          </a:effectLst>
                        </a:rPr>
                        <a:t>8.8  -  11</a:t>
                      </a:r>
                      <a:endParaRPr kumimoji="0" lang="ar-AE" sz="2400" b="0"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1000">
              <a:schemeClr val="accent1"/>
            </a:gs>
            <a:gs pos="17999">
              <a:srgbClr val="FEE7F2"/>
            </a:gs>
            <a:gs pos="36000">
              <a:srgbClr val="FAC77D"/>
            </a:gs>
            <a:gs pos="61000">
              <a:srgbClr val="FBA97D"/>
            </a:gs>
            <a:gs pos="82001">
              <a:srgbClr val="FBD49C"/>
            </a:gs>
            <a:gs pos="100000">
              <a:srgbClr val="FEE7F2"/>
            </a:gs>
          </a:gsLst>
          <a:lin ang="81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714356"/>
            <a:ext cx="7467600" cy="5759596"/>
          </a:xfrm>
          <a:gradFill flip="none" rotWithShape="1">
            <a:gsLst>
              <a:gs pos="61000">
                <a:schemeClr val="bg2">
                  <a:lumMod val="75000"/>
                </a:schemeClr>
              </a:gs>
              <a:gs pos="17999">
                <a:srgbClr val="FEE7F2"/>
              </a:gs>
              <a:gs pos="36000">
                <a:srgbClr val="FAC77D"/>
              </a:gs>
              <a:gs pos="61000">
                <a:srgbClr val="FBA97D"/>
              </a:gs>
              <a:gs pos="82001">
                <a:srgbClr val="FBD49C"/>
              </a:gs>
              <a:gs pos="100000">
                <a:srgbClr val="FEE7F2"/>
              </a:gs>
            </a:gsLst>
            <a:lin ang="8100000" scaled="0"/>
            <a:tileRect/>
          </a:gradFill>
        </p:spPr>
        <p:txBody>
          <a:bodyPr>
            <a:normAutofit/>
          </a:bodyPr>
          <a:lstStyle/>
          <a:p>
            <a:pPr algn="just"/>
            <a:r>
              <a:rPr lang="ar-AE" sz="3200" b="1" dirty="0" smtClean="0">
                <a:solidFill>
                  <a:srgbClr val="080808"/>
                </a:solidFill>
              </a:rPr>
              <a:t>أما المواصفات بالنسبة للقافزين فعند انتقاء الأطفال يجب الأخذ بعين الاعتبار الطول الكبير والوزن المنخفض نسبياً. ويعتبر 155سم فأكثر و 40 كغم فاقل طولا ووزنا مقبولين لأطفال بعمر 11 إلى 12 سنة أما هذان المؤشران لعمر 13-14سنة فسيكونان 178سم فأكثر و50كغم فاقل على التوالي ويجب الأخذ بالاعتبار خاصة قافزي العالي ساق طويلة وجذع قصير نسبيا للطول الكبير ومستوى المرونة جيد جدا والتوافق العضلي عالي .</a:t>
            </a:r>
            <a:endParaRPr lang="en-US" sz="3200" b="1" dirty="0" smtClean="0">
              <a:solidFill>
                <a:srgbClr val="080808"/>
              </a:solidFill>
            </a:endParaRPr>
          </a:p>
          <a:p>
            <a:pPr algn="just"/>
            <a:endParaRPr lang="ar-IQ"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to="" calcmode="lin" valueType="num">
                                      <p:cBhvr>
                                        <p:cTn id="7" dur="1" fill="hold"/>
                                        <p:tgtEl>
                                          <p:spTgt spid="3">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81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accent2">
              <a:lumMod val="40000"/>
              <a:lumOff val="60000"/>
            </a:schemeClr>
          </a:solidFill>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sp3d extrusionH="57150">
              <a:bevelT w="38100" h="38100"/>
            </a:sp3d>
          </a:bodyPr>
          <a:lstStyle/>
          <a:p>
            <a:pPr algn="ctr"/>
            <a:r>
              <a:rPr lang="ar-AE" sz="3200" b="1" dirty="0" smtClean="0">
                <a:effectLst>
                  <a:outerShdw blurRad="60007" dist="310007" dir="7680000" sy="30000" kx="1300200" algn="ctr" rotWithShape="0">
                    <a:prstClr val="black">
                      <a:alpha val="32000"/>
                    </a:prstClr>
                  </a:outerShdw>
                </a:effectLst>
              </a:rPr>
              <a:t>تمارين رقابية وقواعد اختيار رياضيي الوثب والقفز</a:t>
            </a:r>
            <a:endParaRPr lang="ar-IQ" dirty="0">
              <a:effectLst>
                <a:outerShdw blurRad="60007" dist="310007" dir="7680000" sy="30000" kx="1300200" algn="ctr" rotWithShape="0">
                  <a:prstClr val="black">
                    <a:alpha val="32000"/>
                  </a:prstClr>
                </a:outerShdw>
              </a:effectLst>
            </a:endParaRPr>
          </a:p>
        </p:txBody>
      </p:sp>
      <p:graphicFrame>
        <p:nvGraphicFramePr>
          <p:cNvPr id="4" name="عنصر نائب للمحتوى 3"/>
          <p:cNvGraphicFramePr>
            <a:graphicFrameLocks noGrp="1"/>
          </p:cNvGraphicFramePr>
          <p:nvPr>
            <p:ph sz="quarter" idx="1"/>
          </p:nvPr>
        </p:nvGraphicFramePr>
        <p:xfrm>
          <a:off x="457200" y="1600200"/>
          <a:ext cx="7467600" cy="4414520"/>
        </p:xfrm>
        <a:graphic>
          <a:graphicData uri="http://schemas.openxmlformats.org/drawingml/2006/table">
            <a:tbl>
              <a:tblPr rtl="1" firstRow="1" bandRow="1">
                <a:tableStyleId>{18603FDC-E32A-4AB5-989C-0864C3EAD2B8}</a:tableStyleId>
              </a:tblPr>
              <a:tblGrid>
                <a:gridCol w="2568164"/>
                <a:gridCol w="1195458"/>
                <a:gridCol w="1243940"/>
                <a:gridCol w="1370888"/>
                <a:gridCol w="1089150"/>
              </a:tblGrid>
              <a:tr h="370840">
                <a:tc rowSpan="3">
                  <a:txBody>
                    <a:bodyPr/>
                    <a:lstStyle/>
                    <a:p>
                      <a:pPr rtl="1"/>
                      <a:r>
                        <a:rPr lang="ar-IQ" b="1" dirty="0" smtClean="0"/>
                        <a:t>الاختيار الرقابي</a:t>
                      </a:r>
                      <a:endParaRPr lang="ar-IQ" b="1" dirty="0"/>
                    </a:p>
                  </a:txBody>
                  <a:tcPr/>
                </a:tc>
                <a:tc gridSpan="4">
                  <a:txBody>
                    <a:bodyPr/>
                    <a:lstStyle/>
                    <a:p>
                      <a:pPr algn="ctr" rtl="1"/>
                      <a:r>
                        <a:rPr lang="ar-IQ" b="1" dirty="0" smtClean="0"/>
                        <a:t>العمر</a:t>
                      </a:r>
                      <a:endParaRPr lang="ar-IQ" b="1" dirty="0"/>
                    </a:p>
                  </a:txBody>
                  <a:tcPr/>
                </a:tc>
                <a:tc hMerge="1">
                  <a:txBody>
                    <a:bodyPr/>
                    <a:lstStyle/>
                    <a:p>
                      <a:pPr rtl="1"/>
                      <a:endParaRPr lang="ar-IQ" dirty="0"/>
                    </a:p>
                  </a:txBody>
                  <a:tcPr/>
                </a:tc>
                <a:tc hMerge="1">
                  <a:txBody>
                    <a:bodyPr/>
                    <a:lstStyle/>
                    <a:p>
                      <a:pPr rtl="1"/>
                      <a:endParaRPr lang="ar-IQ" dirty="0"/>
                    </a:p>
                  </a:txBody>
                  <a:tcPr/>
                </a:tc>
                <a:tc hMerge="1">
                  <a:txBody>
                    <a:bodyPr/>
                    <a:lstStyle/>
                    <a:p>
                      <a:pPr rtl="1"/>
                      <a:endParaRPr lang="ar-IQ"/>
                    </a:p>
                  </a:txBody>
                  <a:tcPr/>
                </a:tc>
              </a:tr>
              <a:tr h="370840">
                <a:tc vMerge="1">
                  <a:txBody>
                    <a:bodyPr/>
                    <a:lstStyle/>
                    <a:p>
                      <a:pPr rtl="1"/>
                      <a:endParaRPr lang="ar-IQ" dirty="0"/>
                    </a:p>
                  </a:txBody>
                  <a:tcPr/>
                </a:tc>
                <a:tc gridSpan="2">
                  <a:txBody>
                    <a:bodyPr/>
                    <a:lstStyle/>
                    <a:p>
                      <a:pPr algn="ctr" rtl="1"/>
                      <a:r>
                        <a:rPr lang="ar-IQ" b="1" dirty="0" smtClean="0"/>
                        <a:t>11 سنة</a:t>
                      </a:r>
                      <a:endParaRPr lang="ar-IQ" b="1" dirty="0"/>
                    </a:p>
                  </a:txBody>
                  <a:tcPr/>
                </a:tc>
                <a:tc hMerge="1">
                  <a:txBody>
                    <a:bodyPr/>
                    <a:lstStyle/>
                    <a:p>
                      <a:pPr rtl="1"/>
                      <a:endParaRPr lang="ar-IQ"/>
                    </a:p>
                  </a:txBody>
                  <a:tcPr/>
                </a:tc>
                <a:tc gridSpan="2">
                  <a:txBody>
                    <a:bodyPr/>
                    <a:lstStyle/>
                    <a:p>
                      <a:pPr algn="ctr" rtl="1"/>
                      <a:r>
                        <a:rPr lang="ar-IQ" b="1" dirty="0" smtClean="0"/>
                        <a:t>12 سنة</a:t>
                      </a:r>
                      <a:endParaRPr lang="ar-IQ" b="1" dirty="0"/>
                    </a:p>
                  </a:txBody>
                  <a:tcPr/>
                </a:tc>
                <a:tc hMerge="1">
                  <a:txBody>
                    <a:bodyPr/>
                    <a:lstStyle/>
                    <a:p>
                      <a:pPr rtl="1"/>
                      <a:endParaRPr lang="ar-IQ"/>
                    </a:p>
                  </a:txBody>
                  <a:tcPr/>
                </a:tc>
              </a:tr>
              <a:tr h="370840">
                <a:tc vMerge="1">
                  <a:txBody>
                    <a:bodyPr/>
                    <a:lstStyle/>
                    <a:p>
                      <a:pPr rtl="1"/>
                      <a:endParaRPr lang="ar-IQ"/>
                    </a:p>
                  </a:txBody>
                  <a:tcPr/>
                </a:tc>
                <a:tc>
                  <a:txBody>
                    <a:bodyPr/>
                    <a:lstStyle/>
                    <a:p>
                      <a:pPr rtl="1"/>
                      <a:r>
                        <a:rPr lang="ar-IQ" b="1" dirty="0" smtClean="0"/>
                        <a:t>الأولاد </a:t>
                      </a:r>
                      <a:endParaRPr lang="ar-IQ" b="1" dirty="0"/>
                    </a:p>
                  </a:txBody>
                  <a:tcPr/>
                </a:tc>
                <a:tc>
                  <a:txBody>
                    <a:bodyPr/>
                    <a:lstStyle/>
                    <a:p>
                      <a:pPr rtl="1"/>
                      <a:r>
                        <a:rPr lang="ar-IQ" b="1" dirty="0" smtClean="0"/>
                        <a:t>البنات</a:t>
                      </a:r>
                      <a:endParaRPr lang="ar-IQ" b="1" dirty="0"/>
                    </a:p>
                  </a:txBody>
                  <a:tcPr/>
                </a:tc>
                <a:tc>
                  <a:txBody>
                    <a:bodyPr/>
                    <a:lstStyle/>
                    <a:p>
                      <a:pPr rtl="1"/>
                      <a:r>
                        <a:rPr lang="ar-IQ" b="1" dirty="0" smtClean="0"/>
                        <a:t>الأولاد</a:t>
                      </a:r>
                      <a:endParaRPr lang="ar-IQ" b="1" dirty="0"/>
                    </a:p>
                  </a:txBody>
                  <a:tcPr/>
                </a:tc>
                <a:tc>
                  <a:txBody>
                    <a:bodyPr/>
                    <a:lstStyle/>
                    <a:p>
                      <a:pPr rtl="1"/>
                      <a:r>
                        <a:rPr lang="ar-IQ" b="1" dirty="0" smtClean="0"/>
                        <a:t>البنات</a:t>
                      </a:r>
                      <a:endParaRPr lang="ar-IQ" b="1" dirty="0"/>
                    </a:p>
                  </a:txBody>
                  <a:tcPr/>
                </a:tc>
              </a:tr>
              <a:tr h="370840">
                <a:tc>
                  <a:txBody>
                    <a:bodyPr/>
                    <a:lstStyle/>
                    <a:p>
                      <a:pPr rtl="1"/>
                      <a:r>
                        <a:rPr lang="ar-IQ" b="1" dirty="0" smtClean="0"/>
                        <a:t>الركض 30 من الوضع الوقوف</a:t>
                      </a:r>
                      <a:r>
                        <a:rPr lang="ar-IQ" b="1" baseline="0" dirty="0" smtClean="0"/>
                        <a:t> ( ث )</a:t>
                      </a:r>
                      <a:endParaRPr lang="ar-IQ" b="1" dirty="0"/>
                    </a:p>
                  </a:txBody>
                  <a:tcPr/>
                </a:tc>
                <a:tc>
                  <a:txBody>
                    <a:bodyPr/>
                    <a:lstStyle/>
                    <a:p>
                      <a:pPr rtl="1"/>
                      <a:r>
                        <a:rPr lang="ar-IQ" b="1" dirty="0" smtClean="0"/>
                        <a:t>3.9</a:t>
                      </a:r>
                      <a:endParaRPr lang="ar-IQ" b="1" dirty="0"/>
                    </a:p>
                  </a:txBody>
                  <a:tcPr/>
                </a:tc>
                <a:tc>
                  <a:txBody>
                    <a:bodyPr/>
                    <a:lstStyle/>
                    <a:p>
                      <a:pPr rtl="1"/>
                      <a:r>
                        <a:rPr lang="ar-IQ" b="1" dirty="0" smtClean="0"/>
                        <a:t>4.1</a:t>
                      </a:r>
                      <a:endParaRPr lang="ar-IQ" b="1" dirty="0"/>
                    </a:p>
                  </a:txBody>
                  <a:tcPr/>
                </a:tc>
                <a:tc>
                  <a:txBody>
                    <a:bodyPr/>
                    <a:lstStyle/>
                    <a:p>
                      <a:pPr rtl="1"/>
                      <a:r>
                        <a:rPr lang="ar-IQ" b="1" dirty="0" smtClean="0"/>
                        <a:t>3.7</a:t>
                      </a:r>
                      <a:endParaRPr lang="ar-IQ" b="1" dirty="0"/>
                    </a:p>
                  </a:txBody>
                  <a:tcPr/>
                </a:tc>
                <a:tc>
                  <a:txBody>
                    <a:bodyPr/>
                    <a:lstStyle/>
                    <a:p>
                      <a:pPr rtl="1"/>
                      <a:r>
                        <a:rPr lang="ar-IQ" b="1" dirty="0" smtClean="0"/>
                        <a:t>3.9</a:t>
                      </a:r>
                      <a:endParaRPr lang="ar-IQ" b="1" dirty="0"/>
                    </a:p>
                  </a:txBody>
                  <a:tcPr/>
                </a:tc>
              </a:tr>
              <a:tr h="370840">
                <a:tc>
                  <a:txBody>
                    <a:bodyPr/>
                    <a:lstStyle/>
                    <a:p>
                      <a:pPr rtl="1"/>
                      <a:r>
                        <a:rPr lang="ar-IQ" b="1" dirty="0" smtClean="0"/>
                        <a:t>الوثب العريض من الوضع( سم)</a:t>
                      </a:r>
                      <a:endParaRPr lang="ar-IQ" b="1" dirty="0"/>
                    </a:p>
                  </a:txBody>
                  <a:tcPr/>
                </a:tc>
                <a:tc>
                  <a:txBody>
                    <a:bodyPr/>
                    <a:lstStyle/>
                    <a:p>
                      <a:pPr rtl="1"/>
                      <a:r>
                        <a:rPr lang="ar-IQ" b="1" dirty="0" smtClean="0"/>
                        <a:t>200</a:t>
                      </a:r>
                      <a:endParaRPr lang="ar-IQ" b="1" dirty="0"/>
                    </a:p>
                  </a:txBody>
                  <a:tcPr/>
                </a:tc>
                <a:tc>
                  <a:txBody>
                    <a:bodyPr/>
                    <a:lstStyle/>
                    <a:p>
                      <a:pPr rtl="1"/>
                      <a:r>
                        <a:rPr lang="ar-IQ" b="1" dirty="0" smtClean="0"/>
                        <a:t>190</a:t>
                      </a:r>
                      <a:endParaRPr lang="ar-IQ" b="1" dirty="0"/>
                    </a:p>
                  </a:txBody>
                  <a:tcPr/>
                </a:tc>
                <a:tc>
                  <a:txBody>
                    <a:bodyPr/>
                    <a:lstStyle/>
                    <a:p>
                      <a:pPr rtl="1"/>
                      <a:r>
                        <a:rPr lang="ar-IQ" b="1" dirty="0" smtClean="0"/>
                        <a:t>205</a:t>
                      </a:r>
                      <a:endParaRPr lang="ar-IQ" b="1" dirty="0"/>
                    </a:p>
                  </a:txBody>
                  <a:tcPr/>
                </a:tc>
                <a:tc>
                  <a:txBody>
                    <a:bodyPr/>
                    <a:lstStyle/>
                    <a:p>
                      <a:pPr rtl="1"/>
                      <a:r>
                        <a:rPr lang="ar-IQ" b="1" dirty="0" smtClean="0"/>
                        <a:t>195</a:t>
                      </a:r>
                      <a:endParaRPr lang="ar-IQ" b="1"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IQ" b="1" dirty="0" smtClean="0"/>
                        <a:t>القفزة الثلاثية (م)</a:t>
                      </a:r>
                    </a:p>
                    <a:p>
                      <a:pPr rtl="1"/>
                      <a:endParaRPr lang="ar-IQ" b="1" dirty="0"/>
                    </a:p>
                  </a:txBody>
                  <a:tcPr/>
                </a:tc>
                <a:tc>
                  <a:txBody>
                    <a:bodyPr/>
                    <a:lstStyle/>
                    <a:p>
                      <a:pPr rtl="1"/>
                      <a:r>
                        <a:rPr lang="ar-IQ" b="1" dirty="0" smtClean="0"/>
                        <a:t>6.5</a:t>
                      </a:r>
                      <a:endParaRPr lang="ar-IQ" b="1" dirty="0"/>
                    </a:p>
                  </a:txBody>
                  <a:tcPr/>
                </a:tc>
                <a:tc>
                  <a:txBody>
                    <a:bodyPr/>
                    <a:lstStyle/>
                    <a:p>
                      <a:pPr rtl="1"/>
                      <a:r>
                        <a:rPr lang="ar-IQ" b="1" dirty="0" smtClean="0"/>
                        <a:t>5.8</a:t>
                      </a:r>
                      <a:endParaRPr lang="ar-IQ" b="1" dirty="0"/>
                    </a:p>
                  </a:txBody>
                  <a:tcPr/>
                </a:tc>
                <a:tc>
                  <a:txBody>
                    <a:bodyPr/>
                    <a:lstStyle/>
                    <a:p>
                      <a:pPr rtl="1"/>
                      <a:r>
                        <a:rPr lang="ar-IQ" b="1" dirty="0" smtClean="0"/>
                        <a:t>6.8</a:t>
                      </a:r>
                      <a:endParaRPr lang="ar-IQ" b="1" dirty="0"/>
                    </a:p>
                  </a:txBody>
                  <a:tcPr/>
                </a:tc>
                <a:tc>
                  <a:txBody>
                    <a:bodyPr/>
                    <a:lstStyle/>
                    <a:p>
                      <a:pPr rtl="1"/>
                      <a:r>
                        <a:rPr lang="ar-IQ" b="1" dirty="0" smtClean="0"/>
                        <a:t>6.2</a:t>
                      </a:r>
                      <a:endParaRPr lang="ar-IQ" b="1" dirty="0"/>
                    </a:p>
                  </a:txBody>
                  <a:tcPr/>
                </a:tc>
              </a:tr>
              <a:tr h="370840">
                <a:tc>
                  <a:txBody>
                    <a:bodyPr/>
                    <a:lstStyle/>
                    <a:p>
                      <a:pPr rtl="1"/>
                      <a:r>
                        <a:rPr lang="ar-IQ" b="1" dirty="0" smtClean="0"/>
                        <a:t>القفز إلى الأعلى من الموضع (سم)</a:t>
                      </a:r>
                      <a:endParaRPr lang="ar-IQ" b="1" dirty="0"/>
                    </a:p>
                  </a:txBody>
                  <a:tcPr/>
                </a:tc>
                <a:tc>
                  <a:txBody>
                    <a:bodyPr/>
                    <a:lstStyle/>
                    <a:p>
                      <a:pPr rtl="1"/>
                      <a:r>
                        <a:rPr lang="ar-IQ" b="1" dirty="0" smtClean="0"/>
                        <a:t>42</a:t>
                      </a:r>
                      <a:endParaRPr lang="ar-IQ" b="1" dirty="0"/>
                    </a:p>
                  </a:txBody>
                  <a:tcPr/>
                </a:tc>
                <a:tc>
                  <a:txBody>
                    <a:bodyPr/>
                    <a:lstStyle/>
                    <a:p>
                      <a:pPr rtl="1"/>
                      <a:r>
                        <a:rPr lang="ar-IQ" b="1" dirty="0" smtClean="0"/>
                        <a:t>38</a:t>
                      </a:r>
                      <a:endParaRPr lang="ar-IQ" b="1" dirty="0"/>
                    </a:p>
                  </a:txBody>
                  <a:tcPr/>
                </a:tc>
                <a:tc>
                  <a:txBody>
                    <a:bodyPr/>
                    <a:lstStyle/>
                    <a:p>
                      <a:pPr rtl="1"/>
                      <a:r>
                        <a:rPr lang="ar-IQ" b="1" dirty="0" smtClean="0"/>
                        <a:t>46</a:t>
                      </a:r>
                      <a:endParaRPr lang="ar-IQ" b="1" dirty="0"/>
                    </a:p>
                  </a:txBody>
                  <a:tcPr/>
                </a:tc>
                <a:tc>
                  <a:txBody>
                    <a:bodyPr/>
                    <a:lstStyle/>
                    <a:p>
                      <a:pPr rtl="1"/>
                      <a:r>
                        <a:rPr lang="ar-IQ" b="1" dirty="0" smtClean="0"/>
                        <a:t>42</a:t>
                      </a:r>
                      <a:endParaRPr lang="ar-IQ" b="1" dirty="0"/>
                    </a:p>
                  </a:txBody>
                  <a:tcPr/>
                </a:tc>
              </a:tr>
              <a:tr h="370840">
                <a:tc>
                  <a:txBody>
                    <a:bodyPr/>
                    <a:lstStyle/>
                    <a:p>
                      <a:pPr rtl="1"/>
                      <a:r>
                        <a:rPr lang="ar-IQ" b="1" dirty="0" smtClean="0"/>
                        <a:t>الانحناء نحو</a:t>
                      </a:r>
                      <a:r>
                        <a:rPr lang="ar-IQ" b="1" baseline="0" dirty="0" smtClean="0"/>
                        <a:t> الإمام سم</a:t>
                      </a:r>
                      <a:endParaRPr lang="ar-IQ" b="1" dirty="0"/>
                    </a:p>
                  </a:txBody>
                  <a:tcPr/>
                </a:tc>
                <a:tc>
                  <a:txBody>
                    <a:bodyPr/>
                    <a:lstStyle/>
                    <a:p>
                      <a:pPr rtl="1"/>
                      <a:r>
                        <a:rPr lang="ar-IQ" b="1" dirty="0" smtClean="0"/>
                        <a:t>8</a:t>
                      </a:r>
                      <a:endParaRPr lang="ar-IQ" b="1" dirty="0"/>
                    </a:p>
                  </a:txBody>
                  <a:tcPr/>
                </a:tc>
                <a:tc>
                  <a:txBody>
                    <a:bodyPr/>
                    <a:lstStyle/>
                    <a:p>
                      <a:pPr rtl="1"/>
                      <a:r>
                        <a:rPr lang="ar-IQ" b="1" dirty="0" smtClean="0"/>
                        <a:t>10</a:t>
                      </a:r>
                      <a:endParaRPr lang="ar-IQ" b="1" dirty="0"/>
                    </a:p>
                  </a:txBody>
                  <a:tcPr/>
                </a:tc>
                <a:tc>
                  <a:txBody>
                    <a:bodyPr/>
                    <a:lstStyle/>
                    <a:p>
                      <a:pPr rtl="1"/>
                      <a:r>
                        <a:rPr lang="ar-IQ" b="1" dirty="0" smtClean="0"/>
                        <a:t>10</a:t>
                      </a:r>
                      <a:endParaRPr lang="ar-IQ" b="1" dirty="0"/>
                    </a:p>
                  </a:txBody>
                  <a:tcPr/>
                </a:tc>
                <a:tc>
                  <a:txBody>
                    <a:bodyPr/>
                    <a:lstStyle/>
                    <a:p>
                      <a:pPr rtl="1"/>
                      <a:r>
                        <a:rPr lang="ar-IQ" b="1" dirty="0" smtClean="0"/>
                        <a:t>12</a:t>
                      </a:r>
                      <a:endParaRPr lang="ar-IQ" b="1" dirty="0"/>
                    </a:p>
                  </a:txBody>
                  <a:tcPr/>
                </a:tc>
              </a:tr>
              <a:tr h="370840">
                <a:tc>
                  <a:txBody>
                    <a:bodyPr/>
                    <a:lstStyle/>
                    <a:p>
                      <a:pPr rtl="1"/>
                      <a:r>
                        <a:rPr lang="ar-IQ" b="1" dirty="0" smtClean="0"/>
                        <a:t>رفع الجذع من وضع الاستلقاء إلى وضع الجلوس ، عدد</a:t>
                      </a:r>
                      <a:endParaRPr lang="ar-IQ" b="1" dirty="0"/>
                    </a:p>
                  </a:txBody>
                  <a:tcPr/>
                </a:tc>
                <a:tc>
                  <a:txBody>
                    <a:bodyPr/>
                    <a:lstStyle/>
                    <a:p>
                      <a:pPr rtl="1"/>
                      <a:r>
                        <a:rPr lang="ar-IQ" b="1" dirty="0" smtClean="0"/>
                        <a:t>40</a:t>
                      </a:r>
                      <a:endParaRPr lang="ar-IQ" b="1" dirty="0"/>
                    </a:p>
                  </a:txBody>
                  <a:tcPr/>
                </a:tc>
                <a:tc>
                  <a:txBody>
                    <a:bodyPr/>
                    <a:lstStyle/>
                    <a:p>
                      <a:pPr rtl="1"/>
                      <a:r>
                        <a:rPr lang="ar-IQ" b="1" dirty="0" smtClean="0"/>
                        <a:t>35</a:t>
                      </a:r>
                      <a:endParaRPr lang="ar-IQ" b="1" dirty="0"/>
                    </a:p>
                  </a:txBody>
                  <a:tcPr/>
                </a:tc>
                <a:tc>
                  <a:txBody>
                    <a:bodyPr/>
                    <a:lstStyle/>
                    <a:p>
                      <a:pPr rtl="1"/>
                      <a:r>
                        <a:rPr lang="ar-IQ" b="1" dirty="0" smtClean="0"/>
                        <a:t>45</a:t>
                      </a:r>
                      <a:endParaRPr lang="ar-IQ" b="1" dirty="0"/>
                    </a:p>
                  </a:txBody>
                  <a:tcPr/>
                </a:tc>
                <a:tc>
                  <a:txBody>
                    <a:bodyPr/>
                    <a:lstStyle/>
                    <a:p>
                      <a:pPr rtl="1"/>
                      <a:r>
                        <a:rPr lang="ar-IQ" b="1" dirty="0" smtClean="0"/>
                        <a:t>40</a:t>
                      </a:r>
                      <a:endParaRPr lang="ar-IQ"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29000">
              <a:schemeClr val="bg2">
                <a:lumMod val="90000"/>
              </a:schemeClr>
            </a:gs>
            <a:gs pos="25000">
              <a:srgbClr val="21D6E0"/>
            </a:gs>
            <a:gs pos="75000">
              <a:srgbClr val="0087E6"/>
            </a:gs>
            <a:gs pos="100000">
              <a:srgbClr val="005CBF"/>
            </a:gs>
          </a:gsLst>
          <a:lin ang="189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gradFill>
            <a:gsLst>
              <a:gs pos="0">
                <a:srgbClr val="8488C4"/>
              </a:gs>
              <a:gs pos="53000">
                <a:srgbClr val="D4DEFF"/>
              </a:gs>
              <a:gs pos="83000">
                <a:srgbClr val="D4DEFF"/>
              </a:gs>
              <a:gs pos="100000">
                <a:srgbClr val="96AB94"/>
              </a:gs>
            </a:gsLst>
            <a:lin ang="8100000" scaled="1"/>
          </a:gradFill>
        </p:spPr>
        <p:txBody>
          <a:bodyPr>
            <a:noAutofit/>
          </a:bodyPr>
          <a:lstStyle/>
          <a:p>
            <a:pPr algn="ctr"/>
            <a:r>
              <a:rPr lang="ar-AE" sz="2400" b="1" cap="none"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أما المواصفات بالنسبة للأطفال الذين يتم اختيارهم في الرمي فيجب أن نأخذ بالاعتبار مواصفات </a:t>
            </a:r>
            <a:r>
              <a:rPr lang="ar-AE" sz="2400" b="1" cap="none" dirty="0" err="1"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اطوال</a:t>
            </a:r>
            <a:r>
              <a:rPr lang="ar-AE" sz="2400" b="1" cap="none"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 الجسم في الجدول التالي .</a:t>
            </a:r>
            <a:endParaRPr lang="ar-IQ" sz="2400" b="1" cap="none" dirty="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p:txBody>
      </p:sp>
      <p:graphicFrame>
        <p:nvGraphicFramePr>
          <p:cNvPr id="4" name="عنصر نائب للمحتوى 3"/>
          <p:cNvGraphicFramePr>
            <a:graphicFrameLocks noGrp="1"/>
          </p:cNvGraphicFramePr>
          <p:nvPr>
            <p:ph sz="quarter" idx="1"/>
          </p:nvPr>
        </p:nvGraphicFramePr>
        <p:xfrm>
          <a:off x="1100142" y="1600200"/>
          <a:ext cx="6400816" cy="3558544"/>
        </p:xfrm>
        <a:graphic>
          <a:graphicData uri="http://schemas.openxmlformats.org/drawingml/2006/table">
            <a:tbl>
              <a:tblPr rtl="1" firstRow="1" bandRow="1">
                <a:tableStyleId>{BDBED569-4797-4DF1-A0F4-6AAB3CD982D8}</a:tableStyleId>
              </a:tblPr>
              <a:tblGrid>
                <a:gridCol w="3200408"/>
                <a:gridCol w="3200408"/>
              </a:tblGrid>
              <a:tr h="1181104">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العمر</a:t>
                      </a:r>
                      <a:endParaRPr kumimoji="0" lang="ar-AE"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gradFill flip="none" rotWithShape="1">
                      <a:gsLst>
                        <a:gs pos="0">
                          <a:srgbClr val="8488C4"/>
                        </a:gs>
                        <a:gs pos="53000">
                          <a:srgbClr val="D4DEFF"/>
                        </a:gs>
                        <a:gs pos="83000">
                          <a:srgbClr val="D4DEFF"/>
                        </a:gs>
                        <a:gs pos="100000">
                          <a:srgbClr val="96AB94"/>
                        </a:gs>
                      </a:gsLst>
                      <a:lin ang="8100000" scaled="1"/>
                      <a:tileRect/>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smtClean="0">
                          <a:ln>
                            <a:noFill/>
                          </a:ln>
                          <a:effectLst>
                            <a:outerShdw blurRad="38100" dist="38100" dir="2700000" algn="tl">
                              <a:srgbClr val="000000"/>
                            </a:outerShdw>
                          </a:effectLst>
                        </a:rPr>
                        <a:t>الطول                   </a:t>
                      </a:r>
                      <a:endParaRPr kumimoji="0" lang="en-US" sz="24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gradFill>
                      <a:gsLst>
                        <a:gs pos="0">
                          <a:srgbClr val="8488C4"/>
                        </a:gs>
                        <a:gs pos="53000">
                          <a:srgbClr val="D4DEFF"/>
                        </a:gs>
                        <a:gs pos="83000">
                          <a:srgbClr val="D4DEFF"/>
                        </a:gs>
                        <a:gs pos="100000">
                          <a:srgbClr val="96AB94"/>
                        </a:gs>
                      </a:gsLst>
                      <a:lin ang="8100000" scaled="1"/>
                    </a:gradFill>
                  </a:tcPr>
                </a:tc>
              </a:tr>
              <a:tr h="1181104">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الأولاد</a:t>
                      </a:r>
                      <a:endParaRPr kumimoji="0" lang="en-US" sz="2400"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13-14</a:t>
                      </a:r>
                      <a:endParaRPr kumimoji="0" lang="en-US" sz="2400"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15-16</a:t>
                      </a:r>
                      <a:endParaRPr kumimoji="0" lang="ar-AE"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gradFill>
                      <a:gsLst>
                        <a:gs pos="0">
                          <a:srgbClr val="8488C4"/>
                        </a:gs>
                        <a:gs pos="53000">
                          <a:srgbClr val="D4DEFF"/>
                        </a:gs>
                        <a:gs pos="83000">
                          <a:srgbClr val="D4DEFF"/>
                        </a:gs>
                        <a:gs pos="100000">
                          <a:srgbClr val="96AB94"/>
                        </a:gs>
                      </a:gsLst>
                      <a:lin ang="81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165-175</a:t>
                      </a:r>
                      <a:endParaRPr kumimoji="0" lang="en-US" sz="2400"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170-180</a:t>
                      </a:r>
                      <a:endParaRPr kumimoji="0" lang="ar-AE"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gradFill>
                      <a:gsLst>
                        <a:gs pos="0">
                          <a:srgbClr val="8488C4"/>
                        </a:gs>
                        <a:gs pos="53000">
                          <a:srgbClr val="D4DEFF"/>
                        </a:gs>
                        <a:gs pos="83000">
                          <a:srgbClr val="D4DEFF"/>
                        </a:gs>
                        <a:gs pos="100000">
                          <a:srgbClr val="96AB94"/>
                        </a:gs>
                      </a:gsLst>
                      <a:lin ang="8100000" scaled="1"/>
                    </a:gradFill>
                  </a:tcPr>
                </a:tc>
              </a:tr>
              <a:tr h="1181104">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البنات</a:t>
                      </a:r>
                      <a:endParaRPr kumimoji="0" lang="en-US" sz="2400"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13-14</a:t>
                      </a:r>
                      <a:endParaRPr kumimoji="0" lang="en-US" sz="2400"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15-16</a:t>
                      </a:r>
                      <a:endParaRPr kumimoji="0" lang="ar-AE"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gradFill>
                      <a:gsLst>
                        <a:gs pos="0">
                          <a:srgbClr val="8488C4"/>
                        </a:gs>
                        <a:gs pos="53000">
                          <a:srgbClr val="D4DEFF"/>
                        </a:gs>
                        <a:gs pos="83000">
                          <a:srgbClr val="D4DEFF"/>
                        </a:gs>
                        <a:gs pos="100000">
                          <a:srgbClr val="96AB94"/>
                        </a:gs>
                      </a:gsLst>
                      <a:lin ang="8100000" scaled="1"/>
                    </a:gradFill>
                  </a:tcPr>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155-162</a:t>
                      </a:r>
                      <a:endParaRPr kumimoji="0" lang="en-US" sz="2400"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400" u="none" strike="noStrike" cap="none" normalizeH="0" baseline="0" dirty="0" smtClean="0">
                          <a:ln>
                            <a:noFill/>
                          </a:ln>
                          <a:effectLst>
                            <a:outerShdw blurRad="38100" dist="38100" dir="2700000" algn="tl">
                              <a:srgbClr val="000000"/>
                            </a:outerShdw>
                          </a:effectLst>
                        </a:rPr>
                        <a:t>155-172</a:t>
                      </a:r>
                      <a:endParaRPr kumimoji="0" lang="ar-AE" sz="24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gradFill>
                      <a:gsLst>
                        <a:gs pos="0">
                          <a:srgbClr val="8488C4"/>
                        </a:gs>
                        <a:gs pos="53000">
                          <a:srgbClr val="D4DEFF"/>
                        </a:gs>
                        <a:gs pos="83000">
                          <a:srgbClr val="D4DEFF"/>
                        </a:gs>
                        <a:gs pos="100000">
                          <a:srgbClr val="96AB94"/>
                        </a:gs>
                      </a:gsLst>
                      <a:lin ang="8100000" scaled="1"/>
                    </a:gra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397  0.033 -0.0586  0.058 -0.0586  C 0.095 -0.0586  0.125 -0.02264  0.125 0.02264  C 0.125 0.03729  0.122 0.05061  0.116 0.06259  C 0.117 0.06259  0 0.24239  0 0.24372  C 0 0.24239  -0.117 0.06259  -0.116 0.06259  C -0.122 0.05061  -0.125 0.03729  -0.125 0.02264  C -0.125 -0.02264  -0.095 -0.0586  -0.057 -0.0586  C -0.033 -0.0586  -0.012 -0.02397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32000">
              <a:schemeClr val="bg2">
                <a:lumMod val="75000"/>
                <a:alpha val="47000"/>
              </a:schemeClr>
            </a:gs>
            <a:gs pos="30000">
              <a:srgbClr val="D49E6C"/>
            </a:gs>
            <a:gs pos="70000">
              <a:srgbClr val="A65528"/>
            </a:gs>
            <a:gs pos="100000">
              <a:srgbClr val="663012"/>
            </a:gs>
          </a:gsLst>
          <a:lin ang="18900000" scaled="0"/>
        </a:gradFill>
        <a:effectLst/>
      </p:bgPr>
    </p:bg>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lstStyle/>
          <a:p>
            <a:pPr algn="just"/>
            <a:r>
              <a:rPr lang="en-US" sz="4000" b="1" dirty="0" smtClean="0">
                <a:solidFill>
                  <a:srgbClr val="080808"/>
                </a:solidFill>
                <a:effectLst>
                  <a:outerShdw blurRad="38100" dist="38100" dir="2700000" algn="tl">
                    <a:srgbClr val="FFFFFF"/>
                  </a:outerShdw>
                </a:effectLst>
              </a:rPr>
              <a:t> </a:t>
            </a:r>
            <a:r>
              <a:rPr lang="ar-AE" sz="4000" b="1" dirty="0" smtClean="0">
                <a:solidFill>
                  <a:srgbClr val="080808"/>
                </a:solidFill>
                <a:effectLst>
                  <a:outerShdw blurRad="38100" dist="38100" dir="2700000" algn="tl">
                    <a:srgbClr val="FFFFFF"/>
                  </a:outerShdw>
                </a:effectLst>
              </a:rPr>
              <a:t>ويفضل أيضا قياس مسافة انتشار الذراعين , ولتصور ذلك نشير إلى أن هذه المسافة تساوي    172-185سم للأولاد بعمر 13-14 سنة 162-170سم للبنات في العمر نفسه كما إنها تساوي 185-190سم و 170-180سم للفتيان والفتيات بعمر 16-17 سنة على التوالي.</a:t>
            </a:r>
            <a:r>
              <a:rPr lang="en-US" sz="4000" dirty="0" smtClean="0">
                <a:solidFill>
                  <a:srgbClr val="080808"/>
                </a:solidFill>
                <a:effectLst>
                  <a:outerShdw blurRad="38100" dist="38100" dir="2700000" algn="tl">
                    <a:srgbClr val="FFFFFF"/>
                  </a:outerShdw>
                </a:effectLst>
              </a:rPr>
              <a:t> </a:t>
            </a:r>
          </a:p>
          <a:p>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64999">
              <a:srgbClr val="F0EBD5"/>
            </a:gs>
            <a:gs pos="100000">
              <a:srgbClr val="D1C39F"/>
            </a:gs>
          </a:gsLst>
          <a:lin ang="16200000" scaled="1"/>
          <a:tileRect/>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ar-AE" b="1" dirty="0" smtClean="0">
                <a:effectLst>
                  <a:glow rad="139700">
                    <a:schemeClr val="accent4">
                      <a:satMod val="175000"/>
                      <a:alpha val="40000"/>
                    </a:schemeClr>
                  </a:glow>
                </a:effectLst>
              </a:rPr>
              <a:t>مؤشرات لاختيار الفتيان لرياضة الدراجات</a:t>
            </a:r>
            <a:endParaRPr lang="ar-IQ" dirty="0">
              <a:effectLst>
                <a:glow rad="139700">
                  <a:schemeClr val="accent4">
                    <a:satMod val="175000"/>
                    <a:alpha val="40000"/>
                  </a:schemeClr>
                </a:glow>
              </a:effectLst>
            </a:endParaRPr>
          </a:p>
        </p:txBody>
      </p:sp>
      <p:graphicFrame>
        <p:nvGraphicFramePr>
          <p:cNvPr id="4" name="عنصر نائب للمحتوى 3"/>
          <p:cNvGraphicFramePr>
            <a:graphicFrameLocks noGrp="1"/>
          </p:cNvGraphicFramePr>
          <p:nvPr>
            <p:ph sz="quarter" idx="1"/>
          </p:nvPr>
        </p:nvGraphicFramePr>
        <p:xfrm>
          <a:off x="500034" y="1643050"/>
          <a:ext cx="7467600" cy="3345196"/>
        </p:xfrm>
        <a:graphic>
          <a:graphicData uri="http://schemas.openxmlformats.org/drawingml/2006/table">
            <a:tbl>
              <a:tblPr rtl="1" firstRow="1" bandRow="1">
                <a:tableStyleId>{8799B23B-EC83-4686-B30A-512413B5E67A}</a:tableStyleId>
              </a:tblPr>
              <a:tblGrid>
                <a:gridCol w="1866900"/>
                <a:gridCol w="1866900"/>
                <a:gridCol w="1866900"/>
                <a:gridCol w="1866900"/>
              </a:tblGrid>
              <a:tr h="600079">
                <a:tc rowSpan="2">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dirty="0" smtClean="0">
                          <a:ln>
                            <a:noFill/>
                          </a:ln>
                          <a:effectLst>
                            <a:outerShdw blurRad="38100" dist="38100" dir="2700000" algn="tl">
                              <a:srgbClr val="FFFFFF"/>
                            </a:outerShdw>
                          </a:effectLst>
                        </a:rPr>
                        <a:t>المؤشر</a:t>
                      </a:r>
                      <a:endParaRPr kumimoji="0" lang="ar-AE" sz="28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solidFill>
                      <a:schemeClr val="bg1"/>
                    </a:solidFill>
                  </a:tcPr>
                </a:tc>
                <a:tc gridSpan="3">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dirty="0" smtClean="0">
                          <a:ln>
                            <a:noFill/>
                          </a:ln>
                          <a:effectLst>
                            <a:outerShdw blurRad="38100" dist="38100" dir="2700000" algn="tl">
                              <a:srgbClr val="FFFFFF"/>
                            </a:outerShdw>
                          </a:effectLst>
                        </a:rPr>
                        <a:t>الجنس</a:t>
                      </a:r>
                      <a:endParaRPr kumimoji="0" lang="ar-AE" sz="28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solidFill>
                      <a:schemeClr val="bg1"/>
                    </a:solidFill>
                  </a:tcPr>
                </a:tc>
                <a:tc hMerge="1">
                  <a:txBody>
                    <a:bodyPr/>
                    <a:lstStyle/>
                    <a:p>
                      <a:pPr rtl="1"/>
                      <a:endParaRPr lang="ar-IQ"/>
                    </a:p>
                  </a:txBody>
                  <a:tcPr/>
                </a:tc>
                <a:tc hMerge="1">
                  <a:txBody>
                    <a:bodyPr/>
                    <a:lstStyle/>
                    <a:p>
                      <a:pPr rtl="1"/>
                      <a:endParaRPr lang="ar-IQ"/>
                    </a:p>
                  </a:txBody>
                  <a:tcPr/>
                </a:tc>
              </a:tr>
              <a:tr h="600079">
                <a:tc vMerge="1">
                  <a:txBody>
                    <a:bodyPr/>
                    <a:lstStyle/>
                    <a:p>
                      <a:pPr rtl="1"/>
                      <a:endParaRPr lang="ar-IQ"/>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12 سنة</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13 سنة</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14سنة</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r h="60007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طول / سم</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155-165</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161-177</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167-182</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r h="60007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وزن / كغم</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dirty="0" smtClean="0">
                          <a:ln>
                            <a:noFill/>
                          </a:ln>
                          <a:effectLst>
                            <a:outerShdw blurRad="38100" dist="38100" dir="2700000" algn="tl">
                              <a:srgbClr val="FFFFFF"/>
                            </a:outerShdw>
                          </a:effectLst>
                        </a:rPr>
                        <a:t>45-61</a:t>
                      </a:r>
                      <a:endParaRPr kumimoji="0" lang="ar-AE" sz="28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49-65</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55-71</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r h="60007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محيط الصدر / سم</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75-85</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smtClean="0">
                          <a:ln>
                            <a:noFill/>
                          </a:ln>
                          <a:effectLst>
                            <a:outerShdw blurRad="38100" dist="38100" dir="2700000" algn="tl">
                              <a:srgbClr val="FFFFFF"/>
                            </a:outerShdw>
                          </a:effectLst>
                        </a:rPr>
                        <a:t>78-90</a:t>
                      </a:r>
                      <a:endParaRPr kumimoji="0" lang="ar-AE" sz="2800" b="1" i="0" u="none" strike="noStrike" cap="none" normalizeH="0" baseline="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2800" b="1" u="none" strike="noStrike" cap="none" normalizeH="0" baseline="0" dirty="0" smtClean="0">
                          <a:ln>
                            <a:noFill/>
                          </a:ln>
                          <a:effectLst>
                            <a:outerShdw blurRad="38100" dist="38100" dir="2700000" algn="tl">
                              <a:srgbClr val="FFFFFF"/>
                            </a:outerShdw>
                          </a:effectLst>
                        </a:rPr>
                        <a:t>81-90</a:t>
                      </a:r>
                      <a:endParaRPr kumimoji="0" lang="ar-AE" sz="2800" b="1" i="0" u="none" strike="noStrike" cap="none" normalizeH="0" baseline="0" dirty="0" smtClean="0">
                        <a:ln>
                          <a:noFill/>
                        </a:ln>
                        <a:solidFill>
                          <a:srgbClr val="080808"/>
                        </a:solidFill>
                        <a:effectLst>
                          <a:outerShdw blurRad="38100" dist="38100" dir="2700000" algn="tl">
                            <a:srgbClr val="FFFFFF"/>
                          </a:outerShdw>
                        </a:effectLst>
                        <a:latin typeface="Arial" pitchFamily="34" charset="0"/>
                        <a:cs typeface="Arial" pitchFamily="34" charset="0"/>
                      </a:endParaRPr>
                    </a:p>
                  </a:txBody>
                  <a:tcPr anchor="ctr" horzOverflow="overflow"/>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solidFill>
            <a:schemeClr val="tx1">
              <a:lumMod val="65000"/>
              <a:lumOff val="35000"/>
            </a:schemeClr>
          </a:solidFill>
        </p:spPr>
        <p:txBody>
          <a:bodyPr/>
          <a:lstStyle/>
          <a:p>
            <a:pPr algn="ctr"/>
            <a:r>
              <a:rPr lang="ar-AE" sz="3200" b="1"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المؤشرات البدنية لتحديد مواصفات رياضيي الدراجات للأعمار من 12-14</a:t>
            </a:r>
            <a:endParaRPr lang="ar-IQ"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graphicFrame>
        <p:nvGraphicFramePr>
          <p:cNvPr id="4" name="عنصر نائب للمحتوى 3"/>
          <p:cNvGraphicFramePr>
            <a:graphicFrameLocks noGrp="1"/>
          </p:cNvGraphicFramePr>
          <p:nvPr>
            <p:ph sz="quarter" idx="1"/>
          </p:nvPr>
        </p:nvGraphicFramePr>
        <p:xfrm>
          <a:off x="457201" y="1600201"/>
          <a:ext cx="7901013" cy="4900634"/>
        </p:xfrm>
        <a:graphic>
          <a:graphicData uri="http://schemas.openxmlformats.org/drawingml/2006/table">
            <a:tbl>
              <a:tblPr rtl="1" firstRow="1" bandRow="1">
                <a:tableStyleId>{775DCB02-9BB8-47FD-8907-85C794F793BA}</a:tableStyleId>
              </a:tblPr>
              <a:tblGrid>
                <a:gridCol w="1247187"/>
                <a:gridCol w="2632277"/>
                <a:gridCol w="1086663"/>
                <a:gridCol w="1719083"/>
                <a:gridCol w="1215803"/>
              </a:tblGrid>
              <a:tr h="64487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الصفات البدنية</a:t>
                      </a:r>
                      <a:endParaRPr kumimoji="0" lang="ar-AE" sz="1600" b="1"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الاختبار</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مقبول</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جيد</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ممتاز</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r>
              <a:tr h="923385">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السرعة</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العدو 50م / ث</a:t>
                      </a:r>
                      <a:endParaRPr kumimoji="0" lang="en-US" sz="1600" b="1"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زمن 30 دورة دواسة لدراجة ثابتة / ث</a:t>
                      </a:r>
                      <a:endParaRPr kumimoji="0" lang="ar-AE" sz="1600" b="1" i="0" u="none" strike="noStrike" cap="none" normalizeH="0" baseline="0" dirty="0" smtClean="0">
                        <a:ln>
                          <a:noFill/>
                        </a:ln>
                        <a:solidFill>
                          <a:schemeClr val="tx1"/>
                        </a:solidFill>
                        <a:effectLst/>
                        <a:latin typeface="Arial" pitchFamily="34"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9.6</a:t>
                      </a:r>
                      <a:endParaRPr kumimoji="0" lang="en-US" sz="1600" b="1"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12.0</a:t>
                      </a:r>
                      <a:endParaRPr kumimoji="0" lang="ar-AE" sz="1600" b="1" i="0" u="none" strike="noStrike" cap="none" normalizeH="0" baseline="0" dirty="0" smtClean="0">
                        <a:ln>
                          <a:noFill/>
                        </a:ln>
                        <a:solidFill>
                          <a:schemeClr val="tx1"/>
                        </a:solidFill>
                        <a:effectLst/>
                        <a:latin typeface="Arial" pitchFamily="34"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9.3</a:t>
                      </a:r>
                      <a:endParaRPr kumimoji="0" lang="en-US" sz="1600" b="1" u="none" strike="noStrike" cap="none" normalizeH="0" baseline="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11.0</a:t>
                      </a:r>
                      <a:endParaRPr kumimoji="0" lang="ar-AE" sz="1600" b="1" i="0" u="none" strike="noStrike" cap="none" normalizeH="0" baseline="0" smtClean="0">
                        <a:ln>
                          <a:noFill/>
                        </a:ln>
                        <a:solidFill>
                          <a:schemeClr val="tx1"/>
                        </a:solidFill>
                        <a:effectLst/>
                        <a:latin typeface="Arial" pitchFamily="34"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9.0</a:t>
                      </a:r>
                      <a:endParaRPr kumimoji="0" lang="en-US" sz="1600" b="1" u="none" strike="noStrike" cap="none" normalizeH="0" baseline="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10.0</a:t>
                      </a:r>
                      <a:endParaRPr kumimoji="0" lang="ar-AE" sz="1600" b="1" i="0" u="none" strike="noStrike" cap="none" normalizeH="0" baseline="0" smtClean="0">
                        <a:ln>
                          <a:noFill/>
                        </a:ln>
                        <a:solidFill>
                          <a:schemeClr val="tx1"/>
                        </a:solidFill>
                        <a:effectLst/>
                        <a:latin typeface="Arial" pitchFamily="34" charset="0"/>
                        <a:cs typeface="Arabic Transparent" pitchFamily="2" charset="-78"/>
                      </a:endParaRPr>
                    </a:p>
                  </a:txBody>
                  <a:tcPr anchor="ctr" horzOverflow="overflow"/>
                </a:tc>
              </a:tr>
              <a:tr h="2042639">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القوة المميزة بالسرعة</a:t>
                      </a:r>
                      <a:endParaRPr kumimoji="0" lang="ar-AE" sz="1600" b="1"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الوثب العريض من الثبات / سم</a:t>
                      </a:r>
                      <a:endParaRPr kumimoji="0" lang="en-US" sz="1600" b="1"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الوثبة العشرية من رجل لأخرى / </a:t>
                      </a:r>
                      <a:r>
                        <a:rPr kumimoji="0" lang="ar-AE" sz="1600" b="1" u="none" strike="noStrike" cap="none" normalizeH="0" baseline="0" dirty="0" err="1" smtClean="0">
                          <a:ln>
                            <a:noFill/>
                          </a:ln>
                          <a:solidFill>
                            <a:schemeClr val="tx1"/>
                          </a:solidFill>
                          <a:effectLst/>
                        </a:rPr>
                        <a:t>م</a:t>
                      </a:r>
                      <a:endParaRPr kumimoji="0" lang="en-US" sz="1600" b="1"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عدد الدورات لدواسة دراجة ثابتة في دقيقة واحدة</a:t>
                      </a:r>
                      <a:endParaRPr kumimoji="0" lang="ar-AE" sz="1600" b="1" i="0" u="none" strike="noStrike" cap="none" normalizeH="0" baseline="0" dirty="0" smtClean="0">
                        <a:ln>
                          <a:noFill/>
                        </a:ln>
                        <a:solidFill>
                          <a:schemeClr val="tx1"/>
                        </a:solidFill>
                        <a:effectLst/>
                        <a:latin typeface="Arial" pitchFamily="34"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170</a:t>
                      </a:r>
                      <a:endParaRPr kumimoji="0" lang="en-US" sz="1600" b="1"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16.5</a:t>
                      </a:r>
                      <a:endParaRPr kumimoji="0" lang="en-US" sz="1600" b="1"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135</a:t>
                      </a:r>
                      <a:endParaRPr kumimoji="0" lang="ar-AE" sz="1600" b="1" i="0" u="none" strike="noStrike" cap="none" normalizeH="0" baseline="0" dirty="0" smtClean="0">
                        <a:ln>
                          <a:noFill/>
                        </a:ln>
                        <a:solidFill>
                          <a:schemeClr val="tx1"/>
                        </a:solidFill>
                        <a:effectLst/>
                        <a:latin typeface="Arial" pitchFamily="34"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180</a:t>
                      </a:r>
                      <a:endParaRPr kumimoji="0" lang="en-US" sz="1600" b="1"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18.0</a:t>
                      </a:r>
                      <a:endParaRPr kumimoji="0" lang="en-US" sz="1600" b="1" u="none" strike="noStrike" cap="none" normalizeH="0" baseline="0" dirty="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145</a:t>
                      </a:r>
                      <a:endParaRPr kumimoji="0" lang="ar-AE" sz="1600" b="1" i="0" u="none" strike="noStrike" cap="none" normalizeH="0" baseline="0" dirty="0" smtClean="0">
                        <a:ln>
                          <a:noFill/>
                        </a:ln>
                        <a:solidFill>
                          <a:schemeClr val="tx1"/>
                        </a:solidFill>
                        <a:effectLst/>
                        <a:latin typeface="Arial" pitchFamily="34"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190</a:t>
                      </a:r>
                      <a:endParaRPr kumimoji="0" lang="en-US" sz="1600" b="1" u="none" strike="noStrike" cap="none" normalizeH="0" baseline="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19.5</a:t>
                      </a:r>
                      <a:endParaRPr kumimoji="0" lang="en-US" sz="1600" b="1" u="none" strike="noStrike" cap="none" normalizeH="0" baseline="0" smtClean="0">
                        <a:ln>
                          <a:noFill/>
                        </a:ln>
                        <a:solidFill>
                          <a:schemeClr val="tx1"/>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155</a:t>
                      </a:r>
                      <a:endParaRPr kumimoji="0" lang="ar-AE" sz="1600" b="1" i="0" u="none" strike="noStrike" cap="none" normalizeH="0" baseline="0" smtClean="0">
                        <a:ln>
                          <a:noFill/>
                        </a:ln>
                        <a:solidFill>
                          <a:schemeClr val="tx1"/>
                        </a:solidFill>
                        <a:effectLst/>
                        <a:latin typeface="Arial" pitchFamily="34" charset="0"/>
                        <a:cs typeface="Arabic Transparent" pitchFamily="2" charset="-78"/>
                      </a:endParaRPr>
                    </a:p>
                  </a:txBody>
                  <a:tcPr anchor="ctr" horzOverflow="overflow"/>
                </a:tc>
              </a:tr>
              <a:tr h="64487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القوة</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الاستناد الأمامي من وضع الاستلقاء عدد</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15</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20</a:t>
                      </a:r>
                      <a:endParaRPr kumimoji="0" lang="ar-AE" sz="1600" b="1"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25</a:t>
                      </a:r>
                      <a:endParaRPr kumimoji="0" lang="ar-AE" sz="1600" b="1"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r>
              <a:tr h="644870">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التحمل</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عدو 400 م / ث</a:t>
                      </a:r>
                      <a:endParaRPr kumimoji="0" lang="ar-AE" sz="1600" b="1"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80</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smtClean="0">
                          <a:ln>
                            <a:noFill/>
                          </a:ln>
                          <a:solidFill>
                            <a:schemeClr val="tx1"/>
                          </a:solidFill>
                          <a:effectLst/>
                        </a:rPr>
                        <a:t>74</a:t>
                      </a:r>
                      <a:endParaRPr kumimoji="0" lang="ar-AE" sz="1600" b="1" i="0" u="none" strike="noStrike" cap="none" normalizeH="0" baseline="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AE" sz="1600" b="1" u="none" strike="noStrike" cap="none" normalizeH="0" baseline="0" dirty="0" smtClean="0">
                          <a:ln>
                            <a:noFill/>
                          </a:ln>
                          <a:solidFill>
                            <a:schemeClr val="tx1"/>
                          </a:solidFill>
                          <a:effectLst/>
                        </a:rPr>
                        <a:t>68</a:t>
                      </a:r>
                      <a:endParaRPr kumimoji="0" lang="ar-AE" sz="1600" b="1" i="0" u="none" strike="noStrike" cap="none" normalizeH="0" baseline="0" dirty="0" smtClean="0">
                        <a:ln>
                          <a:noFill/>
                        </a:ln>
                        <a:solidFill>
                          <a:schemeClr val="tx1"/>
                        </a:solidFill>
                        <a:effectLst/>
                        <a:latin typeface="Arial" pitchFamily="34" charset="0"/>
                        <a:ea typeface="Times New Roman" pitchFamily="18" charset="0"/>
                        <a:cs typeface="Arabic Transparent" pitchFamily="2" charset="-78"/>
                      </a:endParaRPr>
                    </a:p>
                  </a:txBody>
                  <a:tcPr anchor="ctr" horzOverflow="overflow"/>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nodeType="clickEffect">
                                  <p:stCondLst>
                                    <p:cond delay="0"/>
                                  </p:stCondLst>
                                  <p:childTnLst>
                                    <p:animEffect transition="out" filter="circle(in)">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714348" y="214314"/>
            <a:ext cx="7210452" cy="1214422"/>
          </a:xfrm>
          <a:gradFill>
            <a:gsLst>
              <a:gs pos="0">
                <a:srgbClr val="FFF200"/>
              </a:gs>
              <a:gs pos="45000">
                <a:srgbClr val="FF7A00"/>
              </a:gs>
              <a:gs pos="70000">
                <a:srgbClr val="FF0300"/>
              </a:gs>
              <a:gs pos="100000">
                <a:srgbClr val="4D0808"/>
              </a:gs>
            </a:gsLst>
            <a:lin ang="5400000" scaled="0"/>
          </a:gradFill>
        </p:spPr>
        <p:txBody>
          <a:bodyPr>
            <a:normAutofit fontScale="90000"/>
          </a:bodyPr>
          <a:lstStyle/>
          <a:p>
            <a:pPr algn="ctr"/>
            <a:r>
              <a:rPr lang="ar-EG"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EG"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EG"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EG"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EG"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EG"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EG"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ar-EG"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ar-AE" sz="44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أهداف الانتقاء الرياضي</a:t>
            </a:r>
            <a:r>
              <a:rPr lang="ar-AE" u="sng" dirty="0" smtClean="0">
                <a:solidFill>
                  <a:srgbClr val="333300"/>
                </a:solidFill>
              </a:rPr>
              <a:t/>
            </a:r>
            <a:br>
              <a:rPr lang="ar-AE" u="sng" dirty="0" smtClean="0">
                <a:solidFill>
                  <a:srgbClr val="333300"/>
                </a:solidFill>
              </a:rPr>
            </a:br>
            <a:endParaRPr lang="ar-IQ" dirty="0"/>
          </a:p>
        </p:txBody>
      </p:sp>
      <p:graphicFrame>
        <p:nvGraphicFramePr>
          <p:cNvPr id="5" name="عنصر نائب للمحتوى 4"/>
          <p:cNvGraphicFramePr>
            <a:graphicFrameLocks noGrp="1"/>
          </p:cNvGraphicFramePr>
          <p:nvPr>
            <p:ph sz="quarter" idx="1"/>
          </p:nvPr>
        </p:nvGraphicFramePr>
        <p:xfrm>
          <a:off x="428596" y="1571612"/>
          <a:ext cx="7829576"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1"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gradFill>
            <a:gsLst>
              <a:gs pos="0">
                <a:srgbClr val="8488C4"/>
              </a:gs>
              <a:gs pos="53000">
                <a:srgbClr val="D4DEFF"/>
              </a:gs>
              <a:gs pos="83000">
                <a:srgbClr val="D4DEFF"/>
              </a:gs>
              <a:gs pos="100000">
                <a:srgbClr val="96AB94"/>
              </a:gs>
            </a:gsLst>
            <a:lin ang="5400000" scaled="0"/>
          </a:gradFill>
        </p:spPr>
        <p:txBody>
          <a:bodyPr/>
          <a:lstStyle/>
          <a:p>
            <a:pPr algn="ctr"/>
            <a:r>
              <a:rPr lang="ar-AE" sz="2800" b="1" dirty="0" smtClean="0"/>
              <a:t>المؤشرات الجسمية لاختيار لاعبي الجمناستك ( الجمباز )</a:t>
            </a:r>
            <a:endParaRPr lang="ar-IQ" dirty="0"/>
          </a:p>
        </p:txBody>
      </p:sp>
      <p:graphicFrame>
        <p:nvGraphicFramePr>
          <p:cNvPr id="4" name="عنصر نائب للمحتوى 3"/>
          <p:cNvGraphicFramePr>
            <a:graphicFrameLocks noGrp="1"/>
          </p:cNvGraphicFramePr>
          <p:nvPr>
            <p:ph sz="quarter" idx="1"/>
          </p:nvPr>
        </p:nvGraphicFramePr>
        <p:xfrm>
          <a:off x="457200" y="1600200"/>
          <a:ext cx="7467600" cy="4210366"/>
        </p:xfrm>
        <a:graphic>
          <a:graphicData uri="http://schemas.openxmlformats.org/drawingml/2006/table">
            <a:tbl>
              <a:tblPr rtl="1" firstRow="1" bandRow="1">
                <a:tableStyleId>{327F97BB-C833-4FB7-BDE5-3F7075034690}</a:tableStyleId>
              </a:tblPr>
              <a:tblGrid>
                <a:gridCol w="1305720"/>
                <a:gridCol w="1681320"/>
                <a:gridCol w="1493520"/>
                <a:gridCol w="1493520"/>
                <a:gridCol w="1493520"/>
              </a:tblGrid>
              <a:tr h="370840">
                <a:tc rowSpan="2">
                  <a:txBody>
                    <a:bodyPr/>
                    <a:lstStyle/>
                    <a:p>
                      <a:pPr rtl="1"/>
                      <a:r>
                        <a:rPr lang="ar-IQ" b="1" baseline="0" dirty="0" smtClean="0"/>
                        <a:t> العمر بالسنة</a:t>
                      </a:r>
                      <a:endParaRPr lang="ar-IQ" b="1" dirty="0"/>
                    </a:p>
                  </a:txBody>
                  <a:tcPr/>
                </a:tc>
                <a:tc rowSpan="2">
                  <a:txBody>
                    <a:bodyPr/>
                    <a:lstStyle/>
                    <a:p>
                      <a:pPr rtl="1"/>
                      <a:r>
                        <a:rPr lang="ar-IQ" b="1" dirty="0" smtClean="0"/>
                        <a:t>مؤشرات التنمية البدنية</a:t>
                      </a:r>
                      <a:endParaRPr lang="ar-IQ" b="1" dirty="0"/>
                    </a:p>
                  </a:txBody>
                  <a:tcPr/>
                </a:tc>
                <a:tc gridSpan="3">
                  <a:txBody>
                    <a:bodyPr/>
                    <a:lstStyle/>
                    <a:p>
                      <a:pPr rtl="1"/>
                      <a:r>
                        <a:rPr lang="ar-IQ" b="1" dirty="0" smtClean="0"/>
                        <a:t>المستوى</a:t>
                      </a:r>
                      <a:endParaRPr lang="ar-IQ" b="1" dirty="0"/>
                    </a:p>
                  </a:txBody>
                  <a:tcPr/>
                </a:tc>
                <a:tc hMerge="1">
                  <a:txBody>
                    <a:bodyPr/>
                    <a:lstStyle/>
                    <a:p>
                      <a:pPr rtl="1"/>
                      <a:endParaRPr lang="ar-IQ"/>
                    </a:p>
                  </a:txBody>
                  <a:tcPr/>
                </a:tc>
                <a:tc hMerge="1">
                  <a:txBody>
                    <a:bodyPr/>
                    <a:lstStyle/>
                    <a:p>
                      <a:pPr rtl="1"/>
                      <a:endParaRPr lang="ar-IQ"/>
                    </a:p>
                  </a:txBody>
                  <a:tcPr/>
                </a:tc>
              </a:tr>
              <a:tr h="370840">
                <a:tc vMerge="1">
                  <a:txBody>
                    <a:bodyPr/>
                    <a:lstStyle/>
                    <a:p>
                      <a:pPr rtl="1"/>
                      <a:endParaRPr lang="ar-IQ" dirty="0"/>
                    </a:p>
                  </a:txBody>
                  <a:tcPr/>
                </a:tc>
                <a:tc vMerge="1">
                  <a:txBody>
                    <a:bodyPr/>
                    <a:lstStyle/>
                    <a:p>
                      <a:pPr rtl="1"/>
                      <a:endParaRPr lang="ar-IQ" dirty="0"/>
                    </a:p>
                  </a:txBody>
                  <a:tcPr/>
                </a:tc>
                <a:tc>
                  <a:txBody>
                    <a:bodyPr/>
                    <a:lstStyle/>
                    <a:p>
                      <a:pPr rtl="1"/>
                      <a:r>
                        <a:rPr lang="ar-IQ" b="1" dirty="0" smtClean="0"/>
                        <a:t>دون المتوسط</a:t>
                      </a:r>
                      <a:endParaRPr lang="ar-IQ" b="1" dirty="0"/>
                    </a:p>
                  </a:txBody>
                  <a:tcPr/>
                </a:tc>
                <a:tc>
                  <a:txBody>
                    <a:bodyPr/>
                    <a:lstStyle/>
                    <a:p>
                      <a:pPr rtl="1"/>
                      <a:r>
                        <a:rPr lang="ar-IQ" b="1" dirty="0" smtClean="0"/>
                        <a:t>متوسط</a:t>
                      </a:r>
                      <a:endParaRPr lang="ar-IQ" b="1" dirty="0"/>
                    </a:p>
                  </a:txBody>
                  <a:tcPr/>
                </a:tc>
                <a:tc>
                  <a:txBody>
                    <a:bodyPr/>
                    <a:lstStyle/>
                    <a:p>
                      <a:pPr rtl="1"/>
                      <a:r>
                        <a:rPr lang="ar-IQ" b="1" dirty="0" smtClean="0"/>
                        <a:t>فوق المتوسط</a:t>
                      </a:r>
                      <a:endParaRPr lang="ar-IQ" b="1" dirty="0"/>
                    </a:p>
                  </a:txBody>
                  <a:tcPr/>
                </a:tc>
              </a:tr>
              <a:tr h="370840">
                <a:tc rowSpan="3">
                  <a:txBody>
                    <a:bodyPr/>
                    <a:lstStyle/>
                    <a:p>
                      <a:pPr algn="ctr" rtl="1"/>
                      <a:r>
                        <a:rPr lang="ar-IQ" b="1" dirty="0" smtClean="0"/>
                        <a:t>7</a:t>
                      </a:r>
                      <a:endParaRPr lang="ar-IQ" b="1" dirty="0"/>
                    </a:p>
                  </a:txBody>
                  <a:tcPr/>
                </a:tc>
                <a:tc>
                  <a:txBody>
                    <a:bodyPr/>
                    <a:lstStyle/>
                    <a:p>
                      <a:r>
                        <a:rPr lang="ar-IQ" b="1" dirty="0" smtClean="0"/>
                        <a:t>طول الجسم ، سم</a:t>
                      </a:r>
                      <a:endParaRPr lang="ar-IQ" b="1" dirty="0"/>
                    </a:p>
                  </a:txBody>
                  <a:tcPr/>
                </a:tc>
                <a:tc>
                  <a:txBody>
                    <a:bodyPr/>
                    <a:lstStyle/>
                    <a:p>
                      <a:pPr rtl="1"/>
                      <a:r>
                        <a:rPr lang="ar-IQ" b="1" dirty="0" smtClean="0"/>
                        <a:t>116- 118</a:t>
                      </a:r>
                      <a:endParaRPr lang="ar-IQ" b="1" dirty="0"/>
                    </a:p>
                  </a:txBody>
                  <a:tcPr/>
                </a:tc>
                <a:tc>
                  <a:txBody>
                    <a:bodyPr/>
                    <a:lstStyle/>
                    <a:p>
                      <a:pPr rtl="1"/>
                      <a:r>
                        <a:rPr lang="ar-IQ" b="1" dirty="0" smtClean="0"/>
                        <a:t>119-123</a:t>
                      </a:r>
                      <a:endParaRPr lang="ar-IQ" b="1" dirty="0"/>
                    </a:p>
                  </a:txBody>
                  <a:tcPr/>
                </a:tc>
                <a:tc>
                  <a:txBody>
                    <a:bodyPr/>
                    <a:lstStyle/>
                    <a:p>
                      <a:pPr rtl="1"/>
                      <a:r>
                        <a:rPr lang="ar-IQ" b="1" dirty="0" smtClean="0"/>
                        <a:t>124- 130</a:t>
                      </a:r>
                      <a:endParaRPr lang="ar-IQ" b="1" dirty="0"/>
                    </a:p>
                  </a:txBody>
                  <a:tcPr/>
                </a:tc>
              </a:tr>
              <a:tr h="501966">
                <a:tc vMerge="1">
                  <a:txBody>
                    <a:bodyPr/>
                    <a:lstStyle/>
                    <a:p>
                      <a:pPr rtl="1"/>
                      <a:endParaRPr lang="ar-IQ"/>
                    </a:p>
                  </a:txBody>
                  <a:tcPr/>
                </a:tc>
                <a:tc>
                  <a:txBody>
                    <a:bodyPr/>
                    <a:lstStyle/>
                    <a:p>
                      <a:pPr rtl="1"/>
                      <a:r>
                        <a:rPr lang="ar-IQ" b="1" dirty="0" smtClean="0"/>
                        <a:t>الوزن ، كجم</a:t>
                      </a:r>
                      <a:endParaRPr lang="ar-IQ" b="1" dirty="0"/>
                    </a:p>
                  </a:txBody>
                  <a:tcPr/>
                </a:tc>
                <a:tc>
                  <a:txBody>
                    <a:bodyPr/>
                    <a:lstStyle/>
                    <a:p>
                      <a:pPr rtl="1"/>
                      <a:r>
                        <a:rPr lang="ar-IQ" b="1" dirty="0" smtClean="0"/>
                        <a:t>18- 19.5</a:t>
                      </a:r>
                      <a:endParaRPr lang="ar-IQ" b="1" dirty="0"/>
                    </a:p>
                  </a:txBody>
                  <a:tcPr/>
                </a:tc>
                <a:tc>
                  <a:txBody>
                    <a:bodyPr/>
                    <a:lstStyle/>
                    <a:p>
                      <a:pPr rtl="1"/>
                      <a:r>
                        <a:rPr lang="ar-IQ" b="1" dirty="0" smtClean="0"/>
                        <a:t>20- 23</a:t>
                      </a:r>
                      <a:endParaRPr lang="ar-IQ" b="1" dirty="0"/>
                    </a:p>
                  </a:txBody>
                  <a:tcPr/>
                </a:tc>
                <a:tc>
                  <a:txBody>
                    <a:bodyPr/>
                    <a:lstStyle/>
                    <a:p>
                      <a:pPr rtl="1"/>
                      <a:r>
                        <a:rPr lang="ar-IQ" b="1" dirty="0" smtClean="0"/>
                        <a:t>23.5- 26.5</a:t>
                      </a:r>
                      <a:endParaRPr lang="ar-IQ" b="1" dirty="0"/>
                    </a:p>
                  </a:txBody>
                  <a:tcPr/>
                </a:tc>
              </a:tr>
              <a:tr h="370840">
                <a:tc vMerge="1">
                  <a:txBody>
                    <a:bodyPr/>
                    <a:lstStyle/>
                    <a:p>
                      <a:pPr rtl="1"/>
                      <a:endParaRPr lang="ar-IQ" dirty="0"/>
                    </a:p>
                  </a:txBody>
                  <a:tcPr>
                    <a:lnB w="12700" cap="flat" cmpd="sng" algn="ctr">
                      <a:solidFill>
                        <a:schemeClr val="tx1"/>
                      </a:solidFill>
                      <a:prstDash val="solid"/>
                      <a:round/>
                      <a:headEnd type="none" w="med" len="med"/>
                      <a:tailEnd type="none" w="med" len="med"/>
                    </a:lnB>
                  </a:tcPr>
                </a:tc>
                <a:tc>
                  <a:txBody>
                    <a:bodyPr/>
                    <a:lstStyle/>
                    <a:p>
                      <a:pPr rtl="1"/>
                      <a:r>
                        <a:rPr lang="ar-IQ" b="1" dirty="0" smtClean="0"/>
                        <a:t>محيط الصدر ، سم</a:t>
                      </a:r>
                      <a:endParaRPr lang="ar-IQ" b="1" dirty="0"/>
                    </a:p>
                  </a:txBody>
                  <a:tcPr/>
                </a:tc>
                <a:tc>
                  <a:txBody>
                    <a:bodyPr/>
                    <a:lstStyle/>
                    <a:p>
                      <a:pPr rtl="1"/>
                      <a:r>
                        <a:rPr lang="ar-IQ" b="1" dirty="0" smtClean="0"/>
                        <a:t> 52-</a:t>
                      </a:r>
                      <a:r>
                        <a:rPr lang="ar-IQ" b="1" baseline="0" dirty="0" smtClean="0"/>
                        <a:t> 54.5</a:t>
                      </a:r>
                      <a:endParaRPr lang="ar-IQ" b="1" dirty="0"/>
                    </a:p>
                  </a:txBody>
                  <a:tcPr/>
                </a:tc>
                <a:tc>
                  <a:txBody>
                    <a:bodyPr/>
                    <a:lstStyle/>
                    <a:p>
                      <a:pPr rtl="1"/>
                      <a:r>
                        <a:rPr lang="ar-IQ" b="1" dirty="0" smtClean="0"/>
                        <a:t>55 - 58.5</a:t>
                      </a:r>
                      <a:endParaRPr lang="ar-IQ" b="1" dirty="0"/>
                    </a:p>
                  </a:txBody>
                  <a:tcPr/>
                </a:tc>
                <a:tc>
                  <a:txBody>
                    <a:bodyPr/>
                    <a:lstStyle/>
                    <a:p>
                      <a:pPr rtl="1"/>
                      <a:r>
                        <a:rPr lang="ar-IQ" b="1" dirty="0" smtClean="0"/>
                        <a:t> 59- 62</a:t>
                      </a:r>
                      <a:endParaRPr lang="ar-IQ" b="1" dirty="0"/>
                    </a:p>
                  </a:txBody>
                  <a:tcPr/>
                </a:tc>
              </a:tr>
              <a:tr h="370840">
                <a:tc rowSpan="3">
                  <a:txBody>
                    <a:bodyPr/>
                    <a:lstStyle/>
                    <a:p>
                      <a:pPr algn="ctr" rtl="1"/>
                      <a:r>
                        <a:rPr lang="ar-IQ" b="1" dirty="0" smtClean="0"/>
                        <a:t>8</a:t>
                      </a:r>
                      <a:endParaRPr lang="ar-IQ" b="1" dirty="0"/>
                    </a:p>
                  </a:txBody>
                  <a:tcPr/>
                </a:tc>
                <a:tc>
                  <a:txBody>
                    <a:bodyPr/>
                    <a:lstStyle/>
                    <a:p>
                      <a:r>
                        <a:rPr lang="ar-IQ" b="1" dirty="0" smtClean="0"/>
                        <a:t>طول الجسم ، سم</a:t>
                      </a:r>
                      <a:endParaRPr lang="ar-IQ" b="1" dirty="0"/>
                    </a:p>
                  </a:txBody>
                  <a:tcPr/>
                </a:tc>
                <a:tc>
                  <a:txBody>
                    <a:bodyPr/>
                    <a:lstStyle/>
                    <a:p>
                      <a:pPr rtl="1"/>
                      <a:r>
                        <a:rPr lang="ar-IQ" b="1" dirty="0" smtClean="0"/>
                        <a:t>118- 120</a:t>
                      </a:r>
                      <a:endParaRPr lang="ar-IQ" b="1" dirty="0"/>
                    </a:p>
                  </a:txBody>
                  <a:tcPr/>
                </a:tc>
                <a:tc>
                  <a:txBody>
                    <a:bodyPr/>
                    <a:lstStyle/>
                    <a:p>
                      <a:pPr rtl="1"/>
                      <a:r>
                        <a:rPr lang="ar-IQ" b="1" dirty="0" smtClean="0"/>
                        <a:t>121-125</a:t>
                      </a:r>
                      <a:endParaRPr lang="ar-IQ" b="1" dirty="0"/>
                    </a:p>
                  </a:txBody>
                  <a:tcPr/>
                </a:tc>
                <a:tc>
                  <a:txBody>
                    <a:bodyPr/>
                    <a:lstStyle/>
                    <a:p>
                      <a:pPr rtl="1"/>
                      <a:r>
                        <a:rPr lang="ar-IQ" b="1" dirty="0" smtClean="0"/>
                        <a:t>126- 131</a:t>
                      </a:r>
                      <a:endParaRPr lang="ar-IQ" b="1" dirty="0"/>
                    </a:p>
                  </a:txBody>
                  <a:tcPr/>
                </a:tc>
              </a:tr>
              <a:tr h="370840">
                <a:tc vMerge="1">
                  <a:txBody>
                    <a:bodyPr/>
                    <a:lstStyle/>
                    <a:p>
                      <a:pPr rtl="1"/>
                      <a:endParaRPr lang="ar-IQ"/>
                    </a:p>
                  </a:txBody>
                  <a:tcPr/>
                </a:tc>
                <a:tc>
                  <a:txBody>
                    <a:bodyPr/>
                    <a:lstStyle/>
                    <a:p>
                      <a:pPr rtl="1"/>
                      <a:r>
                        <a:rPr lang="ar-IQ" b="1" dirty="0" smtClean="0"/>
                        <a:t>الوزن ، كجم</a:t>
                      </a:r>
                      <a:endParaRPr lang="ar-IQ" b="1" dirty="0"/>
                    </a:p>
                  </a:txBody>
                  <a:tcPr/>
                </a:tc>
                <a:tc>
                  <a:txBody>
                    <a:bodyPr/>
                    <a:lstStyle/>
                    <a:p>
                      <a:pPr rtl="1"/>
                      <a:r>
                        <a:rPr lang="ar-IQ" b="1" dirty="0" smtClean="0"/>
                        <a:t>18.5- 21.5</a:t>
                      </a:r>
                      <a:endParaRPr lang="ar-IQ" b="1" dirty="0"/>
                    </a:p>
                  </a:txBody>
                  <a:tcPr/>
                </a:tc>
                <a:tc>
                  <a:txBody>
                    <a:bodyPr/>
                    <a:lstStyle/>
                    <a:p>
                      <a:pPr rtl="1"/>
                      <a:r>
                        <a:rPr lang="ar-IQ" b="1" dirty="0" smtClean="0"/>
                        <a:t>21.5- 24</a:t>
                      </a:r>
                      <a:endParaRPr lang="ar-IQ" b="1" dirty="0"/>
                    </a:p>
                  </a:txBody>
                  <a:tcPr/>
                </a:tc>
                <a:tc>
                  <a:txBody>
                    <a:bodyPr/>
                    <a:lstStyle/>
                    <a:p>
                      <a:pPr rtl="1"/>
                      <a:r>
                        <a:rPr lang="ar-IQ" b="1" dirty="0" smtClean="0"/>
                        <a:t>42- 27 </a:t>
                      </a:r>
                      <a:endParaRPr lang="ar-IQ" b="1" dirty="0"/>
                    </a:p>
                  </a:txBody>
                  <a:tcPr/>
                </a:tc>
              </a:tr>
              <a:tr h="370840">
                <a:tc vMerge="1">
                  <a:txBody>
                    <a:bodyPr/>
                    <a:lstStyle/>
                    <a:p>
                      <a:pPr rtl="1"/>
                      <a:endParaRPr lang="ar-IQ" dirty="0"/>
                    </a:p>
                  </a:txBody>
                  <a:tcPr>
                    <a:lnB w="12700" cap="flat" cmpd="sng" algn="ctr">
                      <a:solidFill>
                        <a:schemeClr val="tx1"/>
                      </a:solidFill>
                      <a:prstDash val="solid"/>
                      <a:round/>
                      <a:headEnd type="none" w="med" len="med"/>
                      <a:tailEnd type="none" w="med" len="med"/>
                    </a:lnB>
                  </a:tcPr>
                </a:tc>
                <a:tc>
                  <a:txBody>
                    <a:bodyPr/>
                    <a:lstStyle/>
                    <a:p>
                      <a:pPr rtl="1"/>
                      <a:r>
                        <a:rPr lang="ar-IQ" b="1" dirty="0" smtClean="0"/>
                        <a:t>محيط الصدر ، سم</a:t>
                      </a:r>
                      <a:endParaRPr lang="ar-IQ" b="1" dirty="0"/>
                    </a:p>
                  </a:txBody>
                  <a:tcPr/>
                </a:tc>
                <a:tc>
                  <a:txBody>
                    <a:bodyPr/>
                    <a:lstStyle/>
                    <a:p>
                      <a:pPr rtl="1"/>
                      <a:r>
                        <a:rPr lang="ar-IQ" b="1" dirty="0" smtClean="0"/>
                        <a:t>54- 57</a:t>
                      </a:r>
                      <a:endParaRPr lang="ar-IQ" b="1" dirty="0"/>
                    </a:p>
                  </a:txBody>
                  <a:tcPr/>
                </a:tc>
                <a:tc>
                  <a:txBody>
                    <a:bodyPr/>
                    <a:lstStyle/>
                    <a:p>
                      <a:pPr rtl="1"/>
                      <a:r>
                        <a:rPr lang="ar-IQ" b="1" dirty="0" smtClean="0"/>
                        <a:t>57.5- 59</a:t>
                      </a:r>
                      <a:endParaRPr lang="ar-IQ" b="1" dirty="0"/>
                    </a:p>
                  </a:txBody>
                  <a:tcPr/>
                </a:tc>
                <a:tc>
                  <a:txBody>
                    <a:bodyPr/>
                    <a:lstStyle/>
                    <a:p>
                      <a:pPr rtl="1"/>
                      <a:r>
                        <a:rPr lang="ar-IQ" b="1" dirty="0" smtClean="0"/>
                        <a:t>59.5-62.5</a:t>
                      </a:r>
                      <a:endParaRPr lang="ar-IQ" b="1" dirty="0"/>
                    </a:p>
                  </a:txBody>
                  <a:tcPr/>
                </a:tc>
              </a:tr>
              <a:tr h="370840">
                <a:tc rowSpan="3">
                  <a:txBody>
                    <a:bodyPr/>
                    <a:lstStyle/>
                    <a:p>
                      <a:pPr algn="ctr" rtl="1"/>
                      <a:r>
                        <a:rPr lang="ar-IQ" b="1" dirty="0" smtClean="0"/>
                        <a:t>9</a:t>
                      </a:r>
                      <a:endParaRPr lang="ar-IQ" b="1" dirty="0"/>
                    </a:p>
                  </a:txBody>
                  <a:tcPr/>
                </a:tc>
                <a:tc>
                  <a:txBody>
                    <a:bodyPr/>
                    <a:lstStyle/>
                    <a:p>
                      <a:r>
                        <a:rPr lang="ar-IQ" b="1" dirty="0" smtClean="0"/>
                        <a:t>طول الجسم ، سم</a:t>
                      </a:r>
                      <a:endParaRPr lang="ar-IQ" b="1" dirty="0"/>
                    </a:p>
                  </a:txBody>
                  <a:tcPr/>
                </a:tc>
                <a:tc>
                  <a:txBody>
                    <a:bodyPr/>
                    <a:lstStyle/>
                    <a:p>
                      <a:pPr rtl="1"/>
                      <a:r>
                        <a:rPr lang="ar-IQ" b="1" dirty="0" smtClean="0"/>
                        <a:t>119-122</a:t>
                      </a:r>
                      <a:endParaRPr lang="ar-IQ" b="1" dirty="0"/>
                    </a:p>
                  </a:txBody>
                  <a:tcPr/>
                </a:tc>
                <a:tc>
                  <a:txBody>
                    <a:bodyPr/>
                    <a:lstStyle/>
                    <a:p>
                      <a:pPr rtl="1"/>
                      <a:r>
                        <a:rPr lang="ar-IQ" b="1" dirty="0" smtClean="0"/>
                        <a:t>124-129</a:t>
                      </a:r>
                      <a:endParaRPr lang="ar-IQ" b="1" dirty="0"/>
                    </a:p>
                  </a:txBody>
                  <a:tcPr/>
                </a:tc>
                <a:tc>
                  <a:txBody>
                    <a:bodyPr/>
                    <a:lstStyle/>
                    <a:p>
                      <a:pPr rtl="1"/>
                      <a:r>
                        <a:rPr lang="ar-IQ" b="1" dirty="0" smtClean="0"/>
                        <a:t>130-134</a:t>
                      </a:r>
                      <a:endParaRPr lang="ar-IQ" b="1" dirty="0"/>
                    </a:p>
                  </a:txBody>
                  <a:tcPr/>
                </a:tc>
              </a:tr>
              <a:tr h="370840">
                <a:tc vMerge="1">
                  <a:txBody>
                    <a:bodyPr/>
                    <a:lstStyle/>
                    <a:p>
                      <a:pPr rtl="1"/>
                      <a:endParaRPr lang="ar-IQ"/>
                    </a:p>
                  </a:txBody>
                  <a:tcPr/>
                </a:tc>
                <a:tc>
                  <a:txBody>
                    <a:bodyPr/>
                    <a:lstStyle/>
                    <a:p>
                      <a:pPr rtl="1"/>
                      <a:r>
                        <a:rPr lang="ar-IQ" b="1" dirty="0" smtClean="0"/>
                        <a:t>الوزن ، كجم</a:t>
                      </a:r>
                      <a:endParaRPr lang="ar-IQ" b="1" dirty="0"/>
                    </a:p>
                  </a:txBody>
                  <a:tcPr/>
                </a:tc>
                <a:tc>
                  <a:txBody>
                    <a:bodyPr/>
                    <a:lstStyle/>
                    <a:p>
                      <a:pPr rtl="1"/>
                      <a:r>
                        <a:rPr lang="ar-IQ" b="1" dirty="0" smtClean="0"/>
                        <a:t>20- 22</a:t>
                      </a:r>
                      <a:endParaRPr lang="ar-IQ" b="1" dirty="0"/>
                    </a:p>
                  </a:txBody>
                  <a:tcPr/>
                </a:tc>
                <a:tc>
                  <a:txBody>
                    <a:bodyPr/>
                    <a:lstStyle/>
                    <a:p>
                      <a:pPr rtl="1"/>
                      <a:r>
                        <a:rPr lang="ar-IQ" b="1" dirty="0" smtClean="0"/>
                        <a:t>23-</a:t>
                      </a:r>
                      <a:r>
                        <a:rPr lang="ar-IQ" b="1" baseline="0" dirty="0" smtClean="0"/>
                        <a:t> 26.5</a:t>
                      </a:r>
                      <a:endParaRPr lang="ar-IQ" b="1" dirty="0"/>
                    </a:p>
                  </a:txBody>
                  <a:tcPr/>
                </a:tc>
                <a:tc>
                  <a:txBody>
                    <a:bodyPr/>
                    <a:lstStyle/>
                    <a:p>
                      <a:pPr rtl="1"/>
                      <a:r>
                        <a:rPr lang="ar-IQ" b="1" dirty="0" smtClean="0"/>
                        <a:t>27-30</a:t>
                      </a:r>
                      <a:endParaRPr lang="ar-IQ" b="1" dirty="0"/>
                    </a:p>
                  </a:txBody>
                  <a:tcPr/>
                </a:tc>
              </a:tr>
              <a:tr h="370840">
                <a:tc vMerge="1">
                  <a:txBody>
                    <a:bodyPr/>
                    <a:lstStyle/>
                    <a:p>
                      <a:pPr rtl="1"/>
                      <a:endParaRPr lang="ar-IQ" dirty="0"/>
                    </a:p>
                  </a:txBody>
                  <a:tcPr/>
                </a:tc>
                <a:tc>
                  <a:txBody>
                    <a:bodyPr/>
                    <a:lstStyle/>
                    <a:p>
                      <a:pPr rtl="1"/>
                      <a:r>
                        <a:rPr lang="ar-IQ" b="1" dirty="0" smtClean="0"/>
                        <a:t>محيط الصدر ، سم</a:t>
                      </a:r>
                      <a:endParaRPr lang="ar-IQ" b="1" dirty="0"/>
                    </a:p>
                  </a:txBody>
                  <a:tcPr/>
                </a:tc>
                <a:tc>
                  <a:txBody>
                    <a:bodyPr/>
                    <a:lstStyle/>
                    <a:p>
                      <a:pPr rtl="1"/>
                      <a:r>
                        <a:rPr lang="ar-IQ" b="1" dirty="0" smtClean="0"/>
                        <a:t>55.5- 59.5</a:t>
                      </a:r>
                      <a:endParaRPr lang="ar-IQ" b="1" dirty="0"/>
                    </a:p>
                  </a:txBody>
                  <a:tcPr/>
                </a:tc>
                <a:tc>
                  <a:txBody>
                    <a:bodyPr/>
                    <a:lstStyle/>
                    <a:p>
                      <a:pPr rtl="1"/>
                      <a:r>
                        <a:rPr lang="ar-IQ" b="1" dirty="0" smtClean="0"/>
                        <a:t> 59.5-62.5 </a:t>
                      </a:r>
                      <a:endParaRPr lang="ar-IQ" b="1" dirty="0"/>
                    </a:p>
                  </a:txBody>
                  <a:tcPr/>
                </a:tc>
                <a:tc>
                  <a:txBody>
                    <a:bodyPr/>
                    <a:lstStyle/>
                    <a:p>
                      <a:pPr rtl="1"/>
                      <a:r>
                        <a:rPr lang="ar-IQ" b="1" dirty="0" smtClean="0"/>
                        <a:t>63.5- 66.5</a:t>
                      </a:r>
                      <a:endParaRPr lang="ar-IQ"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path" presetSubtype="0" accel="50000" decel="50000" fill="hold" grpId="0" nodeType="clickEffect">
                                  <p:stCondLst>
                                    <p:cond delay="0"/>
                                  </p:stCondLst>
                                  <p:childTnLst>
                                    <p:animMotion origin="layout" path="M 0 0 L 0.091 -0.034 L 0.125 -0.125 L 0.158 -0.034 L 0.249 0 L 0.158 0.034 L 0.125 0.125 L 0.091 0.034 L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graphicFrame>
        <p:nvGraphicFramePr>
          <p:cNvPr id="5" name="رسم تخطيطي 4"/>
          <p:cNvGraphicFramePr/>
          <p:nvPr/>
        </p:nvGraphicFramePr>
        <p:xfrm>
          <a:off x="457200" y="274638"/>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عنصر نائب للمحتوى 3"/>
          <p:cNvGraphicFramePr>
            <a:graphicFrameLocks noGrp="1"/>
          </p:cNvGraphicFramePr>
          <p:nvPr>
            <p:ph sz="quarter" idx="1"/>
          </p:nvPr>
        </p:nvGraphicFramePr>
        <p:xfrm>
          <a:off x="457200" y="1600200"/>
          <a:ext cx="7467600" cy="4297680"/>
        </p:xfrm>
        <a:graphic>
          <a:graphicData uri="http://schemas.openxmlformats.org/drawingml/2006/table">
            <a:tbl>
              <a:tblPr rtl="1" firstRow="1" bandRow="1">
                <a:tableStyleId>{E269D01E-BC32-4049-B463-5C60D7B0CCD2}</a:tableStyleId>
              </a:tblPr>
              <a:tblGrid>
                <a:gridCol w="1866900"/>
                <a:gridCol w="1866900"/>
                <a:gridCol w="1866900"/>
                <a:gridCol w="1866900"/>
              </a:tblGrid>
              <a:tr h="37084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الاختيار الرقابي</a:t>
                      </a:r>
                      <a:endParaRPr kumimoji="0" lang="ar-AE" sz="3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العمر , سنة</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الأولاد</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البنات</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r>
              <a:tr h="370840">
                <a:tc>
                  <a:txBody>
                    <a:bodyPr/>
                    <a:lstStyle/>
                    <a:p>
                      <a:pPr marL="533400" marR="0" lvl="0" indent="-533400" algn="ctr" defTabSz="914400" rtl="1" eaLnBrk="1" fontAlgn="base" latinLnBrk="0" hangingPunct="1">
                        <a:lnSpc>
                          <a:spcPct val="100000"/>
                        </a:lnSpc>
                        <a:spcBef>
                          <a:spcPct val="0"/>
                        </a:spcBef>
                        <a:spcAft>
                          <a:spcPct val="0"/>
                        </a:spcAft>
                        <a:buClrTx/>
                        <a:buSzTx/>
                        <a:buFontTx/>
                        <a:buNone/>
                        <a:tabLst/>
                      </a:pPr>
                      <a:endParaRPr kumimoji="0" lang="en-US" sz="1800" b="1" u="none" strike="noStrike" cap="none" normalizeH="0" baseline="0" dirty="0" smtClean="0">
                        <a:ln>
                          <a:noFill/>
                        </a:ln>
                        <a:effectLst>
                          <a:outerShdw blurRad="38100" dist="38100" dir="2700000" algn="tl">
                            <a:srgbClr val="000000"/>
                          </a:outerShdw>
                        </a:effectLst>
                      </a:endParaRPr>
                    </a:p>
                    <a:p>
                      <a:pPr marL="533400" marR="0" lvl="0" indent="-5334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العدو 20م من وضع المسير / </a:t>
                      </a:r>
                      <a:r>
                        <a:rPr kumimoji="0" lang="ar-AE" sz="2000" b="1" u="none" strike="noStrike" cap="none" normalizeH="0" baseline="0" dirty="0" err="1" smtClean="0">
                          <a:ln>
                            <a:noFill/>
                          </a:ln>
                          <a:effectLst>
                            <a:outerShdw blurRad="38100" dist="38100" dir="2700000" algn="tl">
                              <a:srgbClr val="000000"/>
                            </a:outerShdw>
                          </a:effectLst>
                        </a:rPr>
                        <a:t>ث</a:t>
                      </a:r>
                      <a:r>
                        <a:rPr kumimoji="0" lang="ar-AE" sz="2000" b="1" u="none" strike="noStrike" cap="none" normalizeH="0" baseline="0" dirty="0" smtClean="0">
                          <a:ln>
                            <a:noFill/>
                          </a:ln>
                          <a:effectLst>
                            <a:outerShdw blurRad="38100" dist="38100" dir="2700000" algn="tl">
                              <a:srgbClr val="000000"/>
                            </a:outerShdw>
                          </a:effectLst>
                        </a:rPr>
                        <a:t> </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7</a:t>
                      </a:r>
                      <a:endParaRPr kumimoji="0" lang="en-US" sz="1800" b="1"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8</a:t>
                      </a:r>
                      <a:endParaRPr kumimoji="0" lang="ar-AE" sz="3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4.2</a:t>
                      </a:r>
                      <a:endParaRPr kumimoji="0" lang="en-US" sz="1800" b="1" u="none" strike="noStrike" cap="none" normalizeH="0" baseline="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4.1</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4.3</a:t>
                      </a:r>
                      <a:endParaRPr kumimoji="0" lang="en-US" sz="1800" b="1"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4.2</a:t>
                      </a:r>
                      <a:endParaRPr kumimoji="0" lang="ar-AE" sz="3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r>
              <a:tr h="370840">
                <a:tc>
                  <a:txBody>
                    <a:bodyPr/>
                    <a:lstStyle/>
                    <a:p>
                      <a:pPr marL="533400" marR="0" lvl="0" indent="-533400" algn="ctr" defTabSz="914400" rtl="1" eaLnBrk="1" fontAlgn="base" latinLnBrk="0" hangingPunct="1">
                        <a:lnSpc>
                          <a:spcPct val="100000"/>
                        </a:lnSpc>
                        <a:spcBef>
                          <a:spcPct val="0"/>
                        </a:spcBef>
                        <a:spcAft>
                          <a:spcPct val="0"/>
                        </a:spcAft>
                        <a:buClrTx/>
                        <a:buSzTx/>
                        <a:buFontTx/>
                        <a:buNone/>
                        <a:tabLst/>
                      </a:pPr>
                      <a:endParaRPr kumimoji="0" lang="en-US" sz="1800" b="1" u="none" strike="noStrike" cap="none" normalizeH="0" baseline="0" smtClean="0">
                        <a:ln>
                          <a:noFill/>
                        </a:ln>
                        <a:effectLst>
                          <a:outerShdw blurRad="38100" dist="38100" dir="2700000" algn="tl">
                            <a:srgbClr val="000000"/>
                          </a:outerShdw>
                        </a:effectLst>
                      </a:endParaRPr>
                    </a:p>
                    <a:p>
                      <a:pPr marL="533400" marR="0" lvl="0" indent="-5334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الوثب العريض من الموضع / سم</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7</a:t>
                      </a:r>
                      <a:endParaRPr kumimoji="0" lang="en-US" sz="1800" b="1" u="none" strike="noStrike" cap="none" normalizeH="0" baseline="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8</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150</a:t>
                      </a:r>
                      <a:endParaRPr kumimoji="0" lang="en-US" sz="1800" b="1" u="none" strike="noStrike" cap="none" normalizeH="0" baseline="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160</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140</a:t>
                      </a:r>
                      <a:endParaRPr kumimoji="0" lang="en-US" sz="1800" b="1" u="none" strike="noStrike" cap="none" normalizeH="0" baseline="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150</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r>
              <a:tr h="370840">
                <a:tc>
                  <a:txBody>
                    <a:bodyPr/>
                    <a:lstStyle/>
                    <a:p>
                      <a:pPr marL="533400" marR="0" lvl="0" indent="-533400" algn="ctr" defTabSz="914400" rtl="1" eaLnBrk="1" fontAlgn="base" latinLnBrk="0" hangingPunct="1">
                        <a:lnSpc>
                          <a:spcPct val="100000"/>
                        </a:lnSpc>
                        <a:spcBef>
                          <a:spcPct val="0"/>
                        </a:spcBef>
                        <a:spcAft>
                          <a:spcPct val="0"/>
                        </a:spcAft>
                        <a:buClrTx/>
                        <a:buSzTx/>
                        <a:buFontTx/>
                        <a:buNone/>
                        <a:tabLst/>
                      </a:pPr>
                      <a:endParaRPr kumimoji="0" lang="en-US" sz="1800" b="1" u="none" strike="noStrike" cap="none" normalizeH="0" baseline="0" smtClean="0">
                        <a:ln>
                          <a:noFill/>
                        </a:ln>
                        <a:effectLst>
                          <a:outerShdw blurRad="38100" dist="38100" dir="2700000" algn="tl">
                            <a:srgbClr val="000000"/>
                          </a:outerShdw>
                        </a:effectLst>
                      </a:endParaRPr>
                    </a:p>
                    <a:p>
                      <a:pPr marL="533400" marR="0" lvl="0" indent="-5334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التعلق تحت وطأة الوزن / عدد</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7</a:t>
                      </a:r>
                      <a:endParaRPr kumimoji="0" lang="en-US" sz="1800" b="1" u="none" strike="noStrike" cap="none" normalizeH="0" baseline="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8</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6</a:t>
                      </a:r>
                      <a:endParaRPr kumimoji="0" lang="en-US" sz="1800" b="1" u="none" strike="noStrike" cap="none" normalizeH="0" baseline="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8</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5</a:t>
                      </a:r>
                      <a:endParaRPr kumimoji="0" lang="en-US" sz="1800" b="1" u="none" strike="noStrike" cap="none" normalizeH="0" baseline="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7</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r>
              <a:tr h="370840">
                <a:tc>
                  <a:txBody>
                    <a:bodyPr/>
                    <a:lstStyle/>
                    <a:p>
                      <a:pPr marL="533400" marR="0" lvl="0" indent="-533400" algn="ctr" defTabSz="914400" rtl="1" eaLnBrk="1" fontAlgn="base" latinLnBrk="0" hangingPunct="1">
                        <a:lnSpc>
                          <a:spcPct val="100000"/>
                        </a:lnSpc>
                        <a:spcBef>
                          <a:spcPct val="0"/>
                        </a:spcBef>
                        <a:spcAft>
                          <a:spcPct val="0"/>
                        </a:spcAft>
                        <a:buClrTx/>
                        <a:buSzTx/>
                        <a:buFontTx/>
                        <a:buNone/>
                        <a:tabLst/>
                      </a:pPr>
                      <a:endParaRPr kumimoji="0" lang="en-US" sz="1800" b="1" u="none" strike="noStrike" cap="none" normalizeH="0" baseline="0" smtClean="0">
                        <a:ln>
                          <a:noFill/>
                        </a:ln>
                        <a:effectLst>
                          <a:outerShdw blurRad="38100" dist="38100" dir="2700000" algn="tl">
                            <a:srgbClr val="000000"/>
                          </a:outerShdw>
                        </a:effectLst>
                      </a:endParaRPr>
                    </a:p>
                    <a:p>
                      <a:pPr marL="533400" marR="0" lvl="0" indent="-5334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الانحناء نحو الأمام/ سم </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7</a:t>
                      </a:r>
                      <a:endParaRPr kumimoji="0" lang="en-US" sz="1800" b="1"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8</a:t>
                      </a:r>
                      <a:endParaRPr kumimoji="0" lang="ar-AE" sz="3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8.6</a:t>
                      </a:r>
                      <a:endParaRPr kumimoji="0" lang="en-US" sz="1800" b="1" u="none" strike="noStrike" cap="none" normalizeH="0" baseline="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smtClean="0">
                          <a:ln>
                            <a:noFill/>
                          </a:ln>
                          <a:effectLst>
                            <a:outerShdw blurRad="38100" dist="38100" dir="2700000" algn="tl">
                              <a:srgbClr val="000000"/>
                            </a:outerShdw>
                          </a:effectLst>
                        </a:rPr>
                        <a:t>8.1</a:t>
                      </a:r>
                      <a:endParaRPr kumimoji="0" lang="ar-AE" sz="32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8.1</a:t>
                      </a:r>
                      <a:endParaRPr kumimoji="0" lang="en-US" sz="1800" b="1" u="none" strike="noStrike" cap="none" normalizeH="0" baseline="0" dirty="0" smtClean="0">
                        <a:ln>
                          <a:noFill/>
                        </a:ln>
                        <a:effectLst>
                          <a:outerShdw blurRad="38100" dist="38100" dir="2700000" algn="tl">
                            <a:srgbClr val="000000"/>
                          </a:outerShdw>
                        </a:effectLst>
                      </a:endParaRPr>
                    </a:p>
                    <a:p>
                      <a:pPr marL="342900" marR="0" lvl="0" indent="-342900" algn="ctr" defTabSz="914400" rtl="1" eaLnBrk="0" fontAlgn="base" latinLnBrk="0" hangingPunct="0">
                        <a:lnSpc>
                          <a:spcPct val="100000"/>
                        </a:lnSpc>
                        <a:spcBef>
                          <a:spcPct val="0"/>
                        </a:spcBef>
                        <a:spcAft>
                          <a:spcPct val="0"/>
                        </a:spcAft>
                        <a:buClrTx/>
                        <a:buSzTx/>
                        <a:buFontTx/>
                        <a:buNone/>
                        <a:tabLst/>
                      </a:pPr>
                      <a:r>
                        <a:rPr kumimoji="0" lang="ar-AE" sz="2000" b="1" u="none" strike="noStrike" cap="none" normalizeH="0" baseline="0" dirty="0" smtClean="0">
                          <a:ln>
                            <a:noFill/>
                          </a:ln>
                          <a:effectLst>
                            <a:outerShdw blurRad="38100" dist="38100" dir="2700000" algn="tl">
                              <a:srgbClr val="000000"/>
                            </a:outerShdw>
                          </a:effectLst>
                        </a:rPr>
                        <a:t>8.6</a:t>
                      </a:r>
                      <a:endParaRPr kumimoji="0" lang="ar-AE" sz="32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nodeType="clickEffect">
                                  <p:stCondLst>
                                    <p:cond delay="0"/>
                                  </p:stCondLst>
                                  <p:childTnLst>
                                    <p:animEffect transition="out" filter="barn(in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graphicFrame>
        <p:nvGraphicFramePr>
          <p:cNvPr id="4" name="رسم تخطيطي 3"/>
          <p:cNvGraphicFramePr/>
          <p:nvPr/>
        </p:nvGraphicFramePr>
        <p:xfrm>
          <a:off x="457200" y="274638"/>
          <a:ext cx="7467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عنصر نائب للمحتوى 4"/>
          <p:cNvGraphicFramePr>
            <a:graphicFrameLocks noGrp="1"/>
          </p:cNvGraphicFramePr>
          <p:nvPr>
            <p:ph sz="quarter" idx="1"/>
          </p:nvPr>
        </p:nvGraphicFramePr>
        <p:xfrm>
          <a:off x="1142976" y="1600200"/>
          <a:ext cx="6781824" cy="4439610"/>
        </p:xfrm>
        <a:graphic>
          <a:graphicData uri="http://schemas.openxmlformats.org/drawingml/2006/table">
            <a:tbl>
              <a:tblPr rtl="1" firstRow="1" bandRow="1">
                <a:tableStyleId>{306799F8-075E-4A3A-A7F6-7FBC6576F1A4}</a:tableStyleId>
              </a:tblPr>
              <a:tblGrid>
                <a:gridCol w="3588190"/>
                <a:gridCol w="1527816"/>
                <a:gridCol w="1665818"/>
              </a:tblGrid>
              <a:tr h="370840">
                <a:tc rowSpan="2">
                  <a:txBody>
                    <a:bodyPr/>
                    <a:lstStyle/>
                    <a:p>
                      <a:pPr algn="ctr" rtl="1"/>
                      <a:r>
                        <a:rPr lang="ar-EG" sz="2400" dirty="0" smtClean="0"/>
                        <a:t>الاختبارات الرقابية</a:t>
                      </a:r>
                      <a:endParaRPr lang="ar-IQ" sz="2400" dirty="0"/>
                    </a:p>
                  </a:txBody>
                  <a:tcPr/>
                </a:tc>
                <a:tc gridSpan="2">
                  <a:txBody>
                    <a:bodyPr/>
                    <a:lstStyle/>
                    <a:p>
                      <a:pPr algn="ctr" rtl="1"/>
                      <a:r>
                        <a:rPr lang="ar-EG" sz="2400" dirty="0" smtClean="0"/>
                        <a:t>العمر</a:t>
                      </a:r>
                      <a:endParaRPr lang="ar-IQ" sz="2400" dirty="0"/>
                    </a:p>
                  </a:txBody>
                  <a:tcPr/>
                </a:tc>
                <a:tc hMerge="1">
                  <a:txBody>
                    <a:bodyPr/>
                    <a:lstStyle/>
                    <a:p>
                      <a:pPr rtl="1"/>
                      <a:endParaRPr lang="ar-IQ"/>
                    </a:p>
                  </a:txBody>
                  <a:tcPr/>
                </a:tc>
              </a:tr>
              <a:tr h="370840">
                <a:tc vMerge="1">
                  <a:txBody>
                    <a:bodyPr/>
                    <a:lstStyle/>
                    <a:p>
                      <a:pPr rtl="1"/>
                      <a:endParaRPr lang="ar-IQ"/>
                    </a:p>
                  </a:txBody>
                  <a:tcPr/>
                </a:tc>
                <a:tc>
                  <a:txBody>
                    <a:bodyPr/>
                    <a:lstStyle/>
                    <a:p>
                      <a:pPr rtl="1"/>
                      <a:r>
                        <a:rPr lang="ar-EG" sz="2400" dirty="0" smtClean="0"/>
                        <a:t>10 سنة</a:t>
                      </a:r>
                      <a:endParaRPr lang="ar-IQ" sz="2400" dirty="0"/>
                    </a:p>
                  </a:txBody>
                  <a:tcPr/>
                </a:tc>
                <a:tc>
                  <a:txBody>
                    <a:bodyPr/>
                    <a:lstStyle/>
                    <a:p>
                      <a:pPr rtl="1"/>
                      <a:r>
                        <a:rPr lang="ar-EG" sz="2400" dirty="0" smtClean="0"/>
                        <a:t>11 سنة </a:t>
                      </a:r>
                      <a:endParaRPr lang="ar-IQ" sz="2400" dirty="0"/>
                    </a:p>
                  </a:txBody>
                  <a:tcPr/>
                </a:tc>
              </a:tr>
              <a:tr h="370840">
                <a:tc>
                  <a:txBody>
                    <a:bodyPr/>
                    <a:lstStyle/>
                    <a:p>
                      <a:pPr rtl="1"/>
                      <a:r>
                        <a:rPr lang="ar-EG" sz="2400" dirty="0" smtClean="0"/>
                        <a:t>عدو</a:t>
                      </a:r>
                      <a:r>
                        <a:rPr lang="ar-EG" sz="2400" baseline="0" dirty="0" smtClean="0"/>
                        <a:t> مسافة 60 م / ثا</a:t>
                      </a:r>
                      <a:endParaRPr lang="ar-IQ" sz="2400" dirty="0"/>
                    </a:p>
                  </a:txBody>
                  <a:tcPr/>
                </a:tc>
                <a:tc>
                  <a:txBody>
                    <a:bodyPr/>
                    <a:lstStyle/>
                    <a:p>
                      <a:pPr rtl="1"/>
                      <a:r>
                        <a:rPr lang="ar-EG" sz="2400" dirty="0" smtClean="0"/>
                        <a:t>9.6</a:t>
                      </a:r>
                      <a:endParaRPr lang="ar-IQ" sz="2400" dirty="0"/>
                    </a:p>
                  </a:txBody>
                  <a:tcPr/>
                </a:tc>
                <a:tc>
                  <a:txBody>
                    <a:bodyPr/>
                    <a:lstStyle/>
                    <a:p>
                      <a:pPr rtl="1"/>
                      <a:r>
                        <a:rPr lang="ar-EG" sz="2400" dirty="0" smtClean="0"/>
                        <a:t>9.4</a:t>
                      </a:r>
                      <a:endParaRPr lang="ar-IQ" sz="2400"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400" dirty="0" smtClean="0"/>
                        <a:t>عدو</a:t>
                      </a:r>
                      <a:r>
                        <a:rPr lang="ar-EG" sz="2400" baseline="0" dirty="0" smtClean="0"/>
                        <a:t> مسافة 30 م / ثا</a:t>
                      </a:r>
                      <a:endParaRPr lang="ar-IQ" sz="2400" dirty="0" smtClean="0"/>
                    </a:p>
                    <a:p>
                      <a:pPr rtl="1"/>
                      <a:endParaRPr lang="ar-IQ" sz="2400" dirty="0"/>
                    </a:p>
                  </a:txBody>
                  <a:tcPr/>
                </a:tc>
                <a:tc>
                  <a:txBody>
                    <a:bodyPr/>
                    <a:lstStyle/>
                    <a:p>
                      <a:pPr rtl="1"/>
                      <a:r>
                        <a:rPr lang="ar-EG" sz="2400" dirty="0" smtClean="0"/>
                        <a:t>5.7</a:t>
                      </a:r>
                      <a:endParaRPr lang="ar-IQ" sz="2400" dirty="0"/>
                    </a:p>
                  </a:txBody>
                  <a:tcPr/>
                </a:tc>
                <a:tc>
                  <a:txBody>
                    <a:bodyPr/>
                    <a:lstStyle/>
                    <a:p>
                      <a:pPr rtl="1"/>
                      <a:r>
                        <a:rPr lang="ar-EG" sz="2400" dirty="0" smtClean="0"/>
                        <a:t>5.2</a:t>
                      </a:r>
                      <a:endParaRPr lang="ar-IQ" sz="2400" dirty="0"/>
                    </a:p>
                  </a:txBody>
                  <a:tcPr/>
                </a:tc>
              </a:tr>
              <a:tr h="7772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EG" sz="2400" dirty="0" smtClean="0"/>
                        <a:t>عدو</a:t>
                      </a:r>
                      <a:r>
                        <a:rPr lang="ar-EG" sz="2400" baseline="0" dirty="0" smtClean="0"/>
                        <a:t> مسافة 300 م / ثا</a:t>
                      </a:r>
                      <a:endParaRPr lang="ar-IQ" sz="2400" dirty="0" smtClean="0"/>
                    </a:p>
                    <a:p>
                      <a:pPr rtl="1"/>
                      <a:endParaRPr lang="ar-IQ" sz="2400" dirty="0"/>
                    </a:p>
                  </a:txBody>
                  <a:tcPr/>
                </a:tc>
                <a:tc>
                  <a:txBody>
                    <a:bodyPr/>
                    <a:lstStyle/>
                    <a:p>
                      <a:pPr rtl="1"/>
                      <a:r>
                        <a:rPr lang="ar-EG" sz="2400" dirty="0" smtClean="0"/>
                        <a:t>59</a:t>
                      </a:r>
                      <a:endParaRPr lang="ar-IQ" sz="2400" dirty="0"/>
                    </a:p>
                  </a:txBody>
                  <a:tcPr/>
                </a:tc>
                <a:tc>
                  <a:txBody>
                    <a:bodyPr/>
                    <a:lstStyle/>
                    <a:p>
                      <a:pPr rtl="1"/>
                      <a:r>
                        <a:rPr lang="ar-EG" sz="2400" dirty="0" smtClean="0"/>
                        <a:t>57</a:t>
                      </a:r>
                      <a:endParaRPr lang="ar-IQ" sz="2400" dirty="0"/>
                    </a:p>
                  </a:txBody>
                  <a:tcPr/>
                </a:tc>
              </a:tr>
              <a:tr h="507690">
                <a:tc>
                  <a:txBody>
                    <a:bodyPr/>
                    <a:lstStyle/>
                    <a:p>
                      <a:pPr rtl="1"/>
                      <a:r>
                        <a:rPr lang="ar-EG" sz="2400" dirty="0" smtClean="0"/>
                        <a:t>الوثب العريض من الوثب (سم )</a:t>
                      </a:r>
                      <a:endParaRPr lang="ar-IQ" sz="2400" dirty="0"/>
                    </a:p>
                  </a:txBody>
                  <a:tcPr/>
                </a:tc>
                <a:tc>
                  <a:txBody>
                    <a:bodyPr/>
                    <a:lstStyle/>
                    <a:p>
                      <a:pPr rtl="1"/>
                      <a:r>
                        <a:rPr lang="ar-EG" sz="2400" dirty="0" smtClean="0"/>
                        <a:t>173</a:t>
                      </a:r>
                      <a:endParaRPr lang="ar-IQ" sz="2400" dirty="0"/>
                    </a:p>
                  </a:txBody>
                  <a:tcPr/>
                </a:tc>
                <a:tc>
                  <a:txBody>
                    <a:bodyPr/>
                    <a:lstStyle/>
                    <a:p>
                      <a:pPr rtl="1"/>
                      <a:r>
                        <a:rPr lang="ar-EG" sz="2400" dirty="0" smtClean="0"/>
                        <a:t>180</a:t>
                      </a:r>
                      <a:endParaRPr lang="ar-IQ" sz="2400" dirty="0"/>
                    </a:p>
                  </a:txBody>
                  <a:tcPr/>
                </a:tc>
              </a:tr>
              <a:tr h="370840">
                <a:tc>
                  <a:txBody>
                    <a:bodyPr/>
                    <a:lstStyle/>
                    <a:p>
                      <a:pPr rtl="1"/>
                      <a:r>
                        <a:rPr lang="ar-EG" sz="2400" dirty="0" smtClean="0"/>
                        <a:t>القفز العالي من الوضع ( سم )</a:t>
                      </a:r>
                      <a:endParaRPr lang="ar-IQ" sz="2400" dirty="0"/>
                    </a:p>
                  </a:txBody>
                  <a:tcPr/>
                </a:tc>
                <a:tc>
                  <a:txBody>
                    <a:bodyPr/>
                    <a:lstStyle/>
                    <a:p>
                      <a:pPr rtl="1"/>
                      <a:r>
                        <a:rPr lang="ar-EG" sz="2400" dirty="0" smtClean="0"/>
                        <a:t>40</a:t>
                      </a:r>
                      <a:endParaRPr lang="ar-IQ" sz="2400" dirty="0"/>
                    </a:p>
                  </a:txBody>
                  <a:tcPr/>
                </a:tc>
                <a:tc>
                  <a:txBody>
                    <a:bodyPr/>
                    <a:lstStyle/>
                    <a:p>
                      <a:pPr rtl="1"/>
                      <a:r>
                        <a:rPr lang="ar-EG" sz="2400" dirty="0" smtClean="0"/>
                        <a:t>45</a:t>
                      </a:r>
                      <a:endParaRPr lang="ar-IQ" sz="2400" dirty="0"/>
                    </a:p>
                  </a:txBody>
                  <a:tcPr/>
                </a:tc>
              </a:tr>
              <a:tr h="370840">
                <a:tc>
                  <a:txBody>
                    <a:bodyPr/>
                    <a:lstStyle/>
                    <a:p>
                      <a:pPr rtl="1"/>
                      <a:r>
                        <a:rPr lang="ar-EG" sz="2400" smtClean="0"/>
                        <a:t>الاستناد الأمامي </a:t>
                      </a:r>
                      <a:r>
                        <a:rPr lang="ar-EG" sz="2400" dirty="0" smtClean="0"/>
                        <a:t>( عدد )</a:t>
                      </a:r>
                      <a:endParaRPr lang="ar-IQ" sz="2400" dirty="0"/>
                    </a:p>
                  </a:txBody>
                  <a:tcPr/>
                </a:tc>
                <a:tc>
                  <a:txBody>
                    <a:bodyPr/>
                    <a:lstStyle/>
                    <a:p>
                      <a:pPr rtl="1"/>
                      <a:r>
                        <a:rPr lang="ar-EG" sz="2400" dirty="0" smtClean="0"/>
                        <a:t>10</a:t>
                      </a:r>
                      <a:endParaRPr lang="ar-IQ" sz="2400" dirty="0"/>
                    </a:p>
                  </a:txBody>
                  <a:tcPr/>
                </a:tc>
                <a:tc>
                  <a:txBody>
                    <a:bodyPr/>
                    <a:lstStyle/>
                    <a:p>
                      <a:pPr rtl="1"/>
                      <a:r>
                        <a:rPr lang="ar-EG" sz="2400" dirty="0" smtClean="0"/>
                        <a:t>12</a:t>
                      </a:r>
                      <a:endParaRPr lang="ar-IQ" sz="2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path" presetSubtype="0" accel="50000" decel="50000" fill="hold" grpId="0" nodeType="clickEffect">
                                  <p:stCondLst>
                                    <p:cond delay="0"/>
                                  </p:stCondLst>
                                  <p:childTnLst>
                                    <p:animMotion origin="layout" path="M 0 0  L 0.073 -0.09722  L 0.177 -0.09722  L 0.25 0  L 0.25 0.13851  L 0.177 0.23573  L 0.073 0.23573  L 0 0.13851  L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AE" sz="3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الحدود العمرية لمرحلة الإعداد القاعدي في عدد من الأنواع الرياضية</a:t>
            </a:r>
            <a:endParaRPr lang="ar-IQ"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9" name="عنصر نائب للمحتوى 8" descr="EC7CAN0EC2PCA4L9827CAM6YQU0CAM49333CAF43W03CA5WXIOACAJ1ZIRHCA5OK3O2CA01HTHJCARV87XHCAQHTERNCAI5CHUBCAWQYILJCA3UPWK9CALV7X3YCAO5ETO7CAWK0G76CAT0BYXLCACPO6DS.jpg"/>
          <p:cNvPicPr>
            <a:picLocks noGrp="1" noChangeAspect="1"/>
          </p:cNvPicPr>
          <p:nvPr>
            <p:ph sz="quarter" idx="2"/>
          </p:nvPr>
        </p:nvPicPr>
        <p:blipFill>
          <a:blip r:embed="rId2"/>
          <a:stretch>
            <a:fillRect/>
          </a:stretch>
        </p:blipFill>
        <p:spPr>
          <a:xfrm>
            <a:off x="285720" y="1714488"/>
            <a:ext cx="2357454" cy="4286280"/>
          </a:xfrm>
        </p:spPr>
      </p:pic>
      <p:graphicFrame>
        <p:nvGraphicFramePr>
          <p:cNvPr id="8" name="عنصر نائب للمحتوى 7"/>
          <p:cNvGraphicFramePr>
            <a:graphicFrameLocks noGrp="1"/>
          </p:cNvGraphicFramePr>
          <p:nvPr>
            <p:ph sz="quarter" idx="4"/>
          </p:nvPr>
        </p:nvGraphicFramePr>
        <p:xfrm>
          <a:off x="2947218" y="1549106"/>
          <a:ext cx="5482434" cy="4754880"/>
        </p:xfrm>
        <a:graphic>
          <a:graphicData uri="http://schemas.openxmlformats.org/drawingml/2006/table">
            <a:tbl>
              <a:tblPr rtl="1" firstRow="1" bandRow="1">
                <a:tableStyleId>{775DCB02-9BB8-47FD-8907-85C794F793BA}</a:tableStyleId>
              </a:tblPr>
              <a:tblGrid>
                <a:gridCol w="3036010"/>
                <a:gridCol w="1250966"/>
                <a:gridCol w="1195458"/>
              </a:tblGrid>
              <a:tr h="0">
                <a:tc rowSpan="2">
                  <a:txBody>
                    <a:bodyPr/>
                    <a:lstStyle/>
                    <a:p>
                      <a:pPr algn="ctr" rtl="1"/>
                      <a:r>
                        <a:rPr lang="ar-EG" b="1" dirty="0" smtClean="0">
                          <a:solidFill>
                            <a:srgbClr val="FF0000"/>
                          </a:solidFill>
                        </a:rPr>
                        <a:t>نوع الرياضة</a:t>
                      </a:r>
                      <a:endParaRPr lang="ar-IQ" b="1" dirty="0">
                        <a:solidFill>
                          <a:srgbClr val="FF0000"/>
                        </a:solidFill>
                      </a:endParaRPr>
                    </a:p>
                  </a:txBody>
                  <a:tcPr/>
                </a:tc>
                <a:tc gridSpan="2">
                  <a:txBody>
                    <a:bodyPr/>
                    <a:lstStyle/>
                    <a:p>
                      <a:pPr algn="ctr" rtl="1"/>
                      <a:r>
                        <a:rPr lang="ar-EG" b="1" dirty="0" smtClean="0">
                          <a:solidFill>
                            <a:srgbClr val="FF0000"/>
                          </a:solidFill>
                        </a:rPr>
                        <a:t>العمر بالسنة</a:t>
                      </a:r>
                      <a:endParaRPr lang="ar-IQ" b="1" dirty="0">
                        <a:solidFill>
                          <a:srgbClr val="FF0000"/>
                        </a:solidFill>
                      </a:endParaRPr>
                    </a:p>
                  </a:txBody>
                  <a:tcPr/>
                </a:tc>
                <a:tc hMerge="1">
                  <a:txBody>
                    <a:bodyPr/>
                    <a:lstStyle/>
                    <a:p>
                      <a:pPr rtl="1"/>
                      <a:endParaRPr lang="ar-IQ"/>
                    </a:p>
                  </a:txBody>
                  <a:tcPr/>
                </a:tc>
              </a:tr>
              <a:tr h="308610">
                <a:tc vMerge="1">
                  <a:txBody>
                    <a:bodyPr/>
                    <a:lstStyle/>
                    <a:p>
                      <a:pPr rtl="1"/>
                      <a:endParaRPr lang="ar-IQ"/>
                    </a:p>
                  </a:txBody>
                  <a:tcPr/>
                </a:tc>
                <a:tc>
                  <a:txBody>
                    <a:bodyPr/>
                    <a:lstStyle/>
                    <a:p>
                      <a:pPr algn="ctr" rtl="1"/>
                      <a:r>
                        <a:rPr lang="ar-EG" b="1" dirty="0" smtClean="0">
                          <a:solidFill>
                            <a:srgbClr val="FF0000"/>
                          </a:solidFill>
                        </a:rPr>
                        <a:t>الأولاد </a:t>
                      </a:r>
                      <a:endParaRPr lang="ar-IQ" b="1" dirty="0">
                        <a:solidFill>
                          <a:srgbClr val="FF0000"/>
                        </a:solidFill>
                      </a:endParaRPr>
                    </a:p>
                  </a:txBody>
                  <a:tcPr/>
                </a:tc>
                <a:tc>
                  <a:txBody>
                    <a:bodyPr/>
                    <a:lstStyle/>
                    <a:p>
                      <a:pPr algn="ctr" rtl="1"/>
                      <a:r>
                        <a:rPr lang="ar-EG" b="1" dirty="0" smtClean="0">
                          <a:solidFill>
                            <a:srgbClr val="FF0000"/>
                          </a:solidFill>
                        </a:rPr>
                        <a:t>البنات</a:t>
                      </a:r>
                      <a:endParaRPr lang="ar-IQ" b="1" dirty="0">
                        <a:solidFill>
                          <a:srgbClr val="FF0000"/>
                        </a:solidFill>
                      </a:endParaRPr>
                    </a:p>
                  </a:txBody>
                  <a:tcPr/>
                </a:tc>
              </a:tr>
              <a:tr h="308610">
                <a:tc>
                  <a:txBody>
                    <a:bodyPr/>
                    <a:lstStyle/>
                    <a:p>
                      <a:pPr rtl="1"/>
                      <a:r>
                        <a:rPr lang="ar-EG" b="1" dirty="0" smtClean="0"/>
                        <a:t>الركض للمسافات القصيرة والقفز</a:t>
                      </a:r>
                      <a:endParaRPr lang="ar-IQ" b="1" dirty="0"/>
                    </a:p>
                  </a:txBody>
                  <a:tcPr/>
                </a:tc>
                <a:tc>
                  <a:txBody>
                    <a:bodyPr/>
                    <a:lstStyle/>
                    <a:p>
                      <a:pPr rtl="1"/>
                      <a:r>
                        <a:rPr lang="ar-EG" b="1" dirty="0" smtClean="0"/>
                        <a:t>13-15</a:t>
                      </a:r>
                      <a:endParaRPr lang="ar-IQ" b="1" dirty="0"/>
                    </a:p>
                  </a:txBody>
                  <a:tcPr/>
                </a:tc>
                <a:tc>
                  <a:txBody>
                    <a:bodyPr/>
                    <a:lstStyle/>
                    <a:p>
                      <a:pPr rtl="1"/>
                      <a:r>
                        <a:rPr lang="ar-EG" b="1" dirty="0" smtClean="0"/>
                        <a:t>13-15  </a:t>
                      </a:r>
                      <a:endParaRPr lang="ar-IQ" b="1" dirty="0"/>
                    </a:p>
                  </a:txBody>
                  <a:tcPr/>
                </a:tc>
              </a:tr>
              <a:tr h="308610">
                <a:tc>
                  <a:txBody>
                    <a:bodyPr/>
                    <a:lstStyle/>
                    <a:p>
                      <a:pPr rtl="1"/>
                      <a:r>
                        <a:rPr lang="ar-EG" b="1" dirty="0" smtClean="0"/>
                        <a:t>فعاليات</a:t>
                      </a:r>
                      <a:r>
                        <a:rPr lang="ar-EG" b="1" baseline="0" dirty="0" smtClean="0"/>
                        <a:t> القذف</a:t>
                      </a:r>
                      <a:endParaRPr lang="ar-IQ" b="1" dirty="0"/>
                    </a:p>
                  </a:txBody>
                  <a:tcPr/>
                </a:tc>
                <a:tc>
                  <a:txBody>
                    <a:bodyPr/>
                    <a:lstStyle/>
                    <a:p>
                      <a:pPr rtl="1"/>
                      <a:r>
                        <a:rPr lang="ar-EG" b="1" dirty="0" smtClean="0"/>
                        <a:t>14- 17</a:t>
                      </a:r>
                      <a:endParaRPr lang="ar-IQ" b="1" dirty="0"/>
                    </a:p>
                  </a:txBody>
                  <a:tcPr/>
                </a:tc>
                <a:tc>
                  <a:txBody>
                    <a:bodyPr/>
                    <a:lstStyle/>
                    <a:p>
                      <a:pPr rtl="1"/>
                      <a:r>
                        <a:rPr lang="ar-EG" b="1" dirty="0" smtClean="0"/>
                        <a:t>14- 16</a:t>
                      </a:r>
                      <a:endParaRPr lang="ar-IQ" b="1" dirty="0"/>
                    </a:p>
                  </a:txBody>
                  <a:tcPr/>
                </a:tc>
              </a:tr>
              <a:tr h="308610">
                <a:tc>
                  <a:txBody>
                    <a:bodyPr/>
                    <a:lstStyle/>
                    <a:p>
                      <a:pPr rtl="1"/>
                      <a:r>
                        <a:rPr lang="ar-EG" b="1" dirty="0" smtClean="0"/>
                        <a:t>الركض للمسافات المتوسطة</a:t>
                      </a:r>
                      <a:r>
                        <a:rPr lang="ar-EG" b="1" baseline="0" dirty="0" smtClean="0"/>
                        <a:t> والطويلة</a:t>
                      </a:r>
                      <a:endParaRPr lang="ar-IQ" b="1" dirty="0"/>
                    </a:p>
                  </a:txBody>
                  <a:tcPr/>
                </a:tc>
                <a:tc>
                  <a:txBody>
                    <a:bodyPr/>
                    <a:lstStyle/>
                    <a:p>
                      <a:pPr rtl="1"/>
                      <a:r>
                        <a:rPr lang="ar-EG" b="1" dirty="0" smtClean="0"/>
                        <a:t>14- 17</a:t>
                      </a:r>
                      <a:endParaRPr lang="ar-IQ" b="1" dirty="0"/>
                    </a:p>
                  </a:txBody>
                  <a:tcPr/>
                </a:tc>
                <a:tc>
                  <a:txBody>
                    <a:bodyPr/>
                    <a:lstStyle/>
                    <a:p>
                      <a:pPr rtl="1"/>
                      <a:r>
                        <a:rPr lang="ar-EG" b="1" dirty="0" smtClean="0"/>
                        <a:t>13- 16</a:t>
                      </a:r>
                      <a:endParaRPr lang="ar-IQ" b="1" dirty="0"/>
                    </a:p>
                  </a:txBody>
                  <a:tcPr/>
                </a:tc>
              </a:tr>
              <a:tr h="308610">
                <a:tc>
                  <a:txBody>
                    <a:bodyPr/>
                    <a:lstStyle/>
                    <a:p>
                      <a:pPr rtl="1"/>
                      <a:r>
                        <a:rPr lang="ar-EG" b="1" dirty="0" smtClean="0"/>
                        <a:t>السباحة</a:t>
                      </a:r>
                      <a:endParaRPr lang="ar-IQ" b="1" dirty="0"/>
                    </a:p>
                  </a:txBody>
                  <a:tcPr/>
                </a:tc>
                <a:tc>
                  <a:txBody>
                    <a:bodyPr/>
                    <a:lstStyle/>
                    <a:p>
                      <a:pPr rtl="1"/>
                      <a:r>
                        <a:rPr lang="ar-EG" b="1" dirty="0" smtClean="0"/>
                        <a:t>10- 13</a:t>
                      </a:r>
                      <a:endParaRPr lang="ar-IQ" b="1" dirty="0"/>
                    </a:p>
                  </a:txBody>
                  <a:tcPr/>
                </a:tc>
                <a:tc>
                  <a:txBody>
                    <a:bodyPr/>
                    <a:lstStyle/>
                    <a:p>
                      <a:pPr rtl="1"/>
                      <a:r>
                        <a:rPr lang="ar-EG" b="1" dirty="0" smtClean="0"/>
                        <a:t>10- 12</a:t>
                      </a:r>
                      <a:endParaRPr lang="ar-IQ" b="1" dirty="0"/>
                    </a:p>
                  </a:txBody>
                  <a:tcPr/>
                </a:tc>
              </a:tr>
              <a:tr h="308610">
                <a:tc>
                  <a:txBody>
                    <a:bodyPr/>
                    <a:lstStyle/>
                    <a:p>
                      <a:pPr rtl="1"/>
                      <a:r>
                        <a:rPr lang="ar-EG" b="1" dirty="0" smtClean="0"/>
                        <a:t>التجديف في الزوارق</a:t>
                      </a:r>
                      <a:endParaRPr lang="ar-IQ" b="1" dirty="0"/>
                    </a:p>
                  </a:txBody>
                  <a:tcPr/>
                </a:tc>
                <a:tc>
                  <a:txBody>
                    <a:bodyPr/>
                    <a:lstStyle/>
                    <a:p>
                      <a:pPr rtl="1"/>
                      <a:r>
                        <a:rPr lang="ar-EG" b="1" dirty="0" smtClean="0"/>
                        <a:t>14- 16</a:t>
                      </a:r>
                      <a:endParaRPr lang="ar-IQ" b="1" dirty="0"/>
                    </a:p>
                  </a:txBody>
                  <a:tcPr/>
                </a:tc>
                <a:tc>
                  <a:txBody>
                    <a:bodyPr/>
                    <a:lstStyle/>
                    <a:p>
                      <a:pPr rtl="1"/>
                      <a:r>
                        <a:rPr lang="ar-EG" b="1" dirty="0" smtClean="0"/>
                        <a:t>14- 16</a:t>
                      </a:r>
                      <a:endParaRPr lang="ar-IQ" b="1" dirty="0"/>
                    </a:p>
                  </a:txBody>
                  <a:tcPr/>
                </a:tc>
              </a:tr>
              <a:tr h="308610">
                <a:tc>
                  <a:txBody>
                    <a:bodyPr/>
                    <a:lstStyle/>
                    <a:p>
                      <a:pPr rtl="1"/>
                      <a:r>
                        <a:rPr lang="ar-EG" b="1" dirty="0" smtClean="0"/>
                        <a:t>التزلج على الثلج</a:t>
                      </a:r>
                      <a:r>
                        <a:rPr lang="ar-EG" b="1" baseline="0" dirty="0" smtClean="0"/>
                        <a:t> </a:t>
                      </a:r>
                      <a:endParaRPr lang="ar-IQ" b="1" dirty="0"/>
                    </a:p>
                  </a:txBody>
                  <a:tcPr/>
                </a:tc>
                <a:tc>
                  <a:txBody>
                    <a:bodyPr/>
                    <a:lstStyle/>
                    <a:p>
                      <a:pPr rtl="1"/>
                      <a:r>
                        <a:rPr lang="ar-EG" b="1" dirty="0" smtClean="0"/>
                        <a:t>14- 16</a:t>
                      </a:r>
                      <a:endParaRPr lang="ar-IQ" b="1" dirty="0"/>
                    </a:p>
                  </a:txBody>
                  <a:tcPr/>
                </a:tc>
                <a:tc>
                  <a:txBody>
                    <a:bodyPr/>
                    <a:lstStyle/>
                    <a:p>
                      <a:pPr rtl="1"/>
                      <a:r>
                        <a:rPr lang="ar-EG" b="1" dirty="0" smtClean="0"/>
                        <a:t>14- 16</a:t>
                      </a:r>
                      <a:endParaRPr lang="ar-IQ" b="1" dirty="0"/>
                    </a:p>
                  </a:txBody>
                  <a:tcPr/>
                </a:tc>
              </a:tr>
              <a:tr h="308610">
                <a:tc>
                  <a:txBody>
                    <a:bodyPr/>
                    <a:lstStyle/>
                    <a:p>
                      <a:pPr rtl="1"/>
                      <a:r>
                        <a:rPr lang="ar-EG" b="1" dirty="0" smtClean="0"/>
                        <a:t>الدراجات </a:t>
                      </a:r>
                      <a:endParaRPr lang="ar-IQ" b="1" dirty="0"/>
                    </a:p>
                  </a:txBody>
                  <a:tcPr/>
                </a:tc>
                <a:tc>
                  <a:txBody>
                    <a:bodyPr/>
                    <a:lstStyle/>
                    <a:p>
                      <a:pPr rtl="1"/>
                      <a:r>
                        <a:rPr lang="ar-EG" b="1" dirty="0" smtClean="0"/>
                        <a:t>14-</a:t>
                      </a:r>
                      <a:r>
                        <a:rPr lang="ar-EG" b="1" baseline="0" dirty="0" smtClean="0"/>
                        <a:t> 16</a:t>
                      </a:r>
                      <a:endParaRPr lang="ar-IQ" b="1" dirty="0"/>
                    </a:p>
                  </a:txBody>
                  <a:tcPr/>
                </a:tc>
                <a:tc>
                  <a:txBody>
                    <a:bodyPr/>
                    <a:lstStyle/>
                    <a:p>
                      <a:pPr rtl="1"/>
                      <a:r>
                        <a:rPr lang="ar-EG" b="1" dirty="0" smtClean="0"/>
                        <a:t>14- 16</a:t>
                      </a:r>
                      <a:endParaRPr lang="ar-IQ" b="1" dirty="0"/>
                    </a:p>
                  </a:txBody>
                  <a:tcPr/>
                </a:tc>
              </a:tr>
              <a:tr h="308610">
                <a:tc>
                  <a:txBody>
                    <a:bodyPr/>
                    <a:lstStyle/>
                    <a:p>
                      <a:pPr rtl="1"/>
                      <a:r>
                        <a:rPr lang="ar-EG" b="1" dirty="0" err="1" smtClean="0"/>
                        <a:t>الجمناستك</a:t>
                      </a:r>
                      <a:r>
                        <a:rPr lang="ar-EG" b="1" dirty="0" smtClean="0"/>
                        <a:t> – التزلج الفني</a:t>
                      </a:r>
                      <a:endParaRPr lang="ar-IQ" b="1" dirty="0"/>
                    </a:p>
                  </a:txBody>
                  <a:tcPr/>
                </a:tc>
                <a:tc>
                  <a:txBody>
                    <a:bodyPr/>
                    <a:lstStyle/>
                    <a:p>
                      <a:pPr rtl="1"/>
                      <a:r>
                        <a:rPr lang="ar-EG" b="1" dirty="0" smtClean="0"/>
                        <a:t>11-</a:t>
                      </a:r>
                      <a:r>
                        <a:rPr lang="ar-EG" b="1" baseline="0" dirty="0" smtClean="0"/>
                        <a:t> 13</a:t>
                      </a:r>
                      <a:endParaRPr lang="ar-IQ" b="1" dirty="0"/>
                    </a:p>
                  </a:txBody>
                  <a:tcPr/>
                </a:tc>
                <a:tc>
                  <a:txBody>
                    <a:bodyPr/>
                    <a:lstStyle/>
                    <a:p>
                      <a:pPr rtl="1"/>
                      <a:r>
                        <a:rPr lang="ar-EG" b="1" dirty="0" smtClean="0"/>
                        <a:t>10- 12</a:t>
                      </a:r>
                      <a:endParaRPr lang="ar-IQ" b="1" dirty="0"/>
                    </a:p>
                  </a:txBody>
                  <a:tcPr/>
                </a:tc>
              </a:tr>
              <a:tr h="308610">
                <a:tc>
                  <a:txBody>
                    <a:bodyPr/>
                    <a:lstStyle/>
                    <a:p>
                      <a:pPr rtl="1"/>
                      <a:r>
                        <a:rPr lang="ar-EG" b="1" dirty="0" smtClean="0"/>
                        <a:t>المصارعة ( جميع الأنواع) - الملاكمة</a:t>
                      </a:r>
                      <a:endParaRPr lang="ar-IQ" b="1" dirty="0"/>
                    </a:p>
                  </a:txBody>
                  <a:tcPr/>
                </a:tc>
                <a:tc>
                  <a:txBody>
                    <a:bodyPr/>
                    <a:lstStyle/>
                    <a:p>
                      <a:pPr rtl="1"/>
                      <a:r>
                        <a:rPr lang="ar-EG" b="1" dirty="0" smtClean="0"/>
                        <a:t>14- 16</a:t>
                      </a:r>
                      <a:endParaRPr lang="ar-IQ" b="1" dirty="0"/>
                    </a:p>
                  </a:txBody>
                  <a:tcPr/>
                </a:tc>
                <a:tc>
                  <a:txBody>
                    <a:bodyPr/>
                    <a:lstStyle/>
                    <a:p>
                      <a:pPr rtl="1"/>
                      <a:r>
                        <a:rPr lang="ar-EG" b="1" dirty="0" smtClean="0"/>
                        <a:t>00000</a:t>
                      </a:r>
                      <a:endParaRPr lang="ar-IQ" b="1" dirty="0"/>
                    </a:p>
                  </a:txBody>
                  <a:tcPr/>
                </a:tc>
              </a:tr>
              <a:tr h="308610">
                <a:tc>
                  <a:txBody>
                    <a:bodyPr/>
                    <a:lstStyle/>
                    <a:p>
                      <a:pPr rtl="1"/>
                      <a:r>
                        <a:rPr lang="ar-EG" b="1" dirty="0" smtClean="0"/>
                        <a:t>المبارزة</a:t>
                      </a:r>
                      <a:endParaRPr lang="ar-IQ" b="1" dirty="0"/>
                    </a:p>
                  </a:txBody>
                  <a:tcPr/>
                </a:tc>
                <a:tc>
                  <a:txBody>
                    <a:bodyPr/>
                    <a:lstStyle/>
                    <a:p>
                      <a:pPr rtl="1"/>
                      <a:r>
                        <a:rPr lang="ar-EG" b="1" dirty="0" smtClean="0"/>
                        <a:t>13- 15</a:t>
                      </a:r>
                      <a:endParaRPr lang="ar-IQ" b="1" dirty="0"/>
                    </a:p>
                  </a:txBody>
                  <a:tcPr/>
                </a:tc>
                <a:tc>
                  <a:txBody>
                    <a:bodyPr/>
                    <a:lstStyle/>
                    <a:p>
                      <a:pPr rtl="1"/>
                      <a:r>
                        <a:rPr lang="ar-EG" b="1" dirty="0" smtClean="0"/>
                        <a:t>13- 15</a:t>
                      </a:r>
                      <a:endParaRPr lang="ar-IQ" b="1" dirty="0"/>
                    </a:p>
                  </a:txBody>
                  <a:tcPr/>
                </a:tc>
              </a:tr>
              <a:tr h="308610">
                <a:tc>
                  <a:txBody>
                    <a:bodyPr/>
                    <a:lstStyle/>
                    <a:p>
                      <a:pPr rtl="1"/>
                      <a:r>
                        <a:rPr lang="ar-EG" b="1" dirty="0" smtClean="0"/>
                        <a:t>رفع </a:t>
                      </a:r>
                      <a:r>
                        <a:rPr lang="ar-EG" b="1" dirty="0" err="1" smtClean="0"/>
                        <a:t>الاثقال</a:t>
                      </a:r>
                      <a:r>
                        <a:rPr lang="ar-EG" b="1" dirty="0" smtClean="0"/>
                        <a:t> </a:t>
                      </a:r>
                      <a:endParaRPr lang="ar-IQ" b="1" dirty="0"/>
                    </a:p>
                  </a:txBody>
                  <a:tcPr/>
                </a:tc>
                <a:tc>
                  <a:txBody>
                    <a:bodyPr/>
                    <a:lstStyle/>
                    <a:p>
                      <a:pPr rtl="1"/>
                      <a:r>
                        <a:rPr lang="ar-EG" b="1" dirty="0" smtClean="0"/>
                        <a:t>16- 18</a:t>
                      </a:r>
                      <a:endParaRPr lang="ar-IQ" b="1" dirty="0"/>
                    </a:p>
                  </a:txBody>
                  <a:tcPr/>
                </a:tc>
                <a:tc>
                  <a:txBody>
                    <a:bodyPr/>
                    <a:lstStyle/>
                    <a:p>
                      <a:pPr rtl="1"/>
                      <a:r>
                        <a:rPr lang="ar-EG" b="1" dirty="0" smtClean="0"/>
                        <a:t>00000</a:t>
                      </a:r>
                      <a:endParaRPr lang="ar-IQ"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9"/>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8" name="عنصر نائب للمحتوى 7" descr="FJXCANT3YDWCAH6UJMUCA3YZ2TQCAZ9W524CANGB2FICAS274AJCA06U8FCCAQ498NWCA6XZDO3CAZMPSSNCAL86MK5CASMEUAMCA9S9R1OCA2PZ8RCCARSY2LCCA2ZJ7JUCANZS1XHCATQJPZQCA3YBOQC.jpg"/>
          <p:cNvPicPr>
            <a:picLocks noGrp="1" noChangeAspect="1"/>
          </p:cNvPicPr>
          <p:nvPr>
            <p:ph sz="quarter" idx="2"/>
          </p:nvPr>
        </p:nvPicPr>
        <p:blipFill>
          <a:blip r:embed="rId2"/>
          <a:stretch>
            <a:fillRect/>
          </a:stretch>
        </p:blipFill>
        <p:spPr>
          <a:xfrm>
            <a:off x="357158" y="2500306"/>
            <a:ext cx="2643206" cy="4000528"/>
          </a:xfrm>
        </p:spPr>
      </p:pic>
      <p:graphicFrame>
        <p:nvGraphicFramePr>
          <p:cNvPr id="7" name="عنصر نائب للمحتوى 6"/>
          <p:cNvGraphicFramePr>
            <a:graphicFrameLocks noGrp="1"/>
          </p:cNvGraphicFramePr>
          <p:nvPr>
            <p:ph sz="quarter" idx="4"/>
          </p:nvPr>
        </p:nvGraphicFramePr>
        <p:xfrm>
          <a:off x="3071802" y="147605"/>
          <a:ext cx="5572163" cy="6496105"/>
        </p:xfrm>
        <a:graphic>
          <a:graphicData uri="http://schemas.openxmlformats.org/drawingml/2006/table">
            <a:tbl>
              <a:tblPr rtl="1" firstRow="1" bandRow="1">
                <a:tableStyleId>{D113A9D2-9D6B-4929-AA2D-F23B5EE8CBE7}</a:tableStyleId>
              </a:tblPr>
              <a:tblGrid>
                <a:gridCol w="2320237"/>
                <a:gridCol w="1008550"/>
                <a:gridCol w="997072"/>
                <a:gridCol w="1246304"/>
              </a:tblGrid>
              <a:tr h="642943">
                <a:tc>
                  <a:txBody>
                    <a:bodyPr/>
                    <a:lstStyle/>
                    <a:p>
                      <a:pPr rtl="1"/>
                      <a:r>
                        <a:rPr lang="ar-IQ" sz="1400" b="1" dirty="0" smtClean="0"/>
                        <a:t>نوع</a:t>
                      </a:r>
                      <a:r>
                        <a:rPr lang="ar-IQ" sz="1400" b="1" baseline="0" dirty="0" smtClean="0"/>
                        <a:t> الرياضة</a:t>
                      </a:r>
                      <a:endParaRPr lang="ar-IQ" sz="1400" b="1" dirty="0"/>
                    </a:p>
                  </a:txBody>
                  <a:tcPr/>
                </a:tc>
                <a:tc>
                  <a:txBody>
                    <a:bodyPr/>
                    <a:lstStyle/>
                    <a:p>
                      <a:pPr rtl="1"/>
                      <a:r>
                        <a:rPr lang="ar-IQ" sz="1400" b="1" dirty="0" smtClean="0"/>
                        <a:t>عدد الدروس في الأسبوع</a:t>
                      </a:r>
                      <a:endParaRPr lang="ar-IQ" sz="1400" b="1" dirty="0"/>
                    </a:p>
                  </a:txBody>
                  <a:tcPr/>
                </a:tc>
                <a:tc>
                  <a:txBody>
                    <a:bodyPr/>
                    <a:lstStyle/>
                    <a:p>
                      <a:pPr rtl="1"/>
                      <a:r>
                        <a:rPr lang="ar-IQ" sz="1400" b="1" dirty="0" smtClean="0"/>
                        <a:t>طول الدرس/ دقيقة</a:t>
                      </a:r>
                      <a:endParaRPr lang="ar-IQ" sz="1400" b="1" dirty="0"/>
                    </a:p>
                  </a:txBody>
                  <a:tcPr/>
                </a:tc>
                <a:tc>
                  <a:txBody>
                    <a:bodyPr/>
                    <a:lstStyle/>
                    <a:p>
                      <a:pPr rtl="1"/>
                      <a:r>
                        <a:rPr lang="ar-IQ" sz="1200" b="1" dirty="0" smtClean="0"/>
                        <a:t>الحجم الإجمالي للعمل السنوي / ساعة</a:t>
                      </a:r>
                      <a:endParaRPr lang="ar-IQ" sz="1200" b="1" dirty="0"/>
                    </a:p>
                  </a:txBody>
                  <a:tcPr/>
                </a:tc>
              </a:tr>
              <a:tr h="356627">
                <a:tc>
                  <a:txBody>
                    <a:bodyPr/>
                    <a:lstStyle/>
                    <a:p>
                      <a:pPr rtl="1"/>
                      <a:r>
                        <a:rPr lang="ar-IQ" sz="1600" b="1" dirty="0" smtClean="0"/>
                        <a:t>ركض</a:t>
                      </a:r>
                      <a:r>
                        <a:rPr lang="ar-IQ" sz="1600" b="1" baseline="0" dirty="0" smtClean="0"/>
                        <a:t> مسافات قصيرة</a:t>
                      </a:r>
                      <a:endParaRPr lang="ar-IQ" sz="1600" b="1" dirty="0"/>
                    </a:p>
                  </a:txBody>
                  <a:tcPr/>
                </a:tc>
                <a:tc>
                  <a:txBody>
                    <a:bodyPr/>
                    <a:lstStyle/>
                    <a:p>
                      <a:pPr rtl="1"/>
                      <a:r>
                        <a:rPr lang="ar-IQ" sz="1800" b="1" dirty="0" smtClean="0"/>
                        <a:t>4-</a:t>
                      </a:r>
                      <a:r>
                        <a:rPr lang="ar-IQ" sz="1800" b="1" baseline="0" dirty="0" smtClean="0"/>
                        <a:t> 5</a:t>
                      </a:r>
                      <a:endParaRPr lang="ar-IQ" sz="1800" b="1" dirty="0"/>
                    </a:p>
                  </a:txBody>
                  <a:tcPr/>
                </a:tc>
                <a:tc>
                  <a:txBody>
                    <a:bodyPr/>
                    <a:lstStyle/>
                    <a:p>
                      <a:pPr rtl="1"/>
                      <a:r>
                        <a:rPr lang="ar-IQ" sz="1800" b="1" dirty="0" smtClean="0"/>
                        <a:t>50- 60</a:t>
                      </a:r>
                      <a:endParaRPr lang="ar-IQ" sz="1800" b="1" dirty="0"/>
                    </a:p>
                  </a:txBody>
                  <a:tcPr/>
                </a:tc>
                <a:tc>
                  <a:txBody>
                    <a:bodyPr/>
                    <a:lstStyle/>
                    <a:p>
                      <a:pPr rtl="1"/>
                      <a:r>
                        <a:rPr lang="ar-IQ" sz="1800" b="1" dirty="0" smtClean="0"/>
                        <a:t>180- 200</a:t>
                      </a:r>
                      <a:endParaRPr lang="ar-IQ" sz="1800" b="1" dirty="0"/>
                    </a:p>
                  </a:txBody>
                  <a:tcPr/>
                </a:tc>
              </a:tr>
              <a:tr h="356627">
                <a:tc>
                  <a:txBody>
                    <a:bodyPr/>
                    <a:lstStyle/>
                    <a:p>
                      <a:pPr rtl="1"/>
                      <a:r>
                        <a:rPr lang="ar-IQ" sz="1600" b="1" dirty="0" smtClean="0"/>
                        <a:t>مسافات متوسطة وطويلة</a:t>
                      </a:r>
                      <a:endParaRPr lang="ar-IQ" sz="1600" b="1" dirty="0"/>
                    </a:p>
                  </a:txBody>
                  <a:tcPr/>
                </a:tc>
                <a:tc>
                  <a:txBody>
                    <a:bodyPr/>
                    <a:lstStyle/>
                    <a:p>
                      <a:pPr rtl="1"/>
                      <a:r>
                        <a:rPr lang="ar-IQ" sz="1800" b="1" dirty="0" smtClean="0"/>
                        <a:t>4- 5</a:t>
                      </a:r>
                      <a:endParaRPr lang="ar-IQ" sz="1800" b="1" dirty="0"/>
                    </a:p>
                  </a:txBody>
                  <a:tcPr/>
                </a:tc>
                <a:tc>
                  <a:txBody>
                    <a:bodyPr/>
                    <a:lstStyle/>
                    <a:p>
                      <a:pPr rtl="1"/>
                      <a:r>
                        <a:rPr lang="ar-IQ" sz="1800" b="1" dirty="0" smtClean="0"/>
                        <a:t>75- 90</a:t>
                      </a:r>
                      <a:endParaRPr lang="ar-IQ" sz="1800" b="1" dirty="0"/>
                    </a:p>
                  </a:txBody>
                  <a:tcPr/>
                </a:tc>
                <a:tc>
                  <a:txBody>
                    <a:bodyPr/>
                    <a:lstStyle/>
                    <a:p>
                      <a:pPr rtl="1"/>
                      <a:r>
                        <a:rPr lang="ar-IQ" sz="1800" b="1" dirty="0" smtClean="0"/>
                        <a:t>250- 300</a:t>
                      </a:r>
                      <a:endParaRPr lang="ar-IQ" sz="1800" b="1" dirty="0"/>
                    </a:p>
                  </a:txBody>
                  <a:tcPr/>
                </a:tc>
              </a:tr>
              <a:tr h="356627">
                <a:tc>
                  <a:txBody>
                    <a:bodyPr/>
                    <a:lstStyle/>
                    <a:p>
                      <a:pPr rtl="1"/>
                      <a:r>
                        <a:rPr lang="ar-IQ" sz="1600" b="1" dirty="0" smtClean="0"/>
                        <a:t>التجديف في الزوارق</a:t>
                      </a:r>
                      <a:endParaRPr lang="ar-IQ" sz="1600" b="1" dirty="0"/>
                    </a:p>
                  </a:txBody>
                  <a:tcPr/>
                </a:tc>
                <a:tc>
                  <a:txBody>
                    <a:bodyPr/>
                    <a:lstStyle/>
                    <a:p>
                      <a:pPr rtl="1"/>
                      <a:r>
                        <a:rPr lang="ar-IQ" sz="1800" b="1" dirty="0" smtClean="0"/>
                        <a:t>4- 5</a:t>
                      </a:r>
                      <a:endParaRPr lang="ar-IQ" sz="1800" b="1" dirty="0"/>
                    </a:p>
                  </a:txBody>
                  <a:tcPr/>
                </a:tc>
                <a:tc>
                  <a:txBody>
                    <a:bodyPr/>
                    <a:lstStyle/>
                    <a:p>
                      <a:pPr rtl="1"/>
                      <a:r>
                        <a:rPr lang="ar-IQ" sz="1800" b="1" dirty="0" smtClean="0"/>
                        <a:t>75- 90</a:t>
                      </a:r>
                      <a:endParaRPr lang="ar-IQ" sz="1800" b="1" dirty="0"/>
                    </a:p>
                  </a:txBody>
                  <a:tcPr/>
                </a:tc>
                <a:tc>
                  <a:txBody>
                    <a:bodyPr/>
                    <a:lstStyle/>
                    <a:p>
                      <a:pPr rtl="1"/>
                      <a:r>
                        <a:rPr lang="ar-IQ" sz="1800" b="1" dirty="0" smtClean="0"/>
                        <a:t>250- 300</a:t>
                      </a:r>
                      <a:endParaRPr lang="ar-IQ" sz="1800" b="1" dirty="0"/>
                    </a:p>
                  </a:txBody>
                  <a:tcPr/>
                </a:tc>
              </a:tr>
              <a:tr h="356627">
                <a:tc>
                  <a:txBody>
                    <a:bodyPr/>
                    <a:lstStyle/>
                    <a:p>
                      <a:pPr rtl="1"/>
                      <a:r>
                        <a:rPr lang="ar-IQ" sz="1600" b="1" dirty="0" smtClean="0"/>
                        <a:t>الدراجات ( طرق داخلية )</a:t>
                      </a:r>
                      <a:endParaRPr lang="ar-IQ" sz="1600" b="1" dirty="0"/>
                    </a:p>
                  </a:txBody>
                  <a:tcPr/>
                </a:tc>
                <a:tc>
                  <a:txBody>
                    <a:bodyPr/>
                    <a:lstStyle/>
                    <a:p>
                      <a:pPr rtl="1"/>
                      <a:r>
                        <a:rPr lang="ar-IQ" sz="1800" b="1" dirty="0" smtClean="0"/>
                        <a:t>4-</a:t>
                      </a:r>
                      <a:r>
                        <a:rPr lang="ar-IQ" sz="1800" b="1" baseline="0" dirty="0" smtClean="0"/>
                        <a:t> 5</a:t>
                      </a:r>
                      <a:endParaRPr lang="ar-IQ" sz="1800" b="1" dirty="0"/>
                    </a:p>
                  </a:txBody>
                  <a:tcPr/>
                </a:tc>
                <a:tc>
                  <a:txBody>
                    <a:bodyPr/>
                    <a:lstStyle/>
                    <a:p>
                      <a:pPr rtl="1"/>
                      <a:r>
                        <a:rPr lang="ar-IQ" sz="1800" b="1" dirty="0" smtClean="0"/>
                        <a:t>60- 75</a:t>
                      </a:r>
                      <a:endParaRPr lang="ar-IQ" sz="1800" b="1" dirty="0"/>
                    </a:p>
                  </a:txBody>
                  <a:tcPr/>
                </a:tc>
                <a:tc>
                  <a:txBody>
                    <a:bodyPr/>
                    <a:lstStyle/>
                    <a:p>
                      <a:pPr rtl="1"/>
                      <a:r>
                        <a:rPr lang="ar-IQ" sz="1800" b="1" dirty="0" smtClean="0"/>
                        <a:t>200- 250</a:t>
                      </a:r>
                      <a:endParaRPr lang="ar-IQ" sz="1800" b="1" dirty="0"/>
                    </a:p>
                  </a:txBody>
                  <a:tcPr/>
                </a:tc>
              </a:tr>
              <a:tr h="356627">
                <a:tc>
                  <a:txBody>
                    <a:bodyPr/>
                    <a:lstStyle/>
                    <a:p>
                      <a:pPr rtl="1"/>
                      <a:r>
                        <a:rPr lang="ar-IQ" sz="1600" b="1" dirty="0" smtClean="0"/>
                        <a:t>دراجات</a:t>
                      </a:r>
                      <a:r>
                        <a:rPr lang="ar-IQ" sz="1600" b="1" baseline="0" dirty="0" smtClean="0"/>
                        <a:t> طرق برية </a:t>
                      </a:r>
                      <a:endParaRPr lang="ar-IQ" sz="1600" b="1" dirty="0"/>
                    </a:p>
                  </a:txBody>
                  <a:tcPr/>
                </a:tc>
                <a:tc>
                  <a:txBody>
                    <a:bodyPr/>
                    <a:lstStyle/>
                    <a:p>
                      <a:pPr rtl="1"/>
                      <a:r>
                        <a:rPr lang="ar-IQ" sz="1800" b="1" dirty="0" smtClean="0"/>
                        <a:t>4- 5</a:t>
                      </a:r>
                      <a:endParaRPr lang="ar-IQ" sz="1800" b="1" dirty="0"/>
                    </a:p>
                  </a:txBody>
                  <a:tcPr/>
                </a:tc>
                <a:tc>
                  <a:txBody>
                    <a:bodyPr/>
                    <a:lstStyle/>
                    <a:p>
                      <a:pPr rtl="1"/>
                      <a:r>
                        <a:rPr lang="ar-IQ" sz="1800" b="1" dirty="0" smtClean="0"/>
                        <a:t>75- 90</a:t>
                      </a:r>
                      <a:endParaRPr lang="ar-IQ" sz="1800" b="1" dirty="0"/>
                    </a:p>
                  </a:txBody>
                  <a:tcPr/>
                </a:tc>
                <a:tc>
                  <a:txBody>
                    <a:bodyPr/>
                    <a:lstStyle/>
                    <a:p>
                      <a:pPr rtl="1"/>
                      <a:r>
                        <a:rPr lang="ar-IQ" sz="1800" b="1" dirty="0" smtClean="0"/>
                        <a:t>250- 300</a:t>
                      </a:r>
                      <a:endParaRPr lang="ar-IQ" sz="1800" b="1" dirty="0"/>
                    </a:p>
                  </a:txBody>
                  <a:tcPr/>
                </a:tc>
              </a:tr>
              <a:tr h="356627">
                <a:tc>
                  <a:txBody>
                    <a:bodyPr/>
                    <a:lstStyle/>
                    <a:p>
                      <a:pPr rtl="1"/>
                      <a:r>
                        <a:rPr lang="ar-IQ" sz="1600" b="1" dirty="0" smtClean="0"/>
                        <a:t>سباحة – 100 – 200 </a:t>
                      </a:r>
                      <a:r>
                        <a:rPr lang="ar-IQ" sz="1600" b="1" dirty="0" err="1" smtClean="0"/>
                        <a:t>م</a:t>
                      </a:r>
                      <a:endParaRPr lang="ar-IQ" sz="1600" b="1" dirty="0"/>
                    </a:p>
                  </a:txBody>
                  <a:tcPr/>
                </a:tc>
                <a:tc>
                  <a:txBody>
                    <a:bodyPr/>
                    <a:lstStyle/>
                    <a:p>
                      <a:pPr rtl="1"/>
                      <a:r>
                        <a:rPr lang="ar-IQ" sz="1800" b="1" dirty="0" smtClean="0"/>
                        <a:t>4- 5</a:t>
                      </a:r>
                      <a:endParaRPr lang="ar-IQ" sz="1800" b="1" dirty="0"/>
                    </a:p>
                  </a:txBody>
                  <a:tcPr/>
                </a:tc>
                <a:tc>
                  <a:txBody>
                    <a:bodyPr/>
                    <a:lstStyle/>
                    <a:p>
                      <a:pPr rtl="1"/>
                      <a:r>
                        <a:rPr lang="ar-IQ" sz="1800" b="1" dirty="0" smtClean="0"/>
                        <a:t>60-</a:t>
                      </a:r>
                      <a:r>
                        <a:rPr lang="ar-IQ" sz="1800" b="1" baseline="0" dirty="0" smtClean="0"/>
                        <a:t> 75</a:t>
                      </a:r>
                      <a:endParaRPr lang="ar-IQ" sz="1800" b="1" dirty="0"/>
                    </a:p>
                  </a:txBody>
                  <a:tcPr/>
                </a:tc>
                <a:tc>
                  <a:txBody>
                    <a:bodyPr/>
                    <a:lstStyle/>
                    <a:p>
                      <a:pPr rtl="1"/>
                      <a:r>
                        <a:rPr lang="ar-IQ" sz="1800" b="1" dirty="0" smtClean="0"/>
                        <a:t>200-250</a:t>
                      </a:r>
                      <a:endParaRPr lang="ar-IQ" sz="1800" b="1" dirty="0"/>
                    </a:p>
                  </a:txBody>
                  <a:tcPr/>
                </a:tc>
              </a:tr>
              <a:tr h="356627">
                <a:tc>
                  <a:txBody>
                    <a:bodyPr/>
                    <a:lstStyle/>
                    <a:p>
                      <a:pPr rtl="1"/>
                      <a:r>
                        <a:rPr lang="ar-IQ" sz="1600" b="1" dirty="0" smtClean="0"/>
                        <a:t>سباحة 400- 800- 1500 </a:t>
                      </a:r>
                      <a:r>
                        <a:rPr lang="ar-IQ" sz="1600" b="1" dirty="0" err="1" smtClean="0"/>
                        <a:t>م</a:t>
                      </a:r>
                      <a:endParaRPr lang="ar-IQ" sz="1600" b="1" dirty="0"/>
                    </a:p>
                  </a:txBody>
                  <a:tcPr/>
                </a:tc>
                <a:tc>
                  <a:txBody>
                    <a:bodyPr/>
                    <a:lstStyle/>
                    <a:p>
                      <a:pPr rtl="1"/>
                      <a:r>
                        <a:rPr lang="ar-IQ" sz="1800" b="1" dirty="0" smtClean="0"/>
                        <a:t>4- 5</a:t>
                      </a:r>
                      <a:endParaRPr lang="ar-IQ" sz="1800" b="1" dirty="0"/>
                    </a:p>
                  </a:txBody>
                  <a:tcPr/>
                </a:tc>
                <a:tc>
                  <a:txBody>
                    <a:bodyPr/>
                    <a:lstStyle/>
                    <a:p>
                      <a:pPr rtl="1"/>
                      <a:r>
                        <a:rPr lang="ar-IQ" sz="1800" b="1" dirty="0" smtClean="0"/>
                        <a:t>75- 90</a:t>
                      </a:r>
                      <a:endParaRPr lang="ar-IQ" sz="1800" b="1" dirty="0"/>
                    </a:p>
                  </a:txBody>
                  <a:tcPr/>
                </a:tc>
                <a:tc>
                  <a:txBody>
                    <a:bodyPr/>
                    <a:lstStyle/>
                    <a:p>
                      <a:pPr rtl="1"/>
                      <a:r>
                        <a:rPr lang="ar-IQ" sz="1800" b="1" dirty="0" smtClean="0"/>
                        <a:t>250- 300</a:t>
                      </a:r>
                      <a:endParaRPr lang="ar-IQ" sz="1800" b="1" dirty="0"/>
                    </a:p>
                  </a:txBody>
                  <a:tcPr/>
                </a:tc>
              </a:tr>
              <a:tr h="356627">
                <a:tc>
                  <a:txBody>
                    <a:bodyPr/>
                    <a:lstStyle/>
                    <a:p>
                      <a:pPr rtl="1"/>
                      <a:r>
                        <a:rPr lang="ar-IQ" sz="1600" b="1" dirty="0" smtClean="0"/>
                        <a:t>الجمناستك </a:t>
                      </a:r>
                      <a:endParaRPr lang="ar-IQ" sz="1600" b="1" dirty="0"/>
                    </a:p>
                  </a:txBody>
                  <a:tcPr/>
                </a:tc>
                <a:tc>
                  <a:txBody>
                    <a:bodyPr/>
                    <a:lstStyle/>
                    <a:p>
                      <a:pPr rtl="1"/>
                      <a:r>
                        <a:rPr lang="ar-IQ" sz="1800" b="1" dirty="0" smtClean="0"/>
                        <a:t>5- 6</a:t>
                      </a:r>
                      <a:endParaRPr lang="ar-IQ" sz="1800" b="1" dirty="0"/>
                    </a:p>
                  </a:txBody>
                  <a:tcPr/>
                </a:tc>
                <a:tc>
                  <a:txBody>
                    <a:bodyPr/>
                    <a:lstStyle/>
                    <a:p>
                      <a:pPr rtl="1"/>
                      <a:r>
                        <a:rPr lang="ar-IQ" sz="1800" b="1" dirty="0" smtClean="0"/>
                        <a:t>75- 100</a:t>
                      </a:r>
                      <a:endParaRPr lang="ar-IQ" sz="1800" b="1" dirty="0"/>
                    </a:p>
                  </a:txBody>
                  <a:tcPr/>
                </a:tc>
                <a:tc>
                  <a:txBody>
                    <a:bodyPr/>
                    <a:lstStyle/>
                    <a:p>
                      <a:pPr rtl="1"/>
                      <a:r>
                        <a:rPr lang="ar-IQ" sz="1800" b="1" dirty="0" smtClean="0"/>
                        <a:t>350 - 400</a:t>
                      </a:r>
                      <a:endParaRPr lang="ar-IQ" sz="1800" b="1" dirty="0"/>
                    </a:p>
                  </a:txBody>
                  <a:tcPr/>
                </a:tc>
              </a:tr>
              <a:tr h="356627">
                <a:tc>
                  <a:txBody>
                    <a:bodyPr/>
                    <a:lstStyle/>
                    <a:p>
                      <a:pPr rtl="1"/>
                      <a:r>
                        <a:rPr lang="ar-IQ" sz="1600" b="1" dirty="0" smtClean="0"/>
                        <a:t>التزلج الفني</a:t>
                      </a:r>
                      <a:endParaRPr lang="ar-IQ" sz="1600" b="1" dirty="0"/>
                    </a:p>
                  </a:txBody>
                  <a:tcPr/>
                </a:tc>
                <a:tc>
                  <a:txBody>
                    <a:bodyPr/>
                    <a:lstStyle/>
                    <a:p>
                      <a:pPr rtl="1"/>
                      <a:r>
                        <a:rPr lang="ar-IQ" sz="1800" b="1" dirty="0" smtClean="0"/>
                        <a:t>5-</a:t>
                      </a:r>
                      <a:r>
                        <a:rPr lang="ar-IQ" sz="1800" b="1" baseline="0" dirty="0" smtClean="0"/>
                        <a:t> 6</a:t>
                      </a:r>
                      <a:endParaRPr lang="ar-IQ" sz="1800" b="1" dirty="0"/>
                    </a:p>
                  </a:txBody>
                  <a:tcPr/>
                </a:tc>
                <a:tc>
                  <a:txBody>
                    <a:bodyPr/>
                    <a:lstStyle/>
                    <a:p>
                      <a:pPr rtl="1"/>
                      <a:r>
                        <a:rPr lang="ar-IQ" sz="1800" b="1" dirty="0" smtClean="0"/>
                        <a:t>75- 90</a:t>
                      </a:r>
                      <a:endParaRPr lang="ar-IQ" sz="1800" b="1" dirty="0"/>
                    </a:p>
                  </a:txBody>
                  <a:tcPr/>
                </a:tc>
                <a:tc>
                  <a:txBody>
                    <a:bodyPr/>
                    <a:lstStyle/>
                    <a:p>
                      <a:pPr rtl="1"/>
                      <a:r>
                        <a:rPr lang="ar-IQ" sz="1800" b="1" dirty="0" smtClean="0"/>
                        <a:t>350- 380</a:t>
                      </a:r>
                      <a:endParaRPr lang="ar-IQ" sz="1800" b="1" dirty="0"/>
                    </a:p>
                  </a:txBody>
                  <a:tcPr/>
                </a:tc>
              </a:tr>
              <a:tr h="356627">
                <a:tc>
                  <a:txBody>
                    <a:bodyPr/>
                    <a:lstStyle/>
                    <a:p>
                      <a:pPr rtl="1"/>
                      <a:r>
                        <a:rPr lang="ar-IQ" sz="1600" b="1" dirty="0" smtClean="0"/>
                        <a:t>القفز </a:t>
                      </a:r>
                      <a:r>
                        <a:rPr lang="ar-IQ" sz="1600" b="1" dirty="0" err="1" smtClean="0"/>
                        <a:t>الى</a:t>
                      </a:r>
                      <a:r>
                        <a:rPr lang="ar-IQ" sz="1600" b="1" dirty="0" smtClean="0"/>
                        <a:t> الماء</a:t>
                      </a:r>
                      <a:endParaRPr lang="ar-IQ" sz="1600" b="1" dirty="0"/>
                    </a:p>
                  </a:txBody>
                  <a:tcPr/>
                </a:tc>
                <a:tc>
                  <a:txBody>
                    <a:bodyPr/>
                    <a:lstStyle/>
                    <a:p>
                      <a:pPr rtl="1"/>
                      <a:r>
                        <a:rPr lang="ar-IQ" sz="1800" b="1" dirty="0" smtClean="0"/>
                        <a:t>6- 6</a:t>
                      </a:r>
                      <a:endParaRPr lang="ar-IQ" sz="1800" b="1" dirty="0"/>
                    </a:p>
                  </a:txBody>
                  <a:tcPr/>
                </a:tc>
                <a:tc>
                  <a:txBody>
                    <a:bodyPr/>
                    <a:lstStyle/>
                    <a:p>
                      <a:pPr rtl="1"/>
                      <a:r>
                        <a:rPr lang="ar-IQ" sz="1800" b="1" dirty="0" smtClean="0"/>
                        <a:t>75- 100</a:t>
                      </a:r>
                      <a:endParaRPr lang="ar-IQ" sz="1800" b="1" dirty="0"/>
                    </a:p>
                  </a:txBody>
                  <a:tcPr/>
                </a:tc>
                <a:tc>
                  <a:txBody>
                    <a:bodyPr/>
                    <a:lstStyle/>
                    <a:p>
                      <a:pPr rtl="1"/>
                      <a:r>
                        <a:rPr lang="ar-IQ" sz="1800" b="1" dirty="0" smtClean="0"/>
                        <a:t>350 - 400</a:t>
                      </a:r>
                      <a:endParaRPr lang="ar-IQ" sz="1800" b="1" dirty="0"/>
                    </a:p>
                  </a:txBody>
                  <a:tcPr/>
                </a:tc>
              </a:tr>
              <a:tr h="356627">
                <a:tc>
                  <a:txBody>
                    <a:bodyPr/>
                    <a:lstStyle/>
                    <a:p>
                      <a:pPr rtl="1"/>
                      <a:r>
                        <a:rPr lang="ar-IQ" sz="1600" b="1" dirty="0" smtClean="0"/>
                        <a:t>مصارعة</a:t>
                      </a:r>
                      <a:endParaRPr lang="ar-IQ" sz="1600" b="1" dirty="0"/>
                    </a:p>
                  </a:txBody>
                  <a:tcPr/>
                </a:tc>
                <a:tc>
                  <a:txBody>
                    <a:bodyPr/>
                    <a:lstStyle/>
                    <a:p>
                      <a:pPr rtl="1"/>
                      <a:r>
                        <a:rPr lang="ar-IQ" sz="1800" b="1" dirty="0" smtClean="0"/>
                        <a:t>3- 5</a:t>
                      </a:r>
                      <a:endParaRPr lang="ar-IQ" sz="1800" b="1" dirty="0"/>
                    </a:p>
                  </a:txBody>
                  <a:tcPr/>
                </a:tc>
                <a:tc>
                  <a:txBody>
                    <a:bodyPr/>
                    <a:lstStyle/>
                    <a:p>
                      <a:pPr rtl="1"/>
                      <a:r>
                        <a:rPr lang="ar-IQ" sz="1800" b="1" dirty="0" smtClean="0"/>
                        <a:t>75- 90</a:t>
                      </a:r>
                      <a:endParaRPr lang="ar-IQ" sz="1800" b="1" dirty="0"/>
                    </a:p>
                  </a:txBody>
                  <a:tcPr/>
                </a:tc>
                <a:tc>
                  <a:txBody>
                    <a:bodyPr/>
                    <a:lstStyle/>
                    <a:p>
                      <a:pPr rtl="1"/>
                      <a:r>
                        <a:rPr lang="ar-IQ" sz="1800" b="1" dirty="0" smtClean="0"/>
                        <a:t>250- 300</a:t>
                      </a:r>
                      <a:endParaRPr lang="ar-IQ" sz="1800" b="1" dirty="0"/>
                    </a:p>
                  </a:txBody>
                  <a:tcPr/>
                </a:tc>
              </a:tr>
              <a:tr h="356627">
                <a:tc>
                  <a:txBody>
                    <a:bodyPr/>
                    <a:lstStyle/>
                    <a:p>
                      <a:pPr rtl="1"/>
                      <a:r>
                        <a:rPr lang="ar-IQ" sz="1600" b="1" dirty="0" smtClean="0"/>
                        <a:t>ملاكمة</a:t>
                      </a:r>
                      <a:endParaRPr lang="ar-IQ" sz="1600" b="1" dirty="0"/>
                    </a:p>
                  </a:txBody>
                  <a:tcPr/>
                </a:tc>
                <a:tc>
                  <a:txBody>
                    <a:bodyPr/>
                    <a:lstStyle/>
                    <a:p>
                      <a:pPr rtl="1"/>
                      <a:r>
                        <a:rPr lang="ar-IQ" sz="1800" b="1" dirty="0" smtClean="0"/>
                        <a:t>3- 5</a:t>
                      </a:r>
                      <a:endParaRPr lang="ar-IQ" sz="1800" b="1" dirty="0"/>
                    </a:p>
                  </a:txBody>
                  <a:tcPr/>
                </a:tc>
                <a:tc>
                  <a:txBody>
                    <a:bodyPr/>
                    <a:lstStyle/>
                    <a:p>
                      <a:pPr rtl="1"/>
                      <a:r>
                        <a:rPr lang="ar-IQ" sz="1800" b="1" dirty="0" smtClean="0"/>
                        <a:t>75- 90</a:t>
                      </a:r>
                      <a:endParaRPr lang="ar-IQ" sz="1800" b="1" dirty="0"/>
                    </a:p>
                  </a:txBody>
                  <a:tcPr/>
                </a:tc>
                <a:tc>
                  <a:txBody>
                    <a:bodyPr/>
                    <a:lstStyle/>
                    <a:p>
                      <a:pPr rtl="1"/>
                      <a:r>
                        <a:rPr lang="ar-IQ" sz="1800" b="1" dirty="0" smtClean="0"/>
                        <a:t>250- 300</a:t>
                      </a:r>
                      <a:endParaRPr lang="ar-IQ" sz="1800" b="1" dirty="0"/>
                    </a:p>
                  </a:txBody>
                  <a:tcPr/>
                </a:tc>
              </a:tr>
              <a:tr h="356627">
                <a:tc>
                  <a:txBody>
                    <a:bodyPr/>
                    <a:lstStyle/>
                    <a:p>
                      <a:pPr rtl="1"/>
                      <a:r>
                        <a:rPr lang="ar-IQ" sz="1600" b="1" dirty="0" smtClean="0"/>
                        <a:t>مبارزة</a:t>
                      </a:r>
                      <a:endParaRPr lang="ar-IQ" sz="1600" b="1" dirty="0"/>
                    </a:p>
                  </a:txBody>
                  <a:tcPr/>
                </a:tc>
                <a:tc>
                  <a:txBody>
                    <a:bodyPr/>
                    <a:lstStyle/>
                    <a:p>
                      <a:pPr rtl="1"/>
                      <a:r>
                        <a:rPr lang="ar-IQ" sz="1800" b="1" dirty="0" smtClean="0"/>
                        <a:t>3- 4</a:t>
                      </a:r>
                      <a:endParaRPr lang="ar-IQ" sz="1800" b="1" dirty="0"/>
                    </a:p>
                  </a:txBody>
                  <a:tcPr/>
                </a:tc>
                <a:tc>
                  <a:txBody>
                    <a:bodyPr/>
                    <a:lstStyle/>
                    <a:p>
                      <a:pPr rtl="1"/>
                      <a:r>
                        <a:rPr lang="ar-IQ" sz="1800" b="1" dirty="0" smtClean="0"/>
                        <a:t>75- 90</a:t>
                      </a:r>
                      <a:endParaRPr lang="ar-IQ" sz="1800" b="1" dirty="0"/>
                    </a:p>
                  </a:txBody>
                  <a:tcPr/>
                </a:tc>
                <a:tc>
                  <a:txBody>
                    <a:bodyPr/>
                    <a:lstStyle/>
                    <a:p>
                      <a:pPr rtl="1"/>
                      <a:r>
                        <a:rPr lang="ar-IQ" sz="1800" b="1" dirty="0" smtClean="0"/>
                        <a:t>250-300</a:t>
                      </a:r>
                      <a:endParaRPr lang="ar-IQ" sz="1800" b="1" dirty="0"/>
                    </a:p>
                  </a:txBody>
                  <a:tcPr/>
                </a:tc>
              </a:tr>
              <a:tr h="356627">
                <a:tc>
                  <a:txBody>
                    <a:bodyPr/>
                    <a:lstStyle/>
                    <a:p>
                      <a:pPr rtl="1"/>
                      <a:r>
                        <a:rPr lang="ar-IQ" sz="1600" b="1" dirty="0" smtClean="0"/>
                        <a:t>القوى</a:t>
                      </a:r>
                      <a:r>
                        <a:rPr lang="ar-IQ" sz="1600" b="1" baseline="0" dirty="0" smtClean="0"/>
                        <a:t> السريعة ( القفز )</a:t>
                      </a:r>
                      <a:endParaRPr lang="ar-IQ" sz="1600" b="1" dirty="0"/>
                    </a:p>
                  </a:txBody>
                  <a:tcPr/>
                </a:tc>
                <a:tc>
                  <a:txBody>
                    <a:bodyPr/>
                    <a:lstStyle/>
                    <a:p>
                      <a:pPr rtl="1"/>
                      <a:r>
                        <a:rPr lang="ar-IQ" sz="1800" b="1" dirty="0" smtClean="0"/>
                        <a:t>3- 5</a:t>
                      </a:r>
                      <a:endParaRPr lang="ar-IQ" sz="1800" b="1" dirty="0"/>
                    </a:p>
                  </a:txBody>
                  <a:tcPr/>
                </a:tc>
                <a:tc>
                  <a:txBody>
                    <a:bodyPr/>
                    <a:lstStyle/>
                    <a:p>
                      <a:pPr rtl="1"/>
                      <a:r>
                        <a:rPr lang="ar-IQ" sz="1800" b="1" dirty="0" smtClean="0"/>
                        <a:t>60- 75</a:t>
                      </a:r>
                      <a:endParaRPr lang="ar-IQ" sz="1800" b="1" dirty="0"/>
                    </a:p>
                  </a:txBody>
                  <a:tcPr/>
                </a:tc>
                <a:tc>
                  <a:txBody>
                    <a:bodyPr/>
                    <a:lstStyle/>
                    <a:p>
                      <a:pPr rtl="1"/>
                      <a:r>
                        <a:rPr lang="ar-IQ" sz="1800" b="1" dirty="0" smtClean="0"/>
                        <a:t>200- 220</a:t>
                      </a:r>
                      <a:endParaRPr lang="ar-IQ" sz="1800" b="1" dirty="0"/>
                    </a:p>
                  </a:txBody>
                  <a:tcPr/>
                </a:tc>
              </a:tr>
              <a:tr h="366762">
                <a:tc>
                  <a:txBody>
                    <a:bodyPr/>
                    <a:lstStyle/>
                    <a:p>
                      <a:pPr rtl="1"/>
                      <a:r>
                        <a:rPr lang="ar-IQ" sz="1600" b="1" dirty="0" smtClean="0"/>
                        <a:t>القذف</a:t>
                      </a:r>
                      <a:r>
                        <a:rPr lang="ar-IQ" sz="1600" b="1" baseline="0" dirty="0" smtClean="0"/>
                        <a:t> </a:t>
                      </a:r>
                      <a:endParaRPr lang="ar-IQ" sz="1600" b="1" dirty="0"/>
                    </a:p>
                  </a:txBody>
                  <a:tcPr/>
                </a:tc>
                <a:tc>
                  <a:txBody>
                    <a:bodyPr/>
                    <a:lstStyle/>
                    <a:p>
                      <a:pPr rtl="1"/>
                      <a:r>
                        <a:rPr lang="ar-IQ" sz="1800" b="1" dirty="0" smtClean="0"/>
                        <a:t>3- 5</a:t>
                      </a:r>
                      <a:endParaRPr lang="ar-IQ" sz="1800" b="1" dirty="0"/>
                    </a:p>
                  </a:txBody>
                  <a:tcPr/>
                </a:tc>
                <a:tc>
                  <a:txBody>
                    <a:bodyPr/>
                    <a:lstStyle/>
                    <a:p>
                      <a:pPr rtl="1"/>
                      <a:r>
                        <a:rPr lang="ar-IQ" sz="1800" b="1" dirty="0" smtClean="0"/>
                        <a:t>60-</a:t>
                      </a:r>
                      <a:r>
                        <a:rPr lang="ar-IQ" sz="1800" b="1" baseline="0" dirty="0" smtClean="0"/>
                        <a:t> 75</a:t>
                      </a:r>
                      <a:endParaRPr lang="ar-IQ" sz="1800" b="1" dirty="0"/>
                    </a:p>
                  </a:txBody>
                  <a:tcPr/>
                </a:tc>
                <a:tc>
                  <a:txBody>
                    <a:bodyPr/>
                    <a:lstStyle/>
                    <a:p>
                      <a:pPr rtl="1"/>
                      <a:r>
                        <a:rPr lang="ar-IQ" sz="1800" b="1" dirty="0" smtClean="0"/>
                        <a:t>200- 220</a:t>
                      </a:r>
                      <a:endParaRPr lang="ar-IQ" sz="1800" b="1" dirty="0"/>
                    </a:p>
                  </a:txBody>
                  <a:tcPr/>
                </a:tc>
              </a:tr>
              <a:tr h="356627">
                <a:tc>
                  <a:txBody>
                    <a:bodyPr/>
                    <a:lstStyle/>
                    <a:p>
                      <a:pPr rtl="1"/>
                      <a:r>
                        <a:rPr lang="ar-IQ" sz="1600" b="1" dirty="0" smtClean="0"/>
                        <a:t>رفع الاثقال</a:t>
                      </a:r>
                      <a:endParaRPr lang="ar-IQ" sz="1600" b="1" dirty="0"/>
                    </a:p>
                  </a:txBody>
                  <a:tcPr/>
                </a:tc>
                <a:tc>
                  <a:txBody>
                    <a:bodyPr/>
                    <a:lstStyle/>
                    <a:p>
                      <a:pPr rtl="1"/>
                      <a:r>
                        <a:rPr lang="ar-IQ" sz="1800" b="1" dirty="0" smtClean="0"/>
                        <a:t>3- 5</a:t>
                      </a:r>
                      <a:endParaRPr lang="ar-IQ" sz="1800" b="1" dirty="0"/>
                    </a:p>
                  </a:txBody>
                  <a:tcPr/>
                </a:tc>
                <a:tc>
                  <a:txBody>
                    <a:bodyPr/>
                    <a:lstStyle/>
                    <a:p>
                      <a:pPr rtl="1"/>
                      <a:r>
                        <a:rPr lang="ar-IQ" sz="1800" b="1" dirty="0" smtClean="0"/>
                        <a:t>60- 75</a:t>
                      </a:r>
                      <a:endParaRPr lang="ar-IQ" sz="1800" b="1" dirty="0"/>
                    </a:p>
                  </a:txBody>
                  <a:tcPr/>
                </a:tc>
                <a:tc>
                  <a:txBody>
                    <a:bodyPr/>
                    <a:lstStyle/>
                    <a:p>
                      <a:pPr rtl="1"/>
                      <a:r>
                        <a:rPr lang="ar-IQ" sz="1800" b="1" dirty="0" smtClean="0"/>
                        <a:t>200- 220</a:t>
                      </a:r>
                      <a:endParaRPr lang="ar-IQ" sz="1800" b="1" dirty="0"/>
                    </a:p>
                  </a:txBody>
                  <a:tcPr/>
                </a:tc>
              </a:tr>
            </a:tbl>
          </a:graphicData>
        </a:graphic>
      </p:graphicFrame>
      <p:sp>
        <p:nvSpPr>
          <p:cNvPr id="9" name="مستطيل 8"/>
          <p:cNvSpPr/>
          <p:nvPr/>
        </p:nvSpPr>
        <p:spPr>
          <a:xfrm>
            <a:off x="428597" y="1214422"/>
            <a:ext cx="2500329" cy="1200329"/>
          </a:xfrm>
          <a:prstGeom prst="rect">
            <a:avLst/>
          </a:prstGeom>
        </p:spPr>
        <p:txBody>
          <a:bodyPr wrap="square">
            <a:spAutoFit/>
          </a:bodyPr>
          <a:lstStyle/>
          <a:p>
            <a:pPr algn="ctr"/>
            <a:r>
              <a:rPr lang="ar-AE"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العوامل الأساسية في العمل التدريبي لمرحلة الإعداد</a:t>
            </a:r>
            <a:endParaRPr lang="ar-IQ"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274638"/>
            <a:ext cx="7467600" cy="439718"/>
          </a:xfrm>
          <a:solidFill>
            <a:schemeClr val="accent2">
              <a:lumMod val="40000"/>
              <a:lumOff val="60000"/>
            </a:schemeClr>
          </a:solidFill>
        </p:spPr>
        <p:txBody>
          <a:bodyPr>
            <a:normAutofit fontScale="90000"/>
          </a:bodyPr>
          <a:lstStyle/>
          <a:p>
            <a:pPr algn="ctr"/>
            <a:r>
              <a:rPr lang="ar-AE" sz="32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الحدود العمرية للانجازات في أنواع رياضية مختلفة</a:t>
            </a:r>
            <a:endParaRPr lang="ar-IQ"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9" name="عنصر نائب للمحتوى 8"/>
          <p:cNvGraphicFramePr>
            <a:graphicFrameLocks noGrp="1"/>
          </p:cNvGraphicFramePr>
          <p:nvPr>
            <p:ph sz="quarter" idx="1"/>
          </p:nvPr>
        </p:nvGraphicFramePr>
        <p:xfrm>
          <a:off x="457200" y="785794"/>
          <a:ext cx="7467600" cy="5598160"/>
        </p:xfrm>
        <a:graphic>
          <a:graphicData uri="http://schemas.openxmlformats.org/drawingml/2006/table">
            <a:tbl>
              <a:tblPr rtl="1" firstRow="1" bandRow="1">
                <a:tableStyleId>{F5AB1C69-6EDB-4FF4-983F-18BD219EF322}</a:tableStyleId>
              </a:tblPr>
              <a:tblGrid>
                <a:gridCol w="2785052"/>
                <a:gridCol w="1195458"/>
                <a:gridCol w="1232462"/>
                <a:gridCol w="1027054"/>
                <a:gridCol w="1227574"/>
              </a:tblGrid>
              <a:tr h="370840">
                <a:tc rowSpan="3">
                  <a:txBody>
                    <a:bodyPr/>
                    <a:lstStyle/>
                    <a:p>
                      <a:pPr algn="ctr" rtl="1"/>
                      <a:r>
                        <a:rPr lang="ar-IQ" sz="2400" b="1" dirty="0" smtClean="0">
                          <a:solidFill>
                            <a:schemeClr val="accent2">
                              <a:lumMod val="75000"/>
                            </a:schemeClr>
                          </a:solidFill>
                        </a:rPr>
                        <a:t>نوع</a:t>
                      </a:r>
                      <a:r>
                        <a:rPr lang="ar-IQ" sz="2400" b="1" baseline="0" dirty="0" smtClean="0">
                          <a:solidFill>
                            <a:schemeClr val="accent2">
                              <a:lumMod val="75000"/>
                            </a:schemeClr>
                          </a:solidFill>
                        </a:rPr>
                        <a:t> الرياضة</a:t>
                      </a:r>
                      <a:endParaRPr lang="ar-IQ" sz="2400" b="1" dirty="0">
                        <a:solidFill>
                          <a:schemeClr val="accent2">
                            <a:lumMod val="75000"/>
                          </a:schemeClr>
                        </a:solidFill>
                      </a:endParaRPr>
                    </a:p>
                  </a:txBody>
                  <a:tcPr>
                    <a:solidFill>
                      <a:schemeClr val="accent3">
                        <a:lumMod val="40000"/>
                        <a:lumOff val="60000"/>
                      </a:schemeClr>
                    </a:solidFill>
                  </a:tcPr>
                </a:tc>
                <a:tc gridSpan="4">
                  <a:txBody>
                    <a:bodyPr/>
                    <a:lstStyle/>
                    <a:p>
                      <a:pPr algn="ctr" rtl="1"/>
                      <a:r>
                        <a:rPr lang="ar-IQ" sz="1800" b="1" dirty="0" smtClean="0">
                          <a:solidFill>
                            <a:schemeClr val="accent2">
                              <a:lumMod val="75000"/>
                            </a:schemeClr>
                          </a:solidFill>
                        </a:rPr>
                        <a:t>العمر بالسنة </a:t>
                      </a:r>
                      <a:endParaRPr lang="ar-IQ" sz="1800" b="1" dirty="0">
                        <a:solidFill>
                          <a:schemeClr val="accent2">
                            <a:lumMod val="75000"/>
                          </a:schemeClr>
                        </a:solidFill>
                      </a:endParaRPr>
                    </a:p>
                  </a:txBody>
                  <a:tcPr>
                    <a:solidFill>
                      <a:schemeClr val="accent3">
                        <a:lumMod val="40000"/>
                        <a:lumOff val="60000"/>
                      </a:schemeClr>
                    </a:solidFill>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r>
              <a:tr h="370840">
                <a:tc vMerge="1">
                  <a:txBody>
                    <a:bodyPr/>
                    <a:lstStyle/>
                    <a:p>
                      <a:pPr rtl="1"/>
                      <a:endParaRPr lang="ar-IQ"/>
                    </a:p>
                  </a:txBody>
                  <a:tcPr/>
                </a:tc>
                <a:tc gridSpan="2">
                  <a:txBody>
                    <a:bodyPr/>
                    <a:lstStyle/>
                    <a:p>
                      <a:pPr algn="ctr" rtl="1"/>
                      <a:r>
                        <a:rPr lang="ar-IQ" sz="1600" b="1" dirty="0" smtClean="0">
                          <a:solidFill>
                            <a:schemeClr val="accent2">
                              <a:lumMod val="75000"/>
                            </a:schemeClr>
                          </a:solidFill>
                        </a:rPr>
                        <a:t>أولى النجاحات الكبيرة</a:t>
                      </a:r>
                      <a:endParaRPr lang="ar-IQ" sz="1600" b="1" dirty="0">
                        <a:solidFill>
                          <a:schemeClr val="accent2">
                            <a:lumMod val="75000"/>
                          </a:schemeClr>
                        </a:solidFill>
                      </a:endParaRPr>
                    </a:p>
                  </a:txBody>
                  <a:tcPr>
                    <a:solidFill>
                      <a:schemeClr val="accent3">
                        <a:lumMod val="40000"/>
                        <a:lumOff val="60000"/>
                      </a:schemeClr>
                    </a:solidFill>
                  </a:tcPr>
                </a:tc>
                <a:tc hMerge="1">
                  <a:txBody>
                    <a:bodyPr/>
                    <a:lstStyle/>
                    <a:p>
                      <a:pPr rtl="1"/>
                      <a:endParaRPr lang="ar-IQ"/>
                    </a:p>
                  </a:txBody>
                  <a:tcPr/>
                </a:tc>
                <a:tc gridSpan="2">
                  <a:txBody>
                    <a:bodyPr/>
                    <a:lstStyle/>
                    <a:p>
                      <a:pPr algn="ctr" rtl="1"/>
                      <a:r>
                        <a:rPr lang="ar-IQ" sz="1600" b="1" dirty="0" smtClean="0">
                          <a:solidFill>
                            <a:schemeClr val="accent2">
                              <a:lumMod val="75000"/>
                            </a:schemeClr>
                          </a:solidFill>
                        </a:rPr>
                        <a:t>الإمكانيات المثلى </a:t>
                      </a:r>
                      <a:endParaRPr lang="ar-IQ" sz="1600" b="1" dirty="0">
                        <a:solidFill>
                          <a:schemeClr val="accent2">
                            <a:lumMod val="75000"/>
                          </a:schemeClr>
                        </a:solidFill>
                      </a:endParaRPr>
                    </a:p>
                  </a:txBody>
                  <a:tcPr>
                    <a:solidFill>
                      <a:schemeClr val="accent3">
                        <a:lumMod val="40000"/>
                        <a:lumOff val="60000"/>
                      </a:schemeClr>
                    </a:solidFill>
                  </a:tcPr>
                </a:tc>
                <a:tc hMerge="1">
                  <a:txBody>
                    <a:bodyPr/>
                    <a:lstStyle/>
                    <a:p>
                      <a:pPr rtl="1"/>
                      <a:endParaRPr lang="ar-IQ"/>
                    </a:p>
                  </a:txBody>
                  <a:tcPr/>
                </a:tc>
              </a:tr>
              <a:tr h="187014">
                <a:tc vMerge="1">
                  <a:txBody>
                    <a:bodyPr/>
                    <a:lstStyle/>
                    <a:p>
                      <a:pPr rtl="1"/>
                      <a:endParaRPr lang="ar-IQ"/>
                    </a:p>
                  </a:txBody>
                  <a:tcPr/>
                </a:tc>
                <a:tc>
                  <a:txBody>
                    <a:bodyPr/>
                    <a:lstStyle/>
                    <a:p>
                      <a:pPr algn="ctr" rtl="1"/>
                      <a:r>
                        <a:rPr lang="ar-IQ" sz="1600" b="1" dirty="0" smtClean="0"/>
                        <a:t>رجال</a:t>
                      </a:r>
                      <a:endParaRPr lang="ar-IQ" sz="1600" b="1" dirty="0">
                        <a:solidFill>
                          <a:srgbClr val="FF0000"/>
                        </a:solidFill>
                      </a:endParaRPr>
                    </a:p>
                  </a:txBody>
                  <a:tcPr/>
                </a:tc>
                <a:tc>
                  <a:txBody>
                    <a:bodyPr/>
                    <a:lstStyle/>
                    <a:p>
                      <a:pPr algn="ctr" rtl="1"/>
                      <a:r>
                        <a:rPr lang="ar-IQ" sz="1600" b="1" dirty="0" smtClean="0"/>
                        <a:t>نساء</a:t>
                      </a:r>
                      <a:endParaRPr lang="ar-IQ" sz="1600" b="1" dirty="0">
                        <a:solidFill>
                          <a:srgbClr val="FF0000"/>
                        </a:solidFill>
                      </a:endParaRPr>
                    </a:p>
                  </a:txBody>
                  <a:tcPr/>
                </a:tc>
                <a:tc>
                  <a:txBody>
                    <a:bodyPr/>
                    <a:lstStyle/>
                    <a:p>
                      <a:pPr algn="ctr" rtl="1"/>
                      <a:r>
                        <a:rPr lang="ar-IQ" sz="1600" b="1" dirty="0" smtClean="0"/>
                        <a:t>رجال</a:t>
                      </a:r>
                      <a:endParaRPr lang="ar-IQ" sz="1600" b="1" dirty="0">
                        <a:solidFill>
                          <a:srgbClr val="FF0000"/>
                        </a:solidFill>
                      </a:endParaRPr>
                    </a:p>
                  </a:txBody>
                  <a:tcPr/>
                </a:tc>
                <a:tc>
                  <a:txBody>
                    <a:bodyPr/>
                    <a:lstStyle/>
                    <a:p>
                      <a:pPr algn="ctr" rtl="1"/>
                      <a:r>
                        <a:rPr lang="ar-IQ" sz="1600" b="1" dirty="0" smtClean="0"/>
                        <a:t>نساء</a:t>
                      </a:r>
                      <a:endParaRPr lang="ar-IQ" sz="1600" b="1" dirty="0">
                        <a:solidFill>
                          <a:srgbClr val="FF0000"/>
                        </a:solidFill>
                      </a:endParaRPr>
                    </a:p>
                  </a:txBody>
                  <a:tcPr/>
                </a:tc>
              </a:tr>
              <a:tr h="370840">
                <a:tc>
                  <a:txBody>
                    <a:bodyPr/>
                    <a:lstStyle/>
                    <a:p>
                      <a:pPr rtl="1"/>
                      <a:r>
                        <a:rPr lang="ar-IQ" sz="1400" b="1" u="sng" dirty="0" smtClean="0"/>
                        <a:t>السباحة</a:t>
                      </a:r>
                    </a:p>
                    <a:p>
                      <a:pPr rtl="1"/>
                      <a:r>
                        <a:rPr lang="ar-IQ" sz="1400" b="1" dirty="0" smtClean="0"/>
                        <a:t>100- 200- 400 </a:t>
                      </a:r>
                    </a:p>
                    <a:p>
                      <a:pPr rtl="1"/>
                      <a:r>
                        <a:rPr lang="ar-IQ" sz="1400" b="1" dirty="0" smtClean="0"/>
                        <a:t>800- 1500</a:t>
                      </a:r>
                      <a:endParaRPr lang="ar-IQ" sz="1400" b="1" dirty="0"/>
                    </a:p>
                  </a:txBody>
                  <a:tcPr/>
                </a:tc>
                <a:tc>
                  <a:txBody>
                    <a:bodyPr/>
                    <a:lstStyle/>
                    <a:p>
                      <a:pPr rtl="1"/>
                      <a:endParaRPr lang="ar-IQ" sz="1400" b="1" dirty="0" smtClean="0"/>
                    </a:p>
                    <a:p>
                      <a:pPr rtl="1"/>
                      <a:r>
                        <a:rPr lang="ar-IQ" sz="1400" b="1" dirty="0" smtClean="0"/>
                        <a:t>17- 18 </a:t>
                      </a:r>
                    </a:p>
                    <a:p>
                      <a:pPr rtl="1"/>
                      <a:r>
                        <a:rPr lang="ar-IQ" sz="1400" b="1" dirty="0" smtClean="0"/>
                        <a:t>15- 17</a:t>
                      </a:r>
                      <a:endParaRPr lang="ar-IQ" sz="1400" b="1" dirty="0"/>
                    </a:p>
                  </a:txBody>
                  <a:tcPr/>
                </a:tc>
                <a:tc>
                  <a:txBody>
                    <a:bodyPr/>
                    <a:lstStyle/>
                    <a:p>
                      <a:pPr rtl="1"/>
                      <a:endParaRPr lang="ar-IQ" sz="1400" b="1" dirty="0" smtClean="0"/>
                    </a:p>
                    <a:p>
                      <a:pPr rtl="1"/>
                      <a:r>
                        <a:rPr lang="ar-IQ" sz="1400" b="1" dirty="0" smtClean="0"/>
                        <a:t>14- 16 </a:t>
                      </a:r>
                    </a:p>
                    <a:p>
                      <a:pPr rtl="1"/>
                      <a:r>
                        <a:rPr lang="ar-IQ" sz="1400" b="1" dirty="0" smtClean="0"/>
                        <a:t>13- 15</a:t>
                      </a:r>
                      <a:endParaRPr lang="ar-IQ" sz="1400" b="1" dirty="0"/>
                    </a:p>
                  </a:txBody>
                  <a:tcPr/>
                </a:tc>
                <a:tc>
                  <a:txBody>
                    <a:bodyPr/>
                    <a:lstStyle/>
                    <a:p>
                      <a:pPr rtl="1"/>
                      <a:endParaRPr lang="ar-IQ" sz="1400" b="1" dirty="0" smtClean="0"/>
                    </a:p>
                    <a:p>
                      <a:pPr rtl="1"/>
                      <a:r>
                        <a:rPr lang="ar-IQ" sz="1400" b="1" dirty="0" smtClean="0"/>
                        <a:t>19- 22 </a:t>
                      </a:r>
                    </a:p>
                    <a:p>
                      <a:pPr rtl="1"/>
                      <a:r>
                        <a:rPr lang="ar-IQ" sz="1400" b="1" dirty="0" smtClean="0"/>
                        <a:t>18 - 20</a:t>
                      </a:r>
                      <a:endParaRPr lang="ar-IQ" sz="1400" b="1" dirty="0"/>
                    </a:p>
                  </a:txBody>
                  <a:tcPr/>
                </a:tc>
                <a:tc>
                  <a:txBody>
                    <a:bodyPr/>
                    <a:lstStyle/>
                    <a:p>
                      <a:pPr rtl="1"/>
                      <a:endParaRPr lang="ar-IQ" sz="1400" b="1" dirty="0" smtClean="0"/>
                    </a:p>
                    <a:p>
                      <a:pPr rtl="1"/>
                      <a:r>
                        <a:rPr lang="ar-IQ" sz="1400" b="1" dirty="0" smtClean="0"/>
                        <a:t>17- 20 </a:t>
                      </a:r>
                    </a:p>
                    <a:p>
                      <a:pPr rtl="1"/>
                      <a:r>
                        <a:rPr lang="ar-IQ" sz="1400" b="1" dirty="0" smtClean="0"/>
                        <a:t>16- 18</a:t>
                      </a:r>
                      <a:endParaRPr lang="ar-IQ" sz="1400" b="1" dirty="0"/>
                    </a:p>
                  </a:txBody>
                  <a:tcPr/>
                </a:tc>
              </a:tr>
              <a:tr h="370840">
                <a:tc>
                  <a:txBody>
                    <a:bodyPr/>
                    <a:lstStyle/>
                    <a:p>
                      <a:pPr rtl="1"/>
                      <a:r>
                        <a:rPr lang="ar-IQ" sz="1400" b="1" u="sng" dirty="0" smtClean="0"/>
                        <a:t>العدو والجري </a:t>
                      </a:r>
                    </a:p>
                    <a:p>
                      <a:pPr rtl="1"/>
                      <a:r>
                        <a:rPr lang="ar-IQ" sz="1400" b="1" u="none" dirty="0" smtClean="0"/>
                        <a:t>100-400</a:t>
                      </a:r>
                      <a:r>
                        <a:rPr lang="ar-IQ" sz="1400" b="1" u="none" baseline="0" dirty="0" smtClean="0"/>
                        <a:t> </a:t>
                      </a:r>
                    </a:p>
                    <a:p>
                      <a:pPr rtl="1"/>
                      <a:r>
                        <a:rPr lang="ar-IQ" sz="1400" b="1" u="none" baseline="0" dirty="0" smtClean="0"/>
                        <a:t>800- 1500 </a:t>
                      </a:r>
                    </a:p>
                    <a:p>
                      <a:pPr rtl="1"/>
                      <a:r>
                        <a:rPr lang="ar-IQ" sz="1400" b="1" u="none" baseline="0" dirty="0" smtClean="0"/>
                        <a:t>5000- 10000</a:t>
                      </a:r>
                      <a:endParaRPr lang="ar-IQ" sz="1400" b="1" u="none" dirty="0"/>
                    </a:p>
                  </a:txBody>
                  <a:tcPr/>
                </a:tc>
                <a:tc>
                  <a:txBody>
                    <a:bodyPr/>
                    <a:lstStyle/>
                    <a:p>
                      <a:pPr rtl="1"/>
                      <a:endParaRPr lang="ar-IQ" sz="1400" b="1" dirty="0" smtClean="0"/>
                    </a:p>
                    <a:p>
                      <a:pPr rtl="1"/>
                      <a:r>
                        <a:rPr lang="ar-IQ" sz="1400" b="1" dirty="0" smtClean="0"/>
                        <a:t>19- 22 </a:t>
                      </a:r>
                    </a:p>
                    <a:p>
                      <a:pPr rtl="1"/>
                      <a:r>
                        <a:rPr lang="ar-IQ" sz="1400" b="1" dirty="0" smtClean="0"/>
                        <a:t>23- 24 </a:t>
                      </a:r>
                    </a:p>
                    <a:p>
                      <a:pPr rtl="1"/>
                      <a:r>
                        <a:rPr lang="ar-IQ" sz="1400" b="1" dirty="0" smtClean="0"/>
                        <a:t>24- 26</a:t>
                      </a:r>
                      <a:endParaRPr lang="ar-IQ" sz="1400" b="1" dirty="0"/>
                    </a:p>
                  </a:txBody>
                  <a:tcPr/>
                </a:tc>
                <a:tc>
                  <a:txBody>
                    <a:bodyPr/>
                    <a:lstStyle/>
                    <a:p>
                      <a:pPr rtl="1"/>
                      <a:endParaRPr lang="ar-IQ" sz="1400" b="1" dirty="0" smtClean="0"/>
                    </a:p>
                    <a:p>
                      <a:pPr rtl="1"/>
                      <a:r>
                        <a:rPr lang="ar-IQ" sz="1400" b="1" dirty="0" smtClean="0"/>
                        <a:t>17- 20 </a:t>
                      </a:r>
                    </a:p>
                    <a:p>
                      <a:pPr rtl="1"/>
                      <a:r>
                        <a:rPr lang="ar-IQ" sz="1400" b="1" dirty="0" smtClean="0"/>
                        <a:t>20- 23 </a:t>
                      </a:r>
                    </a:p>
                    <a:p>
                      <a:pPr rtl="1"/>
                      <a:r>
                        <a:rPr lang="ar-IQ" sz="1400" b="1" dirty="0" smtClean="0"/>
                        <a:t>23- 25</a:t>
                      </a:r>
                      <a:endParaRPr lang="ar-IQ" sz="1400" b="1" dirty="0"/>
                    </a:p>
                  </a:txBody>
                  <a:tcPr/>
                </a:tc>
                <a:tc>
                  <a:txBody>
                    <a:bodyPr/>
                    <a:lstStyle/>
                    <a:p>
                      <a:pPr rtl="1"/>
                      <a:endParaRPr lang="ar-IQ" sz="1400" b="1" dirty="0" smtClean="0"/>
                    </a:p>
                    <a:p>
                      <a:pPr rtl="1"/>
                      <a:r>
                        <a:rPr lang="ar-IQ" sz="1400" b="1" dirty="0" smtClean="0"/>
                        <a:t>22- 26 </a:t>
                      </a:r>
                    </a:p>
                    <a:p>
                      <a:pPr rtl="1"/>
                      <a:r>
                        <a:rPr lang="ar-IQ" sz="1400" b="1" dirty="0" smtClean="0"/>
                        <a:t>25- 27 </a:t>
                      </a:r>
                    </a:p>
                    <a:p>
                      <a:pPr rtl="1"/>
                      <a:r>
                        <a:rPr lang="ar-IQ" sz="1400" b="1" dirty="0" smtClean="0"/>
                        <a:t>26- 30</a:t>
                      </a:r>
                      <a:endParaRPr lang="ar-IQ" sz="1400" b="1" dirty="0"/>
                    </a:p>
                  </a:txBody>
                  <a:tcPr/>
                </a:tc>
                <a:tc>
                  <a:txBody>
                    <a:bodyPr/>
                    <a:lstStyle/>
                    <a:p>
                      <a:pPr rtl="1"/>
                      <a:endParaRPr lang="ar-IQ" sz="1400" b="1" dirty="0" smtClean="0"/>
                    </a:p>
                    <a:p>
                      <a:pPr rtl="1"/>
                      <a:r>
                        <a:rPr lang="ar-IQ" sz="1400" b="1" dirty="0" smtClean="0"/>
                        <a:t>20- 24 </a:t>
                      </a:r>
                    </a:p>
                    <a:p>
                      <a:pPr rtl="1"/>
                      <a:r>
                        <a:rPr lang="ar-IQ" sz="1400" b="1" dirty="0" smtClean="0"/>
                        <a:t>22- 26 </a:t>
                      </a:r>
                    </a:p>
                    <a:p>
                      <a:pPr rtl="1"/>
                      <a:r>
                        <a:rPr lang="ar-IQ" sz="1400" b="1" dirty="0" smtClean="0"/>
                        <a:t>25- 28</a:t>
                      </a:r>
                      <a:endParaRPr lang="ar-IQ" sz="1400" b="1" dirty="0"/>
                    </a:p>
                  </a:txBody>
                  <a:tcPr/>
                </a:tc>
              </a:tr>
              <a:tr h="370840">
                <a:tc>
                  <a:txBody>
                    <a:bodyPr/>
                    <a:lstStyle/>
                    <a:p>
                      <a:pPr rtl="1"/>
                      <a:r>
                        <a:rPr lang="ar-IQ" sz="1400" b="1" u="sng" dirty="0" smtClean="0"/>
                        <a:t>القفز </a:t>
                      </a:r>
                    </a:p>
                    <a:p>
                      <a:pPr rtl="1"/>
                      <a:r>
                        <a:rPr lang="ar-IQ" sz="1400" b="1" u="none" dirty="0" smtClean="0"/>
                        <a:t>العالي </a:t>
                      </a:r>
                    </a:p>
                    <a:p>
                      <a:pPr rtl="1"/>
                      <a:r>
                        <a:rPr lang="ar-IQ" sz="1400" b="1" u="none" dirty="0" smtClean="0"/>
                        <a:t>الطويل</a:t>
                      </a:r>
                    </a:p>
                    <a:p>
                      <a:pPr rtl="1"/>
                      <a:r>
                        <a:rPr lang="ar-IQ" sz="1400" b="1" u="none" dirty="0" smtClean="0"/>
                        <a:t>الثلاثية</a:t>
                      </a:r>
                    </a:p>
                    <a:p>
                      <a:pPr rtl="1"/>
                      <a:r>
                        <a:rPr lang="ar-IQ" sz="1400" b="1" u="none" dirty="0" smtClean="0"/>
                        <a:t>العصا</a:t>
                      </a:r>
                      <a:endParaRPr lang="ar-IQ" sz="1400" b="1" u="none" dirty="0"/>
                    </a:p>
                  </a:txBody>
                  <a:tcPr/>
                </a:tc>
                <a:tc>
                  <a:txBody>
                    <a:bodyPr/>
                    <a:lstStyle/>
                    <a:p>
                      <a:pPr rtl="1"/>
                      <a:endParaRPr lang="ar-IQ" sz="1400" b="1" dirty="0" smtClean="0"/>
                    </a:p>
                    <a:p>
                      <a:pPr rtl="1"/>
                      <a:r>
                        <a:rPr lang="ar-IQ" sz="1400" b="1" dirty="0" smtClean="0"/>
                        <a:t>20- 21 </a:t>
                      </a:r>
                    </a:p>
                    <a:p>
                      <a:pPr rtl="1"/>
                      <a:r>
                        <a:rPr lang="ar-IQ" sz="1400" b="1" dirty="0" smtClean="0"/>
                        <a:t>21- 22</a:t>
                      </a:r>
                    </a:p>
                    <a:p>
                      <a:pPr rtl="1"/>
                      <a:r>
                        <a:rPr lang="ar-IQ" sz="1400" b="1" dirty="0" smtClean="0"/>
                        <a:t>22- 23 </a:t>
                      </a:r>
                    </a:p>
                    <a:p>
                      <a:pPr rtl="1"/>
                      <a:r>
                        <a:rPr lang="ar-IQ" sz="1400" b="1" dirty="0" smtClean="0"/>
                        <a:t>23- 24</a:t>
                      </a:r>
                      <a:endParaRPr lang="ar-IQ" sz="1400" b="1" dirty="0"/>
                    </a:p>
                  </a:txBody>
                  <a:tcPr/>
                </a:tc>
                <a:tc>
                  <a:txBody>
                    <a:bodyPr/>
                    <a:lstStyle/>
                    <a:p>
                      <a:pPr rtl="1"/>
                      <a:endParaRPr lang="ar-IQ" sz="1400" b="1" dirty="0" smtClean="0"/>
                    </a:p>
                    <a:p>
                      <a:pPr rtl="1"/>
                      <a:r>
                        <a:rPr lang="ar-IQ" sz="1400" b="1" dirty="0" smtClean="0"/>
                        <a:t>17- 18 </a:t>
                      </a:r>
                    </a:p>
                    <a:p>
                      <a:pPr rtl="1"/>
                      <a:r>
                        <a:rPr lang="ar-IQ" sz="1400" b="1" dirty="0" smtClean="0"/>
                        <a:t>17- 19 </a:t>
                      </a:r>
                    </a:p>
                    <a:p>
                      <a:pPr rtl="1"/>
                      <a:r>
                        <a:rPr lang="ar-IQ" sz="1400" b="1" dirty="0" smtClean="0"/>
                        <a:t>20- 21 </a:t>
                      </a:r>
                    </a:p>
                    <a:p>
                      <a:pPr rtl="1"/>
                      <a:r>
                        <a:rPr lang="ar-IQ" sz="1400" b="1" dirty="0" smtClean="0"/>
                        <a:t>21- 22</a:t>
                      </a:r>
                      <a:endParaRPr lang="ar-IQ" sz="1400" b="1" dirty="0"/>
                    </a:p>
                  </a:txBody>
                  <a:tcPr/>
                </a:tc>
                <a:tc>
                  <a:txBody>
                    <a:bodyPr/>
                    <a:lstStyle/>
                    <a:p>
                      <a:pPr rtl="1"/>
                      <a:endParaRPr lang="ar-IQ" sz="1400" b="1" dirty="0" smtClean="0"/>
                    </a:p>
                    <a:p>
                      <a:pPr rtl="1"/>
                      <a:r>
                        <a:rPr lang="ar-IQ" sz="1400" b="1" dirty="0" smtClean="0"/>
                        <a:t>22- 24 </a:t>
                      </a:r>
                    </a:p>
                    <a:p>
                      <a:pPr rtl="1"/>
                      <a:r>
                        <a:rPr lang="ar-IQ" sz="1400" b="1" dirty="0" smtClean="0"/>
                        <a:t>23- 25 </a:t>
                      </a:r>
                    </a:p>
                    <a:p>
                      <a:pPr rtl="1"/>
                      <a:r>
                        <a:rPr lang="ar-IQ" sz="1400" b="1" dirty="0" smtClean="0"/>
                        <a:t>24- 27 </a:t>
                      </a:r>
                    </a:p>
                    <a:p>
                      <a:pPr rtl="1"/>
                      <a:r>
                        <a:rPr lang="ar-IQ" sz="1400" b="1" dirty="0" smtClean="0"/>
                        <a:t>25- 28</a:t>
                      </a:r>
                      <a:endParaRPr lang="ar-IQ" sz="1400" b="1" dirty="0"/>
                    </a:p>
                  </a:txBody>
                  <a:tcPr/>
                </a:tc>
                <a:tc>
                  <a:txBody>
                    <a:bodyPr/>
                    <a:lstStyle/>
                    <a:p>
                      <a:pPr rtl="1"/>
                      <a:endParaRPr lang="ar-IQ" sz="1400" b="1" dirty="0" smtClean="0"/>
                    </a:p>
                    <a:p>
                      <a:pPr rtl="1"/>
                      <a:r>
                        <a:rPr lang="ar-IQ" sz="1400" b="1" dirty="0" smtClean="0"/>
                        <a:t>19- 22 </a:t>
                      </a:r>
                    </a:p>
                    <a:p>
                      <a:pPr rtl="1"/>
                      <a:r>
                        <a:rPr lang="ar-IQ" sz="1400" b="1" dirty="0" smtClean="0"/>
                        <a:t>20- 22 </a:t>
                      </a:r>
                    </a:p>
                    <a:p>
                      <a:pPr rtl="1"/>
                      <a:r>
                        <a:rPr lang="ar-IQ" sz="1400" b="1" dirty="0" smtClean="0"/>
                        <a:t>25- 26 </a:t>
                      </a:r>
                    </a:p>
                    <a:p>
                      <a:pPr rtl="1"/>
                      <a:r>
                        <a:rPr lang="ar-IQ" sz="1400" b="1" dirty="0" smtClean="0"/>
                        <a:t>23-</a:t>
                      </a:r>
                      <a:r>
                        <a:rPr lang="ar-IQ" sz="1400" b="1" baseline="0" dirty="0" smtClean="0"/>
                        <a:t> 26</a:t>
                      </a:r>
                      <a:endParaRPr lang="ar-IQ" sz="1400" b="1" dirty="0"/>
                    </a:p>
                  </a:txBody>
                  <a:tcPr/>
                </a:tc>
              </a:tr>
              <a:tr h="370840">
                <a:tc>
                  <a:txBody>
                    <a:bodyPr/>
                    <a:lstStyle/>
                    <a:p>
                      <a:pPr rtl="1"/>
                      <a:r>
                        <a:rPr lang="ar-IQ" sz="1400" b="1" u="sng" dirty="0" smtClean="0"/>
                        <a:t>الرمي </a:t>
                      </a:r>
                    </a:p>
                    <a:p>
                      <a:pPr rtl="1"/>
                      <a:r>
                        <a:rPr lang="ar-IQ" sz="1400" b="1" u="none" dirty="0" smtClean="0"/>
                        <a:t>الجلة</a:t>
                      </a:r>
                    </a:p>
                    <a:p>
                      <a:pPr rtl="1"/>
                      <a:r>
                        <a:rPr lang="ar-IQ" sz="1400" b="1" u="none" dirty="0" smtClean="0"/>
                        <a:t>القرص</a:t>
                      </a:r>
                    </a:p>
                    <a:p>
                      <a:pPr rtl="1"/>
                      <a:r>
                        <a:rPr lang="ar-IQ" sz="1400" b="1" u="none" dirty="0" smtClean="0"/>
                        <a:t>الرمح</a:t>
                      </a:r>
                      <a:endParaRPr lang="ar-IQ" sz="1400" b="1" u="none" dirty="0"/>
                    </a:p>
                  </a:txBody>
                  <a:tcPr/>
                </a:tc>
                <a:tc>
                  <a:txBody>
                    <a:bodyPr/>
                    <a:lstStyle/>
                    <a:p>
                      <a:pPr rtl="1"/>
                      <a:endParaRPr lang="ar-IQ" sz="1400" b="1" dirty="0" smtClean="0"/>
                    </a:p>
                    <a:p>
                      <a:pPr rtl="1"/>
                      <a:r>
                        <a:rPr lang="ar-IQ" sz="1400" b="1" dirty="0" smtClean="0"/>
                        <a:t>22- 23 </a:t>
                      </a:r>
                    </a:p>
                    <a:p>
                      <a:pPr rtl="1"/>
                      <a:r>
                        <a:rPr lang="ar-IQ" sz="1400" b="1" dirty="0" smtClean="0"/>
                        <a:t>23- 24 </a:t>
                      </a:r>
                    </a:p>
                    <a:p>
                      <a:pPr rtl="1"/>
                      <a:r>
                        <a:rPr lang="ar-IQ" sz="1400" b="1" dirty="0" smtClean="0"/>
                        <a:t>24- 25</a:t>
                      </a:r>
                      <a:endParaRPr lang="ar-IQ" sz="1400" b="1" dirty="0"/>
                    </a:p>
                  </a:txBody>
                  <a:tcPr/>
                </a:tc>
                <a:tc>
                  <a:txBody>
                    <a:bodyPr/>
                    <a:lstStyle/>
                    <a:p>
                      <a:pPr rtl="1"/>
                      <a:endParaRPr lang="ar-IQ" sz="1400" b="1" dirty="0" smtClean="0"/>
                    </a:p>
                    <a:p>
                      <a:pPr rtl="1"/>
                      <a:r>
                        <a:rPr lang="ar-IQ" sz="1400" b="1" dirty="0" smtClean="0"/>
                        <a:t>18- 20 </a:t>
                      </a:r>
                    </a:p>
                    <a:p>
                      <a:pPr rtl="1"/>
                      <a:r>
                        <a:rPr lang="ar-IQ" sz="1400" b="1" dirty="0" smtClean="0"/>
                        <a:t>18- 21 </a:t>
                      </a:r>
                    </a:p>
                    <a:p>
                      <a:pPr rtl="1"/>
                      <a:r>
                        <a:rPr lang="ar-IQ" sz="1400" b="1" dirty="0" smtClean="0"/>
                        <a:t>20- 22 </a:t>
                      </a:r>
                      <a:endParaRPr lang="ar-IQ" sz="1400" b="1" dirty="0"/>
                    </a:p>
                  </a:txBody>
                  <a:tcPr/>
                </a:tc>
                <a:tc>
                  <a:txBody>
                    <a:bodyPr/>
                    <a:lstStyle/>
                    <a:p>
                      <a:pPr rtl="1"/>
                      <a:endParaRPr lang="ar-IQ" sz="1400" b="1" dirty="0" smtClean="0"/>
                    </a:p>
                    <a:p>
                      <a:pPr rtl="1"/>
                      <a:r>
                        <a:rPr lang="ar-IQ" sz="1400" b="1" dirty="0" smtClean="0"/>
                        <a:t>24- 25 </a:t>
                      </a:r>
                    </a:p>
                    <a:p>
                      <a:pPr rtl="1"/>
                      <a:r>
                        <a:rPr lang="ar-IQ" sz="1400" b="1" dirty="0" smtClean="0"/>
                        <a:t>25- 26 </a:t>
                      </a:r>
                    </a:p>
                    <a:p>
                      <a:pPr rtl="1"/>
                      <a:r>
                        <a:rPr lang="ar-IQ" sz="1400" b="1" dirty="0" smtClean="0"/>
                        <a:t>26- 27 </a:t>
                      </a:r>
                      <a:endParaRPr lang="ar-IQ" sz="1400" b="1" dirty="0"/>
                    </a:p>
                  </a:txBody>
                  <a:tcPr/>
                </a:tc>
                <a:tc>
                  <a:txBody>
                    <a:bodyPr/>
                    <a:lstStyle/>
                    <a:p>
                      <a:pPr rtl="1"/>
                      <a:endParaRPr lang="ar-IQ" sz="1400" b="1" dirty="0" smtClean="0"/>
                    </a:p>
                    <a:p>
                      <a:pPr rtl="1"/>
                      <a:r>
                        <a:rPr lang="ar-IQ" sz="1400" b="1" dirty="0" smtClean="0"/>
                        <a:t>21- 23 </a:t>
                      </a:r>
                    </a:p>
                    <a:p>
                      <a:pPr rtl="1"/>
                      <a:r>
                        <a:rPr lang="ar-IQ" sz="1400" b="1" dirty="0" smtClean="0"/>
                        <a:t>22- 24 </a:t>
                      </a:r>
                    </a:p>
                    <a:p>
                      <a:pPr rtl="1"/>
                      <a:r>
                        <a:rPr lang="ar-IQ" sz="1400" b="1" dirty="0" smtClean="0"/>
                        <a:t>23- 24 </a:t>
                      </a:r>
                      <a:endParaRPr lang="ar-IQ" sz="1400" b="1" dirty="0"/>
                    </a:p>
                  </a:txBody>
                  <a:tcPr/>
                </a:tc>
              </a:tr>
              <a:tr h="370840">
                <a:tc>
                  <a:txBody>
                    <a:bodyPr/>
                    <a:lstStyle/>
                    <a:p>
                      <a:pPr rtl="1"/>
                      <a:r>
                        <a:rPr lang="ar-IQ" sz="1400" b="1" dirty="0" smtClean="0"/>
                        <a:t>الزوارق </a:t>
                      </a:r>
                      <a:endParaRPr lang="ar-IQ" sz="1400" b="1" dirty="0">
                        <a:solidFill>
                          <a:srgbClr val="FF0000"/>
                        </a:solidFill>
                      </a:endParaRPr>
                    </a:p>
                  </a:txBody>
                  <a:tcPr/>
                </a:tc>
                <a:tc>
                  <a:txBody>
                    <a:bodyPr/>
                    <a:lstStyle/>
                    <a:p>
                      <a:pPr rtl="1"/>
                      <a:r>
                        <a:rPr lang="ar-IQ" sz="1400" b="1" dirty="0" smtClean="0"/>
                        <a:t>18- 20 </a:t>
                      </a:r>
                      <a:endParaRPr lang="ar-IQ" sz="1400" b="1" dirty="0"/>
                    </a:p>
                  </a:txBody>
                  <a:tcPr/>
                </a:tc>
                <a:tc>
                  <a:txBody>
                    <a:bodyPr/>
                    <a:lstStyle/>
                    <a:p>
                      <a:pPr rtl="1"/>
                      <a:r>
                        <a:rPr lang="ar-IQ" sz="1400" b="1" dirty="0" smtClean="0"/>
                        <a:t>16-</a:t>
                      </a:r>
                      <a:r>
                        <a:rPr lang="ar-IQ" sz="1400" b="1" baseline="0" dirty="0" smtClean="0"/>
                        <a:t> 18 </a:t>
                      </a:r>
                      <a:endParaRPr lang="ar-IQ" sz="1400" b="1" dirty="0"/>
                    </a:p>
                  </a:txBody>
                  <a:tcPr/>
                </a:tc>
                <a:tc>
                  <a:txBody>
                    <a:bodyPr/>
                    <a:lstStyle/>
                    <a:p>
                      <a:pPr rtl="1"/>
                      <a:r>
                        <a:rPr lang="ar-IQ" sz="1400" b="1" dirty="0" smtClean="0"/>
                        <a:t>21- 24 </a:t>
                      </a:r>
                      <a:endParaRPr lang="ar-IQ" sz="1400" b="1" dirty="0"/>
                    </a:p>
                  </a:txBody>
                  <a:tcPr/>
                </a:tc>
                <a:tc>
                  <a:txBody>
                    <a:bodyPr/>
                    <a:lstStyle/>
                    <a:p>
                      <a:pPr rtl="1"/>
                      <a:r>
                        <a:rPr lang="ar-IQ" sz="1400" b="1" dirty="0" smtClean="0"/>
                        <a:t>19- 23</a:t>
                      </a:r>
                      <a:endParaRPr lang="ar-IQ" sz="1400" b="1" dirty="0"/>
                    </a:p>
                  </a:txBody>
                  <a:tcPr/>
                </a:tc>
              </a:tr>
              <a:tr h="370840">
                <a:tc>
                  <a:txBody>
                    <a:bodyPr/>
                    <a:lstStyle/>
                    <a:p>
                      <a:pPr rtl="1"/>
                      <a:r>
                        <a:rPr lang="ar-IQ" sz="1400" b="1" dirty="0" smtClean="0"/>
                        <a:t>الدراجات </a:t>
                      </a:r>
                      <a:endParaRPr lang="ar-IQ" sz="1400" b="1" dirty="0">
                        <a:solidFill>
                          <a:srgbClr val="FF0000"/>
                        </a:solidFill>
                      </a:endParaRPr>
                    </a:p>
                  </a:txBody>
                  <a:tcPr/>
                </a:tc>
                <a:tc>
                  <a:txBody>
                    <a:bodyPr/>
                    <a:lstStyle/>
                    <a:p>
                      <a:pPr rtl="1"/>
                      <a:r>
                        <a:rPr lang="ar-IQ" sz="1400" b="1" dirty="0" smtClean="0"/>
                        <a:t>17- 20</a:t>
                      </a:r>
                      <a:endParaRPr lang="ar-IQ" sz="1400" b="1" dirty="0"/>
                    </a:p>
                  </a:txBody>
                  <a:tcPr/>
                </a:tc>
                <a:tc>
                  <a:txBody>
                    <a:bodyPr/>
                    <a:lstStyle/>
                    <a:p>
                      <a:pPr rtl="1"/>
                      <a:r>
                        <a:rPr lang="ar-IQ" sz="1400" b="1" dirty="0" smtClean="0"/>
                        <a:t>16-</a:t>
                      </a:r>
                      <a:r>
                        <a:rPr lang="ar-IQ" sz="1400" b="1" baseline="0" dirty="0" smtClean="0"/>
                        <a:t> 19</a:t>
                      </a:r>
                      <a:endParaRPr lang="ar-IQ" sz="1400" b="1" dirty="0"/>
                    </a:p>
                  </a:txBody>
                  <a:tcPr/>
                </a:tc>
                <a:tc>
                  <a:txBody>
                    <a:bodyPr/>
                    <a:lstStyle/>
                    <a:p>
                      <a:pPr rtl="1"/>
                      <a:r>
                        <a:rPr lang="ar-IQ" sz="1400" b="1" dirty="0" smtClean="0"/>
                        <a:t>21- 24</a:t>
                      </a:r>
                      <a:endParaRPr lang="ar-IQ" sz="1400" b="1" dirty="0"/>
                    </a:p>
                  </a:txBody>
                  <a:tcPr/>
                </a:tc>
                <a:tc>
                  <a:txBody>
                    <a:bodyPr/>
                    <a:lstStyle/>
                    <a:p>
                      <a:pPr rtl="1"/>
                      <a:r>
                        <a:rPr lang="ar-IQ" sz="1400" b="1" dirty="0" smtClean="0"/>
                        <a:t>20-23</a:t>
                      </a:r>
                      <a:endParaRPr lang="ar-IQ" sz="14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sz="quarter" idx="1"/>
          </p:nvPr>
        </p:nvPicPr>
        <p:blipFill>
          <a:blip r:embed="rId2">
            <a:clrChange>
              <a:clrFrom>
                <a:srgbClr val="FFFFFF"/>
              </a:clrFrom>
              <a:clrTo>
                <a:srgbClr val="FFFFFF">
                  <a:alpha val="0"/>
                </a:srgbClr>
              </a:clrTo>
            </a:clrChange>
            <a:duotone>
              <a:prstClr val="black"/>
              <a:schemeClr val="accent6">
                <a:tint val="45000"/>
                <a:satMod val="400000"/>
              </a:schemeClr>
            </a:duotone>
            <a:lum bright="-100000" contrast="-66000"/>
          </a:blip>
          <a:srcRect/>
          <a:stretch>
            <a:fillRect/>
          </a:stretch>
        </p:blipFill>
        <p:spPr bwMode="auto">
          <a:xfrm>
            <a:off x="-32" y="0"/>
            <a:ext cx="9144032" cy="6857999"/>
          </a:xfrm>
          <a:prstGeom prst="rect">
            <a:avLst/>
          </a:prstGeom>
          <a:noFill/>
          <a:ln w="9525">
            <a:gradFill>
              <a:gsLst>
                <a:gs pos="0">
                  <a:srgbClr val="CCCCFF"/>
                </a:gs>
                <a:gs pos="17999">
                  <a:srgbClr val="99CCFF"/>
                </a:gs>
                <a:gs pos="36000">
                  <a:srgbClr val="9966FF"/>
                </a:gs>
                <a:gs pos="61000">
                  <a:srgbClr val="CC99FF"/>
                </a:gs>
                <a:gs pos="82001">
                  <a:srgbClr val="99CCFF"/>
                </a:gs>
                <a:gs pos="100000">
                  <a:srgbClr val="CCCCFF"/>
                </a:gs>
              </a:gsLst>
              <a:lin ang="5400000" scaled="0"/>
            </a:gra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4" name="عنوان 3"/>
          <p:cNvSpPr>
            <a:spLocks noGrp="1"/>
          </p:cNvSpPr>
          <p:nvPr>
            <p:ph type="title"/>
          </p:nvPr>
        </p:nvSpPr>
        <p:spPr>
          <a:xfrm>
            <a:off x="885828" y="274638"/>
            <a:ext cx="7258072" cy="582594"/>
          </a:xfrm>
          <a:gradFill>
            <a:gsLst>
              <a:gs pos="0">
                <a:srgbClr val="03D4A8"/>
              </a:gs>
              <a:gs pos="25000">
                <a:srgbClr val="21D6E0"/>
              </a:gs>
              <a:gs pos="75000">
                <a:srgbClr val="0087E6"/>
              </a:gs>
              <a:gs pos="100000">
                <a:srgbClr val="005CBF"/>
              </a:gs>
            </a:gsLst>
            <a:lin ang="5400000" scaled="0"/>
          </a:gradFill>
        </p:spPr>
        <p:txBody>
          <a:bodyPr>
            <a:normAutofit fontScale="90000"/>
          </a:bodyPr>
          <a:lstStyle/>
          <a:p>
            <a:pPr algn="ctr"/>
            <a:r>
              <a:rPr lang="ar-IQ" sz="2800" b="1" dirty="0" smtClean="0">
                <a:solidFill>
                  <a:schemeClr val="accent3"/>
                </a:solidFill>
              </a:rPr>
              <a:t>الفترة الزمنية المطلوبة من أجل الحصول على المستوى الرياضي</a:t>
            </a:r>
            <a:endParaRPr lang="ar-IQ" sz="2800" b="1" dirty="0">
              <a:solidFill>
                <a:schemeClr val="accent3"/>
              </a:solidFill>
            </a:endParaRPr>
          </a:p>
        </p:txBody>
      </p:sp>
      <p:pic>
        <p:nvPicPr>
          <p:cNvPr id="8" name="عنصر نائب للمحتوى 7" descr="D44CACR7SODCAPZAOI1CA368OM2CA1FOXW7CANTC6AWCAZMKIEFCAQHWBC7CA1JAYL9CA2LYKF0CAYF4SHFCAHUPDX7CAKZSWLMCABDXTVVCAMGOB8PCAIW05XMCA9EZQTPCAGQUU2OCA1DAM62CA5RAP5L.jpg"/>
          <p:cNvPicPr>
            <a:picLocks noGrp="1" noChangeAspect="1"/>
          </p:cNvPicPr>
          <p:nvPr>
            <p:ph sz="quarter" idx="1"/>
          </p:nvPr>
        </p:nvPicPr>
        <p:blipFill>
          <a:blip r:embed="rId2"/>
          <a:stretch>
            <a:fillRect/>
          </a:stretch>
        </p:blipFill>
        <p:spPr>
          <a:xfrm>
            <a:off x="357158" y="1071546"/>
            <a:ext cx="2286016" cy="44291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7" name="عنصر نائب للمحتوى 6"/>
          <p:cNvGraphicFramePr>
            <a:graphicFrameLocks noGrp="1"/>
          </p:cNvGraphicFramePr>
          <p:nvPr>
            <p:ph sz="quarter" idx="2"/>
          </p:nvPr>
        </p:nvGraphicFramePr>
        <p:xfrm>
          <a:off x="2887258" y="1000104"/>
          <a:ext cx="5685270" cy="5509296"/>
        </p:xfrm>
        <a:graphic>
          <a:graphicData uri="http://schemas.openxmlformats.org/drawingml/2006/table">
            <a:tbl>
              <a:tblPr rtl="1" firstRow="1" bandRow="1">
                <a:tableStyleId>{5DA37D80-6434-44D0-A028-1B22A696006F}</a:tableStyleId>
              </a:tblPr>
              <a:tblGrid>
                <a:gridCol w="1318712"/>
                <a:gridCol w="646214"/>
                <a:gridCol w="616230"/>
                <a:gridCol w="713200"/>
                <a:gridCol w="784636"/>
                <a:gridCol w="664714"/>
                <a:gridCol w="941564"/>
              </a:tblGrid>
              <a:tr h="528642">
                <a:tc rowSpan="3">
                  <a:txBody>
                    <a:bodyPr/>
                    <a:lstStyle/>
                    <a:p>
                      <a:pPr algn="ctr" rtl="1"/>
                      <a:endParaRPr lang="ar-IQ" sz="1800" b="1" dirty="0" smtClean="0"/>
                    </a:p>
                    <a:p>
                      <a:pPr algn="ctr" rtl="1"/>
                      <a:endParaRPr lang="ar-IQ" sz="1800" b="1" dirty="0" smtClean="0"/>
                    </a:p>
                    <a:p>
                      <a:pPr algn="ctr" rtl="1"/>
                      <a:r>
                        <a:rPr lang="ar-IQ" sz="1800" b="1" dirty="0" smtClean="0"/>
                        <a:t>نوع الرياضة</a:t>
                      </a:r>
                      <a:endParaRPr lang="ar-IQ" sz="1800" b="1" dirty="0"/>
                    </a:p>
                  </a:txBody>
                  <a:tcPr/>
                </a:tc>
                <a:tc gridSpan="6">
                  <a:txBody>
                    <a:bodyPr/>
                    <a:lstStyle/>
                    <a:p>
                      <a:pPr algn="ctr" rtl="1"/>
                      <a:r>
                        <a:rPr lang="ar-IQ" sz="1800" b="1" dirty="0" smtClean="0"/>
                        <a:t>الفترة الزمنية بالسنوات</a:t>
                      </a:r>
                      <a:endParaRPr lang="ar-IQ" sz="1800" b="1" dirty="0"/>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dirty="0"/>
                    </a:p>
                  </a:txBody>
                  <a:tcPr/>
                </a:tc>
                <a:tc hMerge="1">
                  <a:txBody>
                    <a:bodyPr/>
                    <a:lstStyle/>
                    <a:p>
                      <a:pPr rtl="1"/>
                      <a:endParaRPr lang="ar-IQ"/>
                    </a:p>
                  </a:txBody>
                  <a:tcPr/>
                </a:tc>
              </a:tr>
              <a:tr h="528642">
                <a:tc vMerge="1">
                  <a:txBody>
                    <a:bodyPr/>
                    <a:lstStyle/>
                    <a:p>
                      <a:pPr rtl="1"/>
                      <a:endParaRPr lang="ar-IQ"/>
                    </a:p>
                  </a:txBody>
                  <a:tcPr/>
                </a:tc>
                <a:tc gridSpan="2">
                  <a:txBody>
                    <a:bodyPr/>
                    <a:lstStyle/>
                    <a:p>
                      <a:pPr algn="ctr" rtl="1"/>
                      <a:r>
                        <a:rPr lang="ar-IQ" sz="1800" b="1" dirty="0" smtClean="0"/>
                        <a:t>من الأشبال إلى الفتيان</a:t>
                      </a:r>
                      <a:endParaRPr lang="ar-IQ" sz="1800" b="1" dirty="0"/>
                    </a:p>
                  </a:txBody>
                  <a:tcPr/>
                </a:tc>
                <a:tc hMerge="1">
                  <a:txBody>
                    <a:bodyPr/>
                    <a:lstStyle/>
                    <a:p>
                      <a:pPr rtl="1"/>
                      <a:endParaRPr lang="ar-IQ"/>
                    </a:p>
                  </a:txBody>
                  <a:tcPr/>
                </a:tc>
                <a:tc gridSpan="2">
                  <a:txBody>
                    <a:bodyPr/>
                    <a:lstStyle/>
                    <a:p>
                      <a:pPr algn="ctr" rtl="1"/>
                      <a:r>
                        <a:rPr lang="ar-IQ" sz="1800" b="1" dirty="0" smtClean="0"/>
                        <a:t>من الفتيان إلى الشباب</a:t>
                      </a:r>
                      <a:endParaRPr lang="ar-IQ" sz="1800" b="1" dirty="0"/>
                    </a:p>
                  </a:txBody>
                  <a:tcPr/>
                </a:tc>
                <a:tc hMerge="1">
                  <a:txBody>
                    <a:bodyPr/>
                    <a:lstStyle/>
                    <a:p>
                      <a:pPr rtl="1"/>
                      <a:endParaRPr lang="ar-IQ"/>
                    </a:p>
                  </a:txBody>
                  <a:tcPr/>
                </a:tc>
                <a:tc gridSpan="2">
                  <a:txBody>
                    <a:bodyPr/>
                    <a:lstStyle/>
                    <a:p>
                      <a:pPr algn="ctr" rtl="1"/>
                      <a:r>
                        <a:rPr lang="ar-IQ" sz="1800" b="1" dirty="0" smtClean="0"/>
                        <a:t>من الشباب إلى بطل متقدم </a:t>
                      </a:r>
                      <a:endParaRPr lang="ar-IQ" sz="1800" b="1" dirty="0"/>
                    </a:p>
                  </a:txBody>
                  <a:tcPr/>
                </a:tc>
                <a:tc hMerge="1">
                  <a:txBody>
                    <a:bodyPr/>
                    <a:lstStyle/>
                    <a:p>
                      <a:pPr rtl="1"/>
                      <a:endParaRPr lang="ar-IQ"/>
                    </a:p>
                  </a:txBody>
                  <a:tcPr/>
                </a:tc>
              </a:tr>
              <a:tr h="528642">
                <a:tc vMerge="1">
                  <a:txBody>
                    <a:bodyPr/>
                    <a:lstStyle/>
                    <a:p>
                      <a:pPr rtl="1"/>
                      <a:endParaRPr lang="ar-IQ"/>
                    </a:p>
                  </a:txBody>
                  <a:tcPr/>
                </a:tc>
                <a:tc>
                  <a:txBody>
                    <a:bodyPr/>
                    <a:lstStyle/>
                    <a:p>
                      <a:pPr rtl="1"/>
                      <a:r>
                        <a:rPr lang="ar-IQ" sz="1800" b="1" dirty="0" smtClean="0"/>
                        <a:t>نساء</a:t>
                      </a:r>
                      <a:endParaRPr lang="ar-IQ" sz="1800" b="1" dirty="0"/>
                    </a:p>
                  </a:txBody>
                  <a:tcPr/>
                </a:tc>
                <a:tc>
                  <a:txBody>
                    <a:bodyPr/>
                    <a:lstStyle/>
                    <a:p>
                      <a:pPr rtl="1"/>
                      <a:r>
                        <a:rPr lang="ar-IQ" sz="1800" b="1" dirty="0" smtClean="0"/>
                        <a:t>رجال</a:t>
                      </a:r>
                      <a:endParaRPr lang="ar-IQ" sz="1800" b="1" dirty="0"/>
                    </a:p>
                  </a:txBody>
                  <a:tcPr/>
                </a:tc>
                <a:tc>
                  <a:txBody>
                    <a:bodyPr/>
                    <a:lstStyle/>
                    <a:p>
                      <a:pPr rtl="1"/>
                      <a:r>
                        <a:rPr lang="ar-IQ" sz="1800" b="1" dirty="0" smtClean="0"/>
                        <a:t>نساء</a:t>
                      </a:r>
                      <a:endParaRPr lang="ar-IQ" sz="1800" b="1" dirty="0"/>
                    </a:p>
                  </a:txBody>
                  <a:tcPr/>
                </a:tc>
                <a:tc>
                  <a:txBody>
                    <a:bodyPr/>
                    <a:lstStyle/>
                    <a:p>
                      <a:pPr rtl="1"/>
                      <a:r>
                        <a:rPr lang="ar-IQ" sz="1800" b="1" dirty="0" smtClean="0"/>
                        <a:t>رجال</a:t>
                      </a:r>
                      <a:endParaRPr lang="ar-IQ" sz="1800" b="1" dirty="0"/>
                    </a:p>
                  </a:txBody>
                  <a:tcPr/>
                </a:tc>
                <a:tc>
                  <a:txBody>
                    <a:bodyPr/>
                    <a:lstStyle/>
                    <a:p>
                      <a:pPr rtl="1"/>
                      <a:r>
                        <a:rPr lang="ar-IQ" sz="1800" b="1" dirty="0" smtClean="0"/>
                        <a:t>نساء</a:t>
                      </a:r>
                      <a:endParaRPr lang="ar-IQ" sz="1800" b="1" dirty="0"/>
                    </a:p>
                  </a:txBody>
                  <a:tcPr/>
                </a:tc>
                <a:tc>
                  <a:txBody>
                    <a:bodyPr/>
                    <a:lstStyle/>
                    <a:p>
                      <a:pPr rtl="1"/>
                      <a:r>
                        <a:rPr lang="ar-IQ" sz="1800" b="1" dirty="0" smtClean="0"/>
                        <a:t>رجال</a:t>
                      </a:r>
                      <a:endParaRPr lang="ar-IQ" sz="1800" b="1" dirty="0"/>
                    </a:p>
                  </a:txBody>
                  <a:tcPr/>
                </a:tc>
              </a:tr>
              <a:tr h="528642">
                <a:tc>
                  <a:txBody>
                    <a:bodyPr/>
                    <a:lstStyle/>
                    <a:p>
                      <a:pPr rtl="1"/>
                      <a:r>
                        <a:rPr lang="ar-IQ" sz="1800" b="1" dirty="0" smtClean="0"/>
                        <a:t>العاب الساحة والميدان</a:t>
                      </a:r>
                      <a:endParaRPr lang="ar-IQ" sz="1800" b="1" dirty="0"/>
                    </a:p>
                  </a:txBody>
                  <a:tcPr/>
                </a:tc>
                <a:tc>
                  <a:txBody>
                    <a:bodyPr/>
                    <a:lstStyle/>
                    <a:p>
                      <a:pPr rtl="1"/>
                      <a:r>
                        <a:rPr lang="ar-IQ" sz="1800" b="1" dirty="0" smtClean="0"/>
                        <a:t>1</a:t>
                      </a:r>
                      <a:endParaRPr lang="ar-IQ" sz="1800" b="1" dirty="0"/>
                    </a:p>
                  </a:txBody>
                  <a:tcPr/>
                </a:tc>
                <a:tc>
                  <a:txBody>
                    <a:bodyPr/>
                    <a:lstStyle/>
                    <a:p>
                      <a:pPr rtl="1"/>
                      <a:r>
                        <a:rPr lang="ar-IQ" sz="1800" b="1" dirty="0" smtClean="0"/>
                        <a:t>1,2</a:t>
                      </a:r>
                      <a:endParaRPr lang="ar-IQ" sz="1800" b="1" dirty="0"/>
                    </a:p>
                  </a:txBody>
                  <a:tcPr/>
                </a:tc>
                <a:tc>
                  <a:txBody>
                    <a:bodyPr/>
                    <a:lstStyle/>
                    <a:p>
                      <a:pPr rtl="1"/>
                      <a:r>
                        <a:rPr lang="ar-IQ" sz="1800" b="1" dirty="0" smtClean="0"/>
                        <a:t>1,5</a:t>
                      </a:r>
                      <a:endParaRPr lang="ar-IQ" sz="1800" b="1" dirty="0"/>
                    </a:p>
                  </a:txBody>
                  <a:tcPr/>
                </a:tc>
                <a:tc>
                  <a:txBody>
                    <a:bodyPr/>
                    <a:lstStyle/>
                    <a:p>
                      <a:pPr rtl="1"/>
                      <a:r>
                        <a:rPr lang="ar-IQ" sz="1800" b="1" dirty="0" smtClean="0"/>
                        <a:t>1,5</a:t>
                      </a:r>
                      <a:endParaRPr lang="ar-IQ" sz="1800" b="1" dirty="0"/>
                    </a:p>
                  </a:txBody>
                  <a:tcPr/>
                </a:tc>
                <a:tc>
                  <a:txBody>
                    <a:bodyPr/>
                    <a:lstStyle/>
                    <a:p>
                      <a:pPr rtl="1"/>
                      <a:r>
                        <a:rPr lang="ar-IQ" sz="2000" b="1" dirty="0" smtClean="0"/>
                        <a:t>1,3</a:t>
                      </a:r>
                      <a:endParaRPr lang="ar-IQ" sz="2800" b="1" dirty="0"/>
                    </a:p>
                  </a:txBody>
                  <a:tcPr/>
                </a:tc>
                <a:tc>
                  <a:txBody>
                    <a:bodyPr/>
                    <a:lstStyle/>
                    <a:p>
                      <a:pPr rtl="1"/>
                      <a:r>
                        <a:rPr lang="ar-IQ" sz="1800" b="1" dirty="0" smtClean="0"/>
                        <a:t>1,7</a:t>
                      </a:r>
                      <a:endParaRPr lang="ar-IQ" sz="1800" b="1" dirty="0"/>
                    </a:p>
                  </a:txBody>
                  <a:tcPr/>
                </a:tc>
              </a:tr>
              <a:tr h="528642">
                <a:tc>
                  <a:txBody>
                    <a:bodyPr/>
                    <a:lstStyle/>
                    <a:p>
                      <a:pPr rtl="1"/>
                      <a:r>
                        <a:rPr lang="ar-IQ" sz="1800" b="1" dirty="0" smtClean="0"/>
                        <a:t>السباحة</a:t>
                      </a:r>
                      <a:endParaRPr lang="ar-IQ" sz="1800" b="1" dirty="0"/>
                    </a:p>
                  </a:txBody>
                  <a:tcPr/>
                </a:tc>
                <a:tc>
                  <a:txBody>
                    <a:bodyPr/>
                    <a:lstStyle/>
                    <a:p>
                      <a:pPr rtl="1"/>
                      <a:r>
                        <a:rPr lang="ar-IQ" sz="1800" b="1" dirty="0" smtClean="0"/>
                        <a:t>1</a:t>
                      </a:r>
                      <a:endParaRPr lang="ar-IQ" sz="1800" b="1" dirty="0"/>
                    </a:p>
                  </a:txBody>
                  <a:tcPr/>
                </a:tc>
                <a:tc>
                  <a:txBody>
                    <a:bodyPr/>
                    <a:lstStyle/>
                    <a:p>
                      <a:pPr rtl="1"/>
                      <a:r>
                        <a:rPr lang="ar-IQ" sz="1800" b="1" dirty="0" smtClean="0"/>
                        <a:t>1,1</a:t>
                      </a:r>
                      <a:endParaRPr lang="ar-IQ" sz="1800" b="1" dirty="0"/>
                    </a:p>
                  </a:txBody>
                  <a:tcPr/>
                </a:tc>
                <a:tc>
                  <a:txBody>
                    <a:bodyPr/>
                    <a:lstStyle/>
                    <a:p>
                      <a:pPr rtl="1"/>
                      <a:r>
                        <a:rPr lang="ar-IQ" sz="1800" b="1" dirty="0" smtClean="0"/>
                        <a:t>1,2</a:t>
                      </a:r>
                      <a:endParaRPr lang="ar-IQ" sz="1800" b="1" dirty="0"/>
                    </a:p>
                  </a:txBody>
                  <a:tcPr/>
                </a:tc>
                <a:tc>
                  <a:txBody>
                    <a:bodyPr/>
                    <a:lstStyle/>
                    <a:p>
                      <a:pPr rtl="1"/>
                      <a:r>
                        <a:rPr lang="ar-IQ" sz="1800" b="1" dirty="0" smtClean="0"/>
                        <a:t>1,5</a:t>
                      </a:r>
                      <a:endParaRPr lang="ar-IQ" sz="1800" b="1" dirty="0"/>
                    </a:p>
                  </a:txBody>
                  <a:tcPr/>
                </a:tc>
                <a:tc>
                  <a:txBody>
                    <a:bodyPr/>
                    <a:lstStyle/>
                    <a:p>
                      <a:pPr rtl="1"/>
                      <a:r>
                        <a:rPr lang="ar-IQ" sz="1800" b="1" dirty="0" smtClean="0"/>
                        <a:t>1,4</a:t>
                      </a:r>
                      <a:endParaRPr lang="ar-IQ" sz="1800" b="1" dirty="0"/>
                    </a:p>
                  </a:txBody>
                  <a:tcPr/>
                </a:tc>
                <a:tc>
                  <a:txBody>
                    <a:bodyPr/>
                    <a:lstStyle/>
                    <a:p>
                      <a:pPr rtl="1"/>
                      <a:r>
                        <a:rPr lang="ar-IQ" sz="1800" b="1" dirty="0" smtClean="0"/>
                        <a:t>1,4</a:t>
                      </a:r>
                      <a:endParaRPr lang="ar-IQ" sz="1800" b="1" dirty="0"/>
                    </a:p>
                  </a:txBody>
                  <a:tcPr/>
                </a:tc>
              </a:tr>
              <a:tr h="528642">
                <a:tc>
                  <a:txBody>
                    <a:bodyPr/>
                    <a:lstStyle/>
                    <a:p>
                      <a:pPr rtl="1"/>
                      <a:r>
                        <a:rPr lang="ar-IQ" sz="1800" b="1" dirty="0" smtClean="0"/>
                        <a:t>الجمناستك</a:t>
                      </a:r>
                      <a:endParaRPr lang="ar-IQ" sz="1800" b="1" dirty="0"/>
                    </a:p>
                  </a:txBody>
                  <a:tcPr/>
                </a:tc>
                <a:tc>
                  <a:txBody>
                    <a:bodyPr/>
                    <a:lstStyle/>
                    <a:p>
                      <a:pPr rtl="1"/>
                      <a:r>
                        <a:rPr lang="ar-IQ" sz="1800" b="1" dirty="0" smtClean="0"/>
                        <a:t>1</a:t>
                      </a:r>
                      <a:endParaRPr lang="ar-IQ" sz="1800" b="1" dirty="0"/>
                    </a:p>
                  </a:txBody>
                  <a:tcPr/>
                </a:tc>
                <a:tc>
                  <a:txBody>
                    <a:bodyPr/>
                    <a:lstStyle/>
                    <a:p>
                      <a:pPr rtl="1"/>
                      <a:r>
                        <a:rPr lang="ar-IQ" sz="1800" b="1" dirty="0" smtClean="0"/>
                        <a:t>1,4</a:t>
                      </a:r>
                      <a:endParaRPr lang="ar-IQ" sz="1800" b="1" dirty="0"/>
                    </a:p>
                  </a:txBody>
                  <a:tcPr/>
                </a:tc>
                <a:tc>
                  <a:txBody>
                    <a:bodyPr/>
                    <a:lstStyle/>
                    <a:p>
                      <a:pPr rtl="1"/>
                      <a:r>
                        <a:rPr lang="ar-IQ" sz="1800" b="1" dirty="0" smtClean="0"/>
                        <a:t>1,3</a:t>
                      </a:r>
                      <a:endParaRPr lang="ar-IQ" sz="1800" b="1" dirty="0"/>
                    </a:p>
                  </a:txBody>
                  <a:tcPr/>
                </a:tc>
                <a:tc>
                  <a:txBody>
                    <a:bodyPr/>
                    <a:lstStyle/>
                    <a:p>
                      <a:pPr rtl="1"/>
                      <a:r>
                        <a:rPr lang="ar-IQ" sz="1800" b="1" dirty="0" smtClean="0"/>
                        <a:t>1,9</a:t>
                      </a:r>
                      <a:endParaRPr lang="ar-IQ" sz="1800" b="1" dirty="0"/>
                    </a:p>
                  </a:txBody>
                  <a:tcPr/>
                </a:tc>
                <a:tc>
                  <a:txBody>
                    <a:bodyPr/>
                    <a:lstStyle/>
                    <a:p>
                      <a:pPr rtl="1"/>
                      <a:r>
                        <a:rPr lang="ar-IQ" sz="1800" b="1" dirty="0" smtClean="0"/>
                        <a:t>1,6</a:t>
                      </a:r>
                      <a:endParaRPr lang="ar-IQ" sz="1800" b="1" dirty="0"/>
                    </a:p>
                  </a:txBody>
                  <a:tcPr/>
                </a:tc>
                <a:tc>
                  <a:txBody>
                    <a:bodyPr/>
                    <a:lstStyle/>
                    <a:p>
                      <a:pPr rtl="1"/>
                      <a:r>
                        <a:rPr lang="ar-IQ" sz="1800" b="1" dirty="0" smtClean="0"/>
                        <a:t>1,4</a:t>
                      </a:r>
                      <a:endParaRPr lang="ar-IQ" sz="1800" b="1" dirty="0"/>
                    </a:p>
                  </a:txBody>
                  <a:tcPr/>
                </a:tc>
              </a:tr>
              <a:tr h="528642">
                <a:tc>
                  <a:txBody>
                    <a:bodyPr/>
                    <a:lstStyle/>
                    <a:p>
                      <a:pPr rtl="1"/>
                      <a:r>
                        <a:rPr lang="ar-IQ" sz="1800" b="1" dirty="0" smtClean="0"/>
                        <a:t>السلة</a:t>
                      </a:r>
                      <a:endParaRPr lang="ar-IQ" sz="1800" b="1" dirty="0"/>
                    </a:p>
                  </a:txBody>
                  <a:tcPr/>
                </a:tc>
                <a:tc>
                  <a:txBody>
                    <a:bodyPr/>
                    <a:lstStyle/>
                    <a:p>
                      <a:pPr rtl="1"/>
                      <a:r>
                        <a:rPr lang="ar-IQ" sz="1800" b="1" dirty="0" smtClean="0"/>
                        <a:t>1,3</a:t>
                      </a:r>
                      <a:endParaRPr lang="ar-IQ" sz="1800" b="1" dirty="0"/>
                    </a:p>
                  </a:txBody>
                  <a:tcPr/>
                </a:tc>
                <a:tc>
                  <a:txBody>
                    <a:bodyPr/>
                    <a:lstStyle/>
                    <a:p>
                      <a:pPr rtl="1"/>
                      <a:r>
                        <a:rPr lang="ar-IQ" sz="1800" b="1" dirty="0" smtClean="0"/>
                        <a:t>1</a:t>
                      </a:r>
                      <a:endParaRPr lang="ar-IQ" sz="1800" b="1" dirty="0"/>
                    </a:p>
                  </a:txBody>
                  <a:tcPr/>
                </a:tc>
                <a:tc>
                  <a:txBody>
                    <a:bodyPr/>
                    <a:lstStyle/>
                    <a:p>
                      <a:pPr rtl="1"/>
                      <a:r>
                        <a:rPr lang="ar-IQ" sz="1800" b="1" dirty="0" smtClean="0"/>
                        <a:t>1,4</a:t>
                      </a:r>
                      <a:endParaRPr lang="ar-IQ" sz="1800" b="1" dirty="0"/>
                    </a:p>
                  </a:txBody>
                  <a:tcPr/>
                </a:tc>
                <a:tc>
                  <a:txBody>
                    <a:bodyPr/>
                    <a:lstStyle/>
                    <a:p>
                      <a:pPr rtl="1"/>
                      <a:r>
                        <a:rPr lang="ar-IQ" sz="1800" b="1" dirty="0" smtClean="0"/>
                        <a:t>1,6</a:t>
                      </a:r>
                      <a:endParaRPr lang="ar-IQ" sz="1800" b="1" dirty="0"/>
                    </a:p>
                  </a:txBody>
                  <a:tcPr/>
                </a:tc>
                <a:tc>
                  <a:txBody>
                    <a:bodyPr/>
                    <a:lstStyle/>
                    <a:p>
                      <a:pPr rtl="1"/>
                      <a:r>
                        <a:rPr lang="ar-IQ" sz="1800" b="1" dirty="0" smtClean="0"/>
                        <a:t>2,6</a:t>
                      </a:r>
                      <a:endParaRPr lang="ar-IQ" sz="1800" b="1" dirty="0"/>
                    </a:p>
                  </a:txBody>
                  <a:tcPr/>
                </a:tc>
                <a:tc>
                  <a:txBody>
                    <a:bodyPr/>
                    <a:lstStyle/>
                    <a:p>
                      <a:pPr rtl="1"/>
                      <a:r>
                        <a:rPr lang="ar-IQ" sz="1800" b="1" dirty="0" smtClean="0"/>
                        <a:t>2,3</a:t>
                      </a:r>
                      <a:endParaRPr lang="ar-IQ" sz="1800" b="1" dirty="0"/>
                    </a:p>
                  </a:txBody>
                  <a:tcPr/>
                </a:tc>
              </a:tr>
              <a:tr h="528642">
                <a:tc>
                  <a:txBody>
                    <a:bodyPr/>
                    <a:lstStyle/>
                    <a:p>
                      <a:pPr rtl="1"/>
                      <a:r>
                        <a:rPr lang="ar-IQ" sz="1800" b="1" dirty="0" smtClean="0"/>
                        <a:t>المبارزة</a:t>
                      </a:r>
                      <a:endParaRPr lang="ar-IQ" sz="1800" b="1" dirty="0"/>
                    </a:p>
                  </a:txBody>
                  <a:tcPr/>
                </a:tc>
                <a:tc>
                  <a:txBody>
                    <a:bodyPr/>
                    <a:lstStyle/>
                    <a:p>
                      <a:pPr rtl="1"/>
                      <a:r>
                        <a:rPr lang="ar-IQ" sz="1800" b="1" dirty="0" smtClean="0"/>
                        <a:t>1</a:t>
                      </a:r>
                      <a:endParaRPr lang="ar-IQ" sz="1800" b="1" dirty="0"/>
                    </a:p>
                  </a:txBody>
                  <a:tcPr/>
                </a:tc>
                <a:tc>
                  <a:txBody>
                    <a:bodyPr/>
                    <a:lstStyle/>
                    <a:p>
                      <a:pPr rtl="1"/>
                      <a:r>
                        <a:rPr lang="ar-IQ" sz="1800" b="1" dirty="0" smtClean="0"/>
                        <a:t>1</a:t>
                      </a:r>
                      <a:endParaRPr lang="ar-IQ" sz="1800" b="1" dirty="0"/>
                    </a:p>
                  </a:txBody>
                  <a:tcPr/>
                </a:tc>
                <a:tc>
                  <a:txBody>
                    <a:bodyPr/>
                    <a:lstStyle/>
                    <a:p>
                      <a:pPr rtl="1"/>
                      <a:r>
                        <a:rPr lang="ar-IQ" sz="1800" b="1" dirty="0" smtClean="0"/>
                        <a:t>1</a:t>
                      </a:r>
                      <a:endParaRPr lang="ar-IQ" sz="1800" b="1" dirty="0"/>
                    </a:p>
                  </a:txBody>
                  <a:tcPr/>
                </a:tc>
                <a:tc>
                  <a:txBody>
                    <a:bodyPr/>
                    <a:lstStyle/>
                    <a:p>
                      <a:pPr rtl="1"/>
                      <a:r>
                        <a:rPr lang="ar-IQ" sz="1800" b="1" dirty="0" smtClean="0"/>
                        <a:t>1,3</a:t>
                      </a:r>
                      <a:endParaRPr lang="ar-IQ" sz="1800" b="1" dirty="0"/>
                    </a:p>
                  </a:txBody>
                  <a:tcPr/>
                </a:tc>
                <a:tc>
                  <a:txBody>
                    <a:bodyPr/>
                    <a:lstStyle/>
                    <a:p>
                      <a:pPr rtl="1"/>
                      <a:r>
                        <a:rPr lang="ar-IQ" sz="1800" b="1" dirty="0" smtClean="0"/>
                        <a:t>2</a:t>
                      </a:r>
                      <a:endParaRPr lang="ar-IQ" sz="1800" b="1" dirty="0"/>
                    </a:p>
                  </a:txBody>
                  <a:tcPr/>
                </a:tc>
                <a:tc>
                  <a:txBody>
                    <a:bodyPr/>
                    <a:lstStyle/>
                    <a:p>
                      <a:pPr rtl="1"/>
                      <a:r>
                        <a:rPr lang="ar-IQ" sz="1800" b="1" dirty="0" smtClean="0"/>
                        <a:t>2</a:t>
                      </a:r>
                      <a:endParaRPr lang="ar-IQ" sz="1800" b="1" dirty="0"/>
                    </a:p>
                  </a:txBody>
                  <a:tcPr/>
                </a:tc>
              </a:tr>
              <a:tr h="528642">
                <a:tc>
                  <a:txBody>
                    <a:bodyPr/>
                    <a:lstStyle/>
                    <a:p>
                      <a:pPr rtl="1"/>
                      <a:r>
                        <a:rPr lang="ar-IQ" sz="1800" b="1" dirty="0" smtClean="0"/>
                        <a:t>كرة اليد</a:t>
                      </a:r>
                      <a:endParaRPr lang="ar-IQ" sz="1800" b="1" dirty="0"/>
                    </a:p>
                  </a:txBody>
                  <a:tcPr/>
                </a:tc>
                <a:tc>
                  <a:txBody>
                    <a:bodyPr/>
                    <a:lstStyle/>
                    <a:p>
                      <a:pPr rtl="1"/>
                      <a:r>
                        <a:rPr lang="ar-IQ" sz="1800" b="1" dirty="0" smtClean="0"/>
                        <a:t>1</a:t>
                      </a:r>
                      <a:endParaRPr lang="ar-IQ" sz="1800" b="1" dirty="0"/>
                    </a:p>
                  </a:txBody>
                  <a:tcPr/>
                </a:tc>
                <a:tc>
                  <a:txBody>
                    <a:bodyPr/>
                    <a:lstStyle/>
                    <a:p>
                      <a:pPr rtl="1"/>
                      <a:r>
                        <a:rPr lang="ar-IQ" sz="1800" b="1" dirty="0" smtClean="0"/>
                        <a:t>1</a:t>
                      </a:r>
                      <a:endParaRPr lang="ar-IQ" sz="1800" b="1" dirty="0"/>
                    </a:p>
                  </a:txBody>
                  <a:tcPr/>
                </a:tc>
                <a:tc>
                  <a:txBody>
                    <a:bodyPr/>
                    <a:lstStyle/>
                    <a:p>
                      <a:pPr rtl="1"/>
                      <a:r>
                        <a:rPr lang="ar-IQ" sz="1800" b="1" dirty="0" smtClean="0"/>
                        <a:t>2</a:t>
                      </a:r>
                      <a:endParaRPr lang="ar-IQ" sz="1800" b="1" dirty="0"/>
                    </a:p>
                  </a:txBody>
                  <a:tcPr/>
                </a:tc>
                <a:tc>
                  <a:txBody>
                    <a:bodyPr/>
                    <a:lstStyle/>
                    <a:p>
                      <a:pPr rtl="1"/>
                      <a:r>
                        <a:rPr lang="ar-IQ" sz="1800" b="1" dirty="0" smtClean="0"/>
                        <a:t>2</a:t>
                      </a:r>
                      <a:endParaRPr lang="ar-IQ" sz="1800" b="1" dirty="0"/>
                    </a:p>
                  </a:txBody>
                  <a:tcPr/>
                </a:tc>
                <a:tc>
                  <a:txBody>
                    <a:bodyPr/>
                    <a:lstStyle/>
                    <a:p>
                      <a:pPr rtl="1"/>
                      <a:r>
                        <a:rPr lang="ar-IQ" sz="1800" b="1" dirty="0" smtClean="0"/>
                        <a:t>2,4</a:t>
                      </a:r>
                      <a:endParaRPr lang="ar-IQ" sz="1800" b="1" dirty="0"/>
                    </a:p>
                  </a:txBody>
                  <a:tcPr/>
                </a:tc>
                <a:tc>
                  <a:txBody>
                    <a:bodyPr/>
                    <a:lstStyle/>
                    <a:p>
                      <a:pPr rtl="1"/>
                      <a:r>
                        <a:rPr lang="ar-IQ" sz="1800" b="1" dirty="0" smtClean="0"/>
                        <a:t>1,9</a:t>
                      </a:r>
                      <a:endParaRPr lang="ar-IQ" sz="1800" b="1" dirty="0"/>
                    </a:p>
                  </a:txBody>
                  <a:tcPr/>
                </a:tc>
              </a:tr>
              <a:tr h="528642">
                <a:tc>
                  <a:txBody>
                    <a:bodyPr/>
                    <a:lstStyle/>
                    <a:p>
                      <a:pPr rtl="1"/>
                      <a:r>
                        <a:rPr lang="ar-IQ" sz="1800" b="1" dirty="0" smtClean="0"/>
                        <a:t>القفز إلى الماء</a:t>
                      </a:r>
                      <a:endParaRPr lang="ar-IQ" sz="1800" b="1" dirty="0"/>
                    </a:p>
                  </a:txBody>
                  <a:tcPr/>
                </a:tc>
                <a:tc>
                  <a:txBody>
                    <a:bodyPr/>
                    <a:lstStyle/>
                    <a:p>
                      <a:pPr rtl="1"/>
                      <a:r>
                        <a:rPr lang="ar-IQ" sz="1800" b="1" dirty="0" smtClean="0"/>
                        <a:t>1,3</a:t>
                      </a:r>
                      <a:endParaRPr lang="ar-IQ" sz="1800" b="1" dirty="0"/>
                    </a:p>
                  </a:txBody>
                  <a:tcPr/>
                </a:tc>
                <a:tc>
                  <a:txBody>
                    <a:bodyPr/>
                    <a:lstStyle/>
                    <a:p>
                      <a:pPr rtl="1"/>
                      <a:r>
                        <a:rPr lang="ar-IQ" sz="1800" b="1" dirty="0" smtClean="0"/>
                        <a:t>1,7</a:t>
                      </a:r>
                      <a:endParaRPr lang="ar-IQ" sz="1800" b="1" dirty="0"/>
                    </a:p>
                  </a:txBody>
                  <a:tcPr/>
                </a:tc>
                <a:tc>
                  <a:txBody>
                    <a:bodyPr/>
                    <a:lstStyle/>
                    <a:p>
                      <a:pPr rtl="1"/>
                      <a:r>
                        <a:rPr lang="ar-IQ" sz="1800" b="1" dirty="0" smtClean="0"/>
                        <a:t>2</a:t>
                      </a:r>
                      <a:endParaRPr lang="ar-IQ" sz="1800" b="1" dirty="0"/>
                    </a:p>
                  </a:txBody>
                  <a:tcPr/>
                </a:tc>
                <a:tc>
                  <a:txBody>
                    <a:bodyPr/>
                    <a:lstStyle/>
                    <a:p>
                      <a:pPr rtl="1"/>
                      <a:r>
                        <a:rPr lang="ar-IQ" sz="1800" b="1" dirty="0" smtClean="0"/>
                        <a:t>2,2</a:t>
                      </a:r>
                      <a:endParaRPr lang="ar-IQ" sz="1800" b="1" dirty="0"/>
                    </a:p>
                  </a:txBody>
                  <a:tcPr/>
                </a:tc>
                <a:tc>
                  <a:txBody>
                    <a:bodyPr/>
                    <a:lstStyle/>
                    <a:p>
                      <a:pPr rtl="1"/>
                      <a:r>
                        <a:rPr lang="ar-IQ" sz="1800" b="1" dirty="0" smtClean="0"/>
                        <a:t>2,1</a:t>
                      </a:r>
                      <a:endParaRPr lang="ar-IQ" sz="1800" b="1" dirty="0"/>
                    </a:p>
                  </a:txBody>
                  <a:tcPr/>
                </a:tc>
                <a:tc>
                  <a:txBody>
                    <a:bodyPr/>
                    <a:lstStyle/>
                    <a:p>
                      <a:pPr rtl="1"/>
                      <a:r>
                        <a:rPr lang="ar-IQ" sz="1800" b="1" dirty="0" smtClean="0"/>
                        <a:t>4</a:t>
                      </a:r>
                      <a:endParaRPr lang="ar-IQ" sz="18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16" fill="hold" nodeType="clickEffect">
                                  <p:stCondLst>
                                    <p:cond delay="0"/>
                                  </p:stCondLst>
                                  <p:childTnLst>
                                    <p:animEffect transition="out" filter="circle(in)">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7" name="رسم تخطيطي 6"/>
          <p:cNvGraphicFramePr/>
          <p:nvPr/>
        </p:nvGraphicFramePr>
        <p:xfrm>
          <a:off x="457200" y="274638"/>
          <a:ext cx="8329642"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عنصر نائب للمحتوى 4"/>
          <p:cNvGraphicFramePr>
            <a:graphicFrameLocks noGrp="1"/>
          </p:cNvGraphicFramePr>
          <p:nvPr>
            <p:ph sz="quarter" idx="1"/>
          </p:nvPr>
        </p:nvGraphicFramePr>
        <p:xfrm>
          <a:off x="528638" y="1600200"/>
          <a:ext cx="5186370" cy="4450080"/>
        </p:xfrm>
        <a:graphic>
          <a:graphicData uri="http://schemas.openxmlformats.org/drawingml/2006/table">
            <a:tbl>
              <a:tblPr rtl="1" firstRow="1" bandRow="1">
                <a:tableStyleId>{69C7853C-536D-4A76-A0AE-DD22124D55A5}</a:tableStyleId>
              </a:tblPr>
              <a:tblGrid>
                <a:gridCol w="2991704"/>
                <a:gridCol w="1008550"/>
                <a:gridCol w="1186116"/>
              </a:tblGrid>
              <a:tr h="370840">
                <a:tc rowSpan="2">
                  <a:txBody>
                    <a:bodyPr/>
                    <a:lstStyle/>
                    <a:p>
                      <a:pPr rtl="1"/>
                      <a:r>
                        <a:rPr lang="ar-IQ" b="1" dirty="0" smtClean="0"/>
                        <a:t>نوع الرياضة</a:t>
                      </a:r>
                      <a:endParaRPr lang="ar-IQ" b="1" dirty="0"/>
                    </a:p>
                  </a:txBody>
                  <a:tcPr/>
                </a:tc>
                <a:tc gridSpan="2">
                  <a:txBody>
                    <a:bodyPr/>
                    <a:lstStyle/>
                    <a:p>
                      <a:pPr rtl="1"/>
                      <a:r>
                        <a:rPr lang="ar-IQ" b="1" dirty="0" smtClean="0"/>
                        <a:t>الفترة بالسنوات</a:t>
                      </a:r>
                      <a:endParaRPr lang="ar-IQ" b="1" dirty="0"/>
                    </a:p>
                  </a:txBody>
                  <a:tcPr/>
                </a:tc>
                <a:tc hMerge="1">
                  <a:txBody>
                    <a:bodyPr/>
                    <a:lstStyle/>
                    <a:p>
                      <a:pPr rtl="1"/>
                      <a:endParaRPr lang="ar-IQ"/>
                    </a:p>
                  </a:txBody>
                  <a:tcPr/>
                </a:tc>
              </a:tr>
              <a:tr h="370840">
                <a:tc vMerge="1">
                  <a:txBody>
                    <a:bodyPr/>
                    <a:lstStyle/>
                    <a:p>
                      <a:pPr rtl="1"/>
                      <a:endParaRPr lang="ar-IQ" dirty="0"/>
                    </a:p>
                  </a:txBody>
                  <a:tcPr/>
                </a:tc>
                <a:tc>
                  <a:txBody>
                    <a:bodyPr/>
                    <a:lstStyle/>
                    <a:p>
                      <a:pPr rtl="1"/>
                      <a:r>
                        <a:rPr lang="ar-IQ" b="1" dirty="0" smtClean="0"/>
                        <a:t>رجال </a:t>
                      </a:r>
                      <a:endParaRPr lang="ar-IQ" b="1" dirty="0"/>
                    </a:p>
                  </a:txBody>
                  <a:tcPr/>
                </a:tc>
                <a:tc>
                  <a:txBody>
                    <a:bodyPr/>
                    <a:lstStyle/>
                    <a:p>
                      <a:pPr rtl="1"/>
                      <a:r>
                        <a:rPr lang="ar-IQ" b="1" dirty="0" smtClean="0"/>
                        <a:t>نساء</a:t>
                      </a:r>
                      <a:endParaRPr lang="ar-IQ" b="1" dirty="0"/>
                    </a:p>
                  </a:txBody>
                  <a:tcPr/>
                </a:tc>
              </a:tr>
              <a:tr h="370840">
                <a:tc>
                  <a:txBody>
                    <a:bodyPr/>
                    <a:lstStyle/>
                    <a:p>
                      <a:pPr rtl="1"/>
                      <a:r>
                        <a:rPr lang="ar-IQ" b="1" dirty="0" smtClean="0"/>
                        <a:t>ملاكمة</a:t>
                      </a:r>
                      <a:endParaRPr lang="ar-IQ" b="1" dirty="0"/>
                    </a:p>
                  </a:txBody>
                  <a:tcPr/>
                </a:tc>
                <a:tc>
                  <a:txBody>
                    <a:bodyPr/>
                    <a:lstStyle/>
                    <a:p>
                      <a:pPr rtl="1"/>
                      <a:r>
                        <a:rPr lang="ar-IQ" b="1" dirty="0" smtClean="0"/>
                        <a:t>5,8</a:t>
                      </a:r>
                      <a:endParaRPr lang="ar-IQ" b="1" dirty="0"/>
                    </a:p>
                  </a:txBody>
                  <a:tcPr/>
                </a:tc>
                <a:tc>
                  <a:txBody>
                    <a:bodyPr/>
                    <a:lstStyle/>
                    <a:p>
                      <a:pPr rtl="1"/>
                      <a:r>
                        <a:rPr lang="ar-IQ" b="1" dirty="0" smtClean="0"/>
                        <a:t>000</a:t>
                      </a:r>
                      <a:endParaRPr lang="ar-IQ" b="1" dirty="0"/>
                    </a:p>
                  </a:txBody>
                  <a:tcPr/>
                </a:tc>
              </a:tr>
              <a:tr h="370840">
                <a:tc>
                  <a:txBody>
                    <a:bodyPr/>
                    <a:lstStyle/>
                    <a:p>
                      <a:pPr rtl="1"/>
                      <a:r>
                        <a:rPr lang="ar-IQ" b="1" dirty="0" smtClean="0"/>
                        <a:t>مصارعة رومانية</a:t>
                      </a:r>
                      <a:endParaRPr lang="ar-IQ" b="1" dirty="0"/>
                    </a:p>
                  </a:txBody>
                  <a:tcPr/>
                </a:tc>
                <a:tc>
                  <a:txBody>
                    <a:bodyPr/>
                    <a:lstStyle/>
                    <a:p>
                      <a:pPr rtl="1"/>
                      <a:r>
                        <a:rPr lang="ar-IQ" b="1" dirty="0" smtClean="0"/>
                        <a:t>5,7</a:t>
                      </a:r>
                      <a:endParaRPr lang="ar-IQ" b="1" dirty="0"/>
                    </a:p>
                  </a:txBody>
                  <a:tcPr/>
                </a:tc>
                <a:tc>
                  <a:txBody>
                    <a:bodyPr/>
                    <a:lstStyle/>
                    <a:p>
                      <a:pPr rtl="1"/>
                      <a:r>
                        <a:rPr lang="ar-IQ" b="1" dirty="0" smtClean="0"/>
                        <a:t>000</a:t>
                      </a:r>
                      <a:endParaRPr lang="ar-IQ" b="1" dirty="0"/>
                    </a:p>
                  </a:txBody>
                  <a:tcPr/>
                </a:tc>
              </a:tr>
              <a:tr h="370840">
                <a:tc>
                  <a:txBody>
                    <a:bodyPr/>
                    <a:lstStyle/>
                    <a:p>
                      <a:pPr rtl="1"/>
                      <a:r>
                        <a:rPr lang="ar-IQ" b="1" dirty="0" smtClean="0"/>
                        <a:t>جمناستك الحديث</a:t>
                      </a:r>
                      <a:endParaRPr lang="ar-IQ" b="1" dirty="0"/>
                    </a:p>
                  </a:txBody>
                  <a:tcPr/>
                </a:tc>
                <a:tc>
                  <a:txBody>
                    <a:bodyPr/>
                    <a:lstStyle/>
                    <a:p>
                      <a:pPr rtl="1"/>
                      <a:r>
                        <a:rPr lang="ar-IQ" b="1" dirty="0" smtClean="0"/>
                        <a:t>000</a:t>
                      </a:r>
                      <a:endParaRPr lang="ar-IQ" b="1" dirty="0"/>
                    </a:p>
                  </a:txBody>
                  <a:tcPr/>
                </a:tc>
                <a:tc>
                  <a:txBody>
                    <a:bodyPr/>
                    <a:lstStyle/>
                    <a:p>
                      <a:pPr rtl="1"/>
                      <a:r>
                        <a:rPr lang="ar-IQ" b="1" dirty="0" smtClean="0"/>
                        <a:t>7,3</a:t>
                      </a:r>
                      <a:endParaRPr lang="ar-IQ" b="1" dirty="0"/>
                    </a:p>
                  </a:txBody>
                  <a:tcPr/>
                </a:tc>
              </a:tr>
              <a:tr h="370840">
                <a:tc>
                  <a:txBody>
                    <a:bodyPr/>
                    <a:lstStyle/>
                    <a:p>
                      <a:pPr rtl="1"/>
                      <a:r>
                        <a:rPr lang="ar-IQ" b="1" dirty="0" smtClean="0"/>
                        <a:t>جمناستك أجهزة</a:t>
                      </a:r>
                      <a:endParaRPr lang="ar-IQ" b="1" dirty="0"/>
                    </a:p>
                  </a:txBody>
                  <a:tcPr/>
                </a:tc>
                <a:tc>
                  <a:txBody>
                    <a:bodyPr/>
                    <a:lstStyle/>
                    <a:p>
                      <a:pPr rtl="1"/>
                      <a:r>
                        <a:rPr lang="ar-IQ" b="1" dirty="0" smtClean="0"/>
                        <a:t>7,7</a:t>
                      </a:r>
                      <a:endParaRPr lang="ar-IQ" b="1" dirty="0"/>
                    </a:p>
                  </a:txBody>
                  <a:tcPr/>
                </a:tc>
                <a:tc>
                  <a:txBody>
                    <a:bodyPr/>
                    <a:lstStyle/>
                    <a:p>
                      <a:pPr rtl="1"/>
                      <a:r>
                        <a:rPr lang="ar-IQ" b="1" dirty="0" smtClean="0"/>
                        <a:t>6,8</a:t>
                      </a:r>
                      <a:endParaRPr lang="ar-IQ" b="1" dirty="0"/>
                    </a:p>
                  </a:txBody>
                  <a:tcPr/>
                </a:tc>
              </a:tr>
              <a:tr h="370840">
                <a:tc>
                  <a:txBody>
                    <a:bodyPr/>
                    <a:lstStyle/>
                    <a:p>
                      <a:pPr rtl="1"/>
                      <a:r>
                        <a:rPr lang="ar-IQ" b="1" dirty="0" smtClean="0"/>
                        <a:t>العاب الساحة والميدان</a:t>
                      </a:r>
                      <a:endParaRPr lang="ar-IQ" b="1" dirty="0"/>
                    </a:p>
                  </a:txBody>
                  <a:tcPr/>
                </a:tc>
                <a:tc>
                  <a:txBody>
                    <a:bodyPr/>
                    <a:lstStyle/>
                    <a:p>
                      <a:pPr rtl="1"/>
                      <a:r>
                        <a:rPr lang="ar-IQ" b="1" dirty="0" smtClean="0"/>
                        <a:t>5,8</a:t>
                      </a:r>
                      <a:endParaRPr lang="ar-IQ" b="1" dirty="0"/>
                    </a:p>
                  </a:txBody>
                  <a:tcPr/>
                </a:tc>
                <a:tc>
                  <a:txBody>
                    <a:bodyPr/>
                    <a:lstStyle/>
                    <a:p>
                      <a:pPr rtl="1"/>
                      <a:r>
                        <a:rPr lang="ar-IQ" b="1" dirty="0" smtClean="0"/>
                        <a:t>5,5</a:t>
                      </a:r>
                      <a:endParaRPr lang="ar-IQ" b="1" dirty="0"/>
                    </a:p>
                  </a:txBody>
                  <a:tcPr/>
                </a:tc>
              </a:tr>
              <a:tr h="370840">
                <a:tc>
                  <a:txBody>
                    <a:bodyPr/>
                    <a:lstStyle/>
                    <a:p>
                      <a:pPr rtl="1"/>
                      <a:r>
                        <a:rPr lang="ar-IQ" b="1" dirty="0" smtClean="0"/>
                        <a:t>السباحة</a:t>
                      </a:r>
                      <a:endParaRPr lang="ar-IQ" b="1" dirty="0"/>
                    </a:p>
                  </a:txBody>
                  <a:tcPr/>
                </a:tc>
                <a:tc>
                  <a:txBody>
                    <a:bodyPr/>
                    <a:lstStyle/>
                    <a:p>
                      <a:pPr rtl="1"/>
                      <a:r>
                        <a:rPr lang="ar-IQ" b="1" dirty="0" smtClean="0"/>
                        <a:t>5,3</a:t>
                      </a:r>
                      <a:endParaRPr lang="ar-IQ" b="1" dirty="0"/>
                    </a:p>
                  </a:txBody>
                  <a:tcPr/>
                </a:tc>
                <a:tc>
                  <a:txBody>
                    <a:bodyPr/>
                    <a:lstStyle/>
                    <a:p>
                      <a:r>
                        <a:rPr lang="ar-IQ" b="1" dirty="0" smtClean="0"/>
                        <a:t>4,4</a:t>
                      </a:r>
                      <a:endParaRPr lang="ar-IQ" b="1" dirty="0"/>
                    </a:p>
                  </a:txBody>
                  <a:tcPr/>
                </a:tc>
              </a:tr>
              <a:tr h="370840">
                <a:tc>
                  <a:txBody>
                    <a:bodyPr/>
                    <a:lstStyle/>
                    <a:p>
                      <a:pPr rtl="1"/>
                      <a:r>
                        <a:rPr lang="ar-IQ" b="1" dirty="0" smtClean="0"/>
                        <a:t>التنس </a:t>
                      </a:r>
                      <a:endParaRPr lang="ar-IQ" b="1" dirty="0"/>
                    </a:p>
                  </a:txBody>
                  <a:tcPr/>
                </a:tc>
                <a:tc>
                  <a:txBody>
                    <a:bodyPr/>
                    <a:lstStyle/>
                    <a:p>
                      <a:pPr rtl="1"/>
                      <a:r>
                        <a:rPr lang="ar-IQ" b="1" dirty="0" smtClean="0"/>
                        <a:t>9</a:t>
                      </a:r>
                      <a:endParaRPr lang="ar-IQ" b="1" dirty="0"/>
                    </a:p>
                  </a:txBody>
                  <a:tcPr/>
                </a:tc>
                <a:tc>
                  <a:txBody>
                    <a:bodyPr/>
                    <a:lstStyle/>
                    <a:p>
                      <a:pPr rtl="1"/>
                      <a:r>
                        <a:rPr lang="ar-IQ" b="1" dirty="0" smtClean="0"/>
                        <a:t>7,3</a:t>
                      </a:r>
                      <a:endParaRPr lang="ar-IQ" b="1" dirty="0"/>
                    </a:p>
                  </a:txBody>
                  <a:tcPr/>
                </a:tc>
              </a:tr>
              <a:tr h="370840">
                <a:tc>
                  <a:txBody>
                    <a:bodyPr/>
                    <a:lstStyle/>
                    <a:p>
                      <a:pPr rtl="1"/>
                      <a:r>
                        <a:rPr lang="ar-IQ" b="1" dirty="0" smtClean="0"/>
                        <a:t>الاثقال</a:t>
                      </a:r>
                      <a:endParaRPr lang="ar-IQ" b="1" dirty="0"/>
                    </a:p>
                  </a:txBody>
                  <a:tcPr/>
                </a:tc>
                <a:tc>
                  <a:txBody>
                    <a:bodyPr/>
                    <a:lstStyle/>
                    <a:p>
                      <a:pPr rtl="1"/>
                      <a:r>
                        <a:rPr lang="ar-IQ" b="1" dirty="0" smtClean="0"/>
                        <a:t>6,9</a:t>
                      </a:r>
                      <a:endParaRPr lang="ar-IQ" b="1" dirty="0"/>
                    </a:p>
                  </a:txBody>
                  <a:tcPr/>
                </a:tc>
                <a:tc>
                  <a:txBody>
                    <a:bodyPr/>
                    <a:lstStyle/>
                    <a:p>
                      <a:pPr rtl="1"/>
                      <a:r>
                        <a:rPr lang="ar-IQ" b="1" dirty="0" smtClean="0"/>
                        <a:t>000</a:t>
                      </a:r>
                      <a:endParaRPr lang="ar-IQ" b="1" dirty="0"/>
                    </a:p>
                  </a:txBody>
                  <a:tcPr/>
                </a:tc>
              </a:tr>
              <a:tr h="370840">
                <a:tc>
                  <a:txBody>
                    <a:bodyPr/>
                    <a:lstStyle/>
                    <a:p>
                      <a:pPr rtl="1"/>
                      <a:r>
                        <a:rPr lang="ar-IQ" b="1" dirty="0" smtClean="0"/>
                        <a:t>المبارزة</a:t>
                      </a:r>
                      <a:endParaRPr lang="ar-IQ" b="1" dirty="0"/>
                    </a:p>
                  </a:txBody>
                  <a:tcPr/>
                </a:tc>
                <a:tc>
                  <a:txBody>
                    <a:bodyPr/>
                    <a:lstStyle/>
                    <a:p>
                      <a:pPr rtl="1"/>
                      <a:r>
                        <a:rPr lang="ar-IQ" b="1" dirty="0" smtClean="0"/>
                        <a:t>6,8</a:t>
                      </a:r>
                      <a:endParaRPr lang="ar-IQ" b="1" dirty="0"/>
                    </a:p>
                  </a:txBody>
                  <a:tcPr/>
                </a:tc>
                <a:tc>
                  <a:txBody>
                    <a:bodyPr/>
                    <a:lstStyle/>
                    <a:p>
                      <a:pPr rtl="1"/>
                      <a:r>
                        <a:rPr lang="ar-IQ" b="1" dirty="0" smtClean="0"/>
                        <a:t>6,2</a:t>
                      </a:r>
                      <a:endParaRPr lang="ar-IQ" b="1" dirty="0"/>
                    </a:p>
                  </a:txBody>
                  <a:tcPr/>
                </a:tc>
              </a:tr>
              <a:tr h="370840">
                <a:tc>
                  <a:txBody>
                    <a:bodyPr/>
                    <a:lstStyle/>
                    <a:p>
                      <a:pPr rtl="1"/>
                      <a:r>
                        <a:rPr lang="ar-IQ" b="1" dirty="0" smtClean="0"/>
                        <a:t>كرة</a:t>
                      </a:r>
                      <a:r>
                        <a:rPr lang="ar-IQ" b="1" baseline="0" dirty="0" smtClean="0"/>
                        <a:t> القدم</a:t>
                      </a:r>
                      <a:endParaRPr lang="ar-IQ" b="1" dirty="0"/>
                    </a:p>
                  </a:txBody>
                  <a:tcPr/>
                </a:tc>
                <a:tc>
                  <a:txBody>
                    <a:bodyPr/>
                    <a:lstStyle/>
                    <a:p>
                      <a:pPr rtl="1"/>
                      <a:r>
                        <a:rPr lang="ar-IQ" b="1" dirty="0" smtClean="0"/>
                        <a:t>7,6</a:t>
                      </a:r>
                      <a:endParaRPr lang="ar-IQ" b="1" dirty="0"/>
                    </a:p>
                  </a:txBody>
                  <a:tcPr/>
                </a:tc>
                <a:tc>
                  <a:txBody>
                    <a:bodyPr/>
                    <a:lstStyle/>
                    <a:p>
                      <a:pPr rtl="1"/>
                      <a:r>
                        <a:rPr lang="ar-IQ" b="1" dirty="0" smtClean="0"/>
                        <a:t>000</a:t>
                      </a:r>
                      <a:endParaRPr lang="ar-IQ" b="1" dirty="0"/>
                    </a:p>
                  </a:txBody>
                  <a:tcPr/>
                </a:tc>
              </a:tr>
            </a:tbl>
          </a:graphicData>
        </a:graphic>
      </p:graphicFrame>
      <p:pic>
        <p:nvPicPr>
          <p:cNvPr id="6" name="عنصر نائب للمحتوى 5" descr="HSTCATRYQCKCA7KJSGLCA9WY1FCCAYYCZFFCAUZBRJUCANWHBJOCAOGN6SDCAM534S2CAYKSCLXCAOQCZTPCATLBLT6CA5DJ7V9CA9DD7I2CA2KD21TCASQWX8QCAUQYL5LCAUOC62DCAP2VJITCAFBHLI7.jpg"/>
          <p:cNvPicPr>
            <a:picLocks noGrp="1" noChangeAspect="1"/>
          </p:cNvPicPr>
          <p:nvPr>
            <p:ph sz="quarter" idx="2"/>
          </p:nvPr>
        </p:nvPicPr>
        <p:blipFill>
          <a:blip r:embed="rId6"/>
          <a:stretch>
            <a:fillRect/>
          </a:stretch>
        </p:blipFill>
        <p:spPr>
          <a:xfrm>
            <a:off x="5929323" y="1714487"/>
            <a:ext cx="2786082" cy="43577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85728"/>
            <a:ext cx="7467600" cy="1143000"/>
          </a:xfrm>
          <a:solidFill>
            <a:schemeClr val="accent5">
              <a:lumMod val="40000"/>
              <a:lumOff val="60000"/>
            </a:schemeClr>
          </a:solidFill>
        </p:spPr>
        <p:txBody>
          <a:bodyPr/>
          <a:lstStyle/>
          <a:p>
            <a:pPr algn="ctr"/>
            <a:r>
              <a:rPr lang="ar-EG" sz="3200" b="1" cap="none"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واجبات الانتقاء في المجال الرياضي</a:t>
            </a:r>
            <a:endParaRPr lang="ar-IQ" b="1" cap="none"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عنصر نائب للمحتوى 3"/>
          <p:cNvGraphicFramePr>
            <a:graphicFrameLocks noGrp="1"/>
          </p:cNvGraphicFramePr>
          <p:nvPr>
            <p:ph sz="quarter" idx="1"/>
          </p:nvPr>
        </p:nvGraphicFramePr>
        <p:xfrm>
          <a:off x="457200" y="1627082"/>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grpId="0" nodeType="clickEffect">
                                  <p:stCondLst>
                                    <p:cond delay="0"/>
                                  </p:stCondLst>
                                  <p:childTnLst>
                                    <p:animClr clrSpc="rgb">
                                      <p:cBhvr override="childStyle">
                                        <p:cTn id="11" dur="500" fill="hold"/>
                                        <p:tgtEl>
                                          <p:spTgt spid="4"/>
                                        </p:tgtEl>
                                        <p:attrNameLst>
                                          <p:attrName>style.color</p:attrName>
                                        </p:attrNameLst>
                                      </p:cBhvr>
                                      <p:to>
                                        <a:schemeClr val="accent2"/>
                                      </p:to>
                                    </p:animClr>
                                    <p:animClr clrSpc="rgb">
                                      <p:cBhvr>
                                        <p:cTn id="12" dur="500" fill="hold"/>
                                        <p:tgtEl>
                                          <p:spTgt spid="4"/>
                                        </p:tgtEl>
                                        <p:attrNameLst>
                                          <p:attrName>fillcolor</p:attrName>
                                        </p:attrNameLst>
                                      </p:cBhvr>
                                      <p:to>
                                        <a:schemeClr val="accent2"/>
                                      </p:to>
                                    </p:animClr>
                                    <p:set>
                                      <p:cBhvr>
                                        <p:cTn id="13" dur="500" fill="hold"/>
                                        <p:tgtEl>
                                          <p:spTgt spid="4"/>
                                        </p:tgtEl>
                                        <p:attrNameLst>
                                          <p:attrName>fill.type</p:attrName>
                                        </p:attrNameLst>
                                      </p:cBhvr>
                                      <p:to>
                                        <p:strVal val="solid"/>
                                      </p:to>
                                    </p:set>
                                    <p:set>
                                      <p:cBhvr>
                                        <p:cTn id="14" dur="5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1414"/>
            <a:ext cx="7467600" cy="1143000"/>
          </a:xfrm>
        </p:spPr>
        <p:style>
          <a:lnRef idx="2">
            <a:schemeClr val="accent1"/>
          </a:lnRef>
          <a:fillRef idx="1">
            <a:schemeClr val="lt1"/>
          </a:fillRef>
          <a:effectRef idx="0">
            <a:schemeClr val="accent1"/>
          </a:effectRef>
          <a:fontRef idx="minor">
            <a:schemeClr val="dk1"/>
          </a:fontRef>
        </p:style>
        <p:txBody>
          <a:bodyPr/>
          <a:lstStyle/>
          <a:p>
            <a:pPr algn="ctr"/>
            <a:r>
              <a:rPr lang="ar-EG" sz="3200" b="1" dirty="0" smtClean="0">
                <a:solidFill>
                  <a:schemeClr val="accent2"/>
                </a:solidFill>
                <a:effectLst>
                  <a:glow rad="139700">
                    <a:schemeClr val="accent3">
                      <a:satMod val="175000"/>
                      <a:alpha val="40000"/>
                    </a:schemeClr>
                  </a:glow>
                  <a:reflection blurRad="6350" stA="60000" endA="900" endPos="60000" dist="29997" dir="5400000" sy="-100000" algn="bl" rotWithShape="0"/>
                </a:effectLst>
                <a:latin typeface="Calibri" pitchFamily="34" charset="0"/>
              </a:rPr>
              <a:t>أسس برنامج الانتقاء في المجال الرياضي</a:t>
            </a:r>
            <a:endParaRPr lang="ar-IQ" dirty="0">
              <a:effectLst>
                <a:glow rad="139700">
                  <a:schemeClr val="accent3">
                    <a:satMod val="175000"/>
                    <a:alpha val="40000"/>
                  </a:schemeClr>
                </a:glow>
                <a:reflection blurRad="6350" stA="60000" endA="900" endPos="60000" dist="29997" dir="5400000" sy="-100000" algn="bl" rotWithShape="0"/>
              </a:effectLst>
            </a:endParaRPr>
          </a:p>
        </p:txBody>
      </p:sp>
      <p:sp>
        <p:nvSpPr>
          <p:cNvPr id="3" name="عنصر نائب للمحتوى 2"/>
          <p:cNvSpPr>
            <a:spLocks noGrp="1"/>
          </p:cNvSpPr>
          <p:nvPr>
            <p:ph sz="quarter"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marL="457200" indent="-457200" algn="just">
              <a:buFont typeface="Arial" pitchFamily="34" charset="0"/>
              <a:buChar char="•"/>
            </a:pPr>
            <a:r>
              <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rPr>
              <a:t>إمكانية وصول الرياضي الناشئ إلى المستويات الرياضية العالية.</a:t>
            </a:r>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rPr>
              <a:t> </a:t>
            </a:r>
            <a:endParaRPr lang="ar-IQ"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endParaRPr>
          </a:p>
          <a:p>
            <a:pPr marL="457200" indent="-457200" algn="just">
              <a:buFont typeface="Arial" pitchFamily="34" charset="0"/>
              <a:buChar char="•"/>
            </a:pP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endParaRPr>
          </a:p>
          <a:p>
            <a:pPr marL="457200" indent="-457200" algn="just">
              <a:buFont typeface="Arial" pitchFamily="34" charset="0"/>
              <a:buChar char="•"/>
            </a:pPr>
            <a:r>
              <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rPr>
              <a:t>لكل نشاط رياضي متطلبات (بدنية – نفسية) ومواصفات نموذجية خاصة به يجب توافرها في الرياضي الناشئ.</a:t>
            </a:r>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rPr>
              <a:t> </a:t>
            </a:r>
            <a:endParaRPr lang="ar-IQ"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endParaRPr>
          </a:p>
          <a:p>
            <a:pPr marL="457200" indent="-457200" algn="just">
              <a:buFont typeface="Arial" pitchFamily="34" charset="0"/>
              <a:buChar char="•"/>
            </a:pP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endParaRPr>
          </a:p>
          <a:p>
            <a:pPr marL="457200" indent="-457200" algn="just">
              <a:buFont typeface="Arial" pitchFamily="34" charset="0"/>
              <a:buChar char="•"/>
            </a:pPr>
            <a:r>
              <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rPr>
              <a:t>يمكن التنبؤ باستعدادات الناشئ وقدراته وما يمكن أن يحققه من مستوى رياضي في المستقبل.</a:t>
            </a:r>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rPr>
              <a:t> </a:t>
            </a: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endParaRPr>
          </a:p>
          <a:p>
            <a:pPr marL="457200" indent="-457200" algn="just">
              <a:buFont typeface="Arial" pitchFamily="34" charset="0"/>
              <a:buChar char="•"/>
            </a:pPr>
            <a:r>
              <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rPr>
              <a:t>تتأسس عملية الانتقاء على عوامل متعددة وليس على عامل واحد.</a:t>
            </a:r>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rPr>
              <a:t> </a:t>
            </a:r>
            <a:endPar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endParaRPr>
          </a:p>
          <a:p>
            <a:pPr marL="457200" indent="-457200" algn="just"/>
            <a:r>
              <a:rPr lang="ar-EG"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cs typeface="Tahoma" pitchFamily="34" charset="0"/>
              </a:rPr>
              <a:t>تحديد السن لاختيار الناشئ.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graphicFrame>
        <p:nvGraphicFramePr>
          <p:cNvPr id="8" name="رسم تخطيطي 7"/>
          <p:cNvGraphicFramePr/>
          <p:nvPr/>
        </p:nvGraphicFramePr>
        <p:xfrm>
          <a:off x="6215074" y="285728"/>
          <a:ext cx="250033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عنصر نائب للمحتوى 6"/>
          <p:cNvGraphicFramePr>
            <a:graphicFrameLocks noGrp="1"/>
          </p:cNvGraphicFramePr>
          <p:nvPr>
            <p:ph sz="quarter" idx="1"/>
          </p:nvPr>
        </p:nvGraphicFramePr>
        <p:xfrm>
          <a:off x="304800" y="285728"/>
          <a:ext cx="5638800" cy="63276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solidFill>
            <a:schemeClr val="accent4">
              <a:lumMod val="40000"/>
              <a:lumOff val="60000"/>
            </a:schemeClr>
          </a:solidFill>
        </p:spPr>
        <p:txBody>
          <a:bodyPr>
            <a:noAutofit/>
          </a:bodyPr>
          <a:lstStyle/>
          <a:p>
            <a:pPr algn="ctr"/>
            <a:r>
              <a:rPr lang="ar-IQ" sz="2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ال</a:t>
            </a:r>
            <a:r>
              <a:rPr lang="ar-EG" sz="2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شروط التي يجب أن تتوافر في برنامج الانتقاء في المجال الرياضي</a:t>
            </a:r>
            <a:r>
              <a:rPr lang="en-US" sz="2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r>
            <a:br>
              <a:rPr lang="en-US" sz="2400" b="1"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endParaRPr lang="ar-IQ" sz="2000" b="1"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عنصر نائب للمحتوى 5"/>
          <p:cNvSpPr>
            <a:spLocks noGrp="1"/>
          </p:cNvSpPr>
          <p:nvPr>
            <p:ph sz="quarter" idx="1"/>
          </p:nvPr>
        </p:nvSpPr>
        <p:spPr/>
        <p:style>
          <a:lnRef idx="0">
            <a:scrgbClr r="0" g="0" b="0"/>
          </a:lnRef>
          <a:fillRef idx="1002">
            <a:schemeClr val="lt2"/>
          </a:fillRef>
          <a:effectRef idx="0">
            <a:scrgbClr r="0" g="0" b="0"/>
          </a:effectRef>
          <a:fontRef idx="major"/>
        </p:style>
        <p:txBody>
          <a:bodyPr/>
          <a:lstStyle/>
          <a:p>
            <a:pPr marL="342900" indent="-342900" algn="just">
              <a:buFont typeface="Arial" pitchFamily="34" charset="0"/>
              <a:buChar char="•"/>
            </a:pPr>
            <a:r>
              <a:rPr lang="ar-EG" b="1" dirty="0" smtClean="0">
                <a:latin typeface="Times New Roman" pitchFamily="18" charset="0"/>
                <a:cs typeface="Times New Roman" pitchFamily="18" charset="0"/>
              </a:rPr>
              <a:t>إن يكون للبرنامج أهداف محددة.</a:t>
            </a:r>
            <a:r>
              <a:rPr lang="ar-SA" b="1" dirty="0" smtClean="0">
                <a:latin typeface="Times New Roman" pitchFamily="18" charset="0"/>
                <a:cs typeface="Times New Roman" pitchFamily="18" charset="0"/>
              </a:rPr>
              <a:t> </a:t>
            </a:r>
            <a:endParaRPr lang="ar-IQ" b="1" dirty="0" smtClean="0">
              <a:latin typeface="Times New Roman" pitchFamily="18" charset="0"/>
              <a:cs typeface="Times New Roman" pitchFamily="18" charset="0"/>
            </a:endParaRPr>
          </a:p>
          <a:p>
            <a:pPr marL="342900" indent="-342900" algn="just">
              <a:buFont typeface="Arial" pitchFamily="34" charset="0"/>
              <a:buChar char="•"/>
            </a:pPr>
            <a:r>
              <a:rPr lang="ar-EG" b="1" dirty="0" smtClean="0">
                <a:latin typeface="Times New Roman" pitchFamily="18" charset="0"/>
                <a:cs typeface="Times New Roman" pitchFamily="18" charset="0"/>
              </a:rPr>
              <a:t>إن يقوم برنامج الانتقاء على أساس الدراسة الشاملة والمتكاملة لجميع جوانب شخصية اللاعب.</a:t>
            </a:r>
            <a:r>
              <a:rPr lang="ar-SA" b="1" dirty="0" smtClean="0">
                <a:latin typeface="Times New Roman" pitchFamily="18" charset="0"/>
                <a:cs typeface="Times New Roman" pitchFamily="18" charset="0"/>
              </a:rPr>
              <a:t> </a:t>
            </a:r>
            <a:endParaRPr lang="ar-IQ" b="1" dirty="0" smtClean="0">
              <a:latin typeface="Times New Roman" pitchFamily="18" charset="0"/>
              <a:cs typeface="Times New Roman" pitchFamily="18" charset="0"/>
            </a:endParaRPr>
          </a:p>
          <a:p>
            <a:pPr marL="342900" indent="-342900" algn="just">
              <a:buFont typeface="Arial" pitchFamily="34" charset="0"/>
              <a:buChar char="•"/>
            </a:pPr>
            <a:r>
              <a:rPr lang="ar-EG" b="1" dirty="0" smtClean="0">
                <a:latin typeface="Times New Roman" pitchFamily="18" charset="0"/>
                <a:cs typeface="Times New Roman" pitchFamily="18" charset="0"/>
              </a:rPr>
              <a:t>أن يتصف بالاستمرار طوال فترة الإعداد المتصل للاعب.</a:t>
            </a:r>
            <a:r>
              <a:rPr lang="ar-SA" b="1" dirty="0" smtClean="0">
                <a:latin typeface="Times New Roman" pitchFamily="18" charset="0"/>
                <a:cs typeface="Times New Roman" pitchFamily="18" charset="0"/>
              </a:rPr>
              <a:t> </a:t>
            </a:r>
            <a:endParaRPr lang="ar-IQ" b="1" dirty="0" smtClean="0">
              <a:latin typeface="Times New Roman" pitchFamily="18" charset="0"/>
              <a:cs typeface="Times New Roman" pitchFamily="18" charset="0"/>
            </a:endParaRPr>
          </a:p>
          <a:p>
            <a:pPr marL="342900" indent="-342900" algn="just">
              <a:buFont typeface="Arial" pitchFamily="34" charset="0"/>
              <a:buChar char="•"/>
            </a:pPr>
            <a:r>
              <a:rPr lang="ar-EG" b="1" dirty="0" smtClean="0">
                <a:latin typeface="Times New Roman" pitchFamily="18" charset="0"/>
                <a:cs typeface="Times New Roman" pitchFamily="18" charset="0"/>
              </a:rPr>
              <a:t>أن تتصف الاختبارات المستخدمة في الانتقاء بالصدق والثبات والموضوعية.</a:t>
            </a:r>
            <a:r>
              <a:rPr lang="ar-SA"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342900" indent="-342900" algn="just">
              <a:buFont typeface="Arial" pitchFamily="34" charset="0"/>
              <a:buChar char="•"/>
            </a:pPr>
            <a:r>
              <a:rPr lang="ar-EG" b="1" dirty="0" smtClean="0">
                <a:latin typeface="Times New Roman" pitchFamily="18" charset="0"/>
                <a:cs typeface="Times New Roman" pitchFamily="18" charset="0"/>
              </a:rPr>
              <a:t>التفهم الدقيق لكل العوامل المرتبطة بالوصول إلى المستويات الرياضية العالية.</a:t>
            </a:r>
            <a:r>
              <a:rPr lang="ar-SA"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marL="342900" indent="-342900" algn="just">
              <a:buFont typeface="Arial" pitchFamily="34" charset="0"/>
              <a:buChar char="•"/>
            </a:pPr>
            <a:r>
              <a:rPr lang="ar-EG" b="1" dirty="0" smtClean="0">
                <a:latin typeface="Times New Roman" pitchFamily="18" charset="0"/>
                <a:cs typeface="Times New Roman" pitchFamily="18" charset="0"/>
              </a:rPr>
              <a:t>أن يتوفر في البرنامج عامل الاقتصاد في الوقت والجهد والمال بقدر الإمكان.</a:t>
            </a:r>
            <a:endParaRPr lang="en-US" b="1" dirty="0" smtClean="0">
              <a:latin typeface="Times New Roman" pitchFamily="18" charset="0"/>
              <a:cs typeface="Times New Roman" pitchFamily="18" charset="0"/>
            </a:endParaRPr>
          </a:p>
          <a:p>
            <a:pPr>
              <a:buNone/>
            </a:pP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heckerboard(across)">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heckerboard(across)">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checkerboard(across)">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checkerboard(across)">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3"/>
          </a:lnRef>
          <a:fillRef idx="1001">
            <a:schemeClr val="lt2"/>
          </a:fillRef>
          <a:effectRef idx="2">
            <a:schemeClr val="accent3"/>
          </a:effectRef>
          <a:fontRef idx="minor">
            <a:schemeClr val="lt1"/>
          </a:fontRef>
        </p:style>
        <p:txBody>
          <a:bodyPr>
            <a:normAutofit/>
          </a:bodyPr>
          <a:lstStyle/>
          <a:p>
            <a:pPr algn="ctr"/>
            <a:r>
              <a:rPr lang="ar-AE" sz="4400" b="1" dirty="0" smtClean="0">
                <a:solidFill>
                  <a:schemeClr val="tx1"/>
                </a:solidFill>
                <a:effectLst>
                  <a:glow rad="139700">
                    <a:schemeClr val="accent3">
                      <a:satMod val="175000"/>
                      <a:alpha val="40000"/>
                    </a:schemeClr>
                  </a:glow>
                </a:effectLst>
              </a:rPr>
              <a:t>مراحل الانتقاء</a:t>
            </a:r>
            <a:endParaRPr lang="ar-IQ" sz="4400" dirty="0">
              <a:solidFill>
                <a:schemeClr val="tx1"/>
              </a:solidFill>
              <a:effectLst>
                <a:glow rad="139700">
                  <a:schemeClr val="accent3">
                    <a:satMod val="175000"/>
                    <a:alpha val="40000"/>
                  </a:schemeClr>
                </a:glow>
              </a:effectLst>
            </a:endParaRPr>
          </a:p>
        </p:txBody>
      </p:sp>
      <p:graphicFrame>
        <p:nvGraphicFramePr>
          <p:cNvPr id="4" name="عنصر نائب للمحتوى 3"/>
          <p:cNvGraphicFramePr>
            <a:graphicFrameLocks noGrp="1"/>
          </p:cNvGraphicFramePr>
          <p:nvPr>
            <p:ph sz="quarter" idx="1"/>
          </p:nvPr>
        </p:nvGraphicFramePr>
        <p:xfrm>
          <a:off x="457200" y="1627082"/>
          <a:ext cx="7467600"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blipFill>
            <a:blip r:embed="rId2">
              <a:duotone>
                <a:schemeClr val="accent4">
                  <a:shade val="45000"/>
                  <a:satMod val="135000"/>
                </a:schemeClr>
                <a:prstClr val="white"/>
              </a:duotone>
            </a:blip>
            <a:tile tx="0" ty="0" sx="100000" sy="100000" flip="none" algn="tl"/>
          </a:blipFill>
          <a:ln>
            <a:solidFill>
              <a:srgbClr val="FF0000"/>
            </a:solidFill>
          </a:ln>
        </p:spPr>
        <p:txBody>
          <a:bodyPr/>
          <a:lstStyle/>
          <a:p>
            <a:pPr algn="ctr"/>
            <a:r>
              <a:rPr lang="ar-AE" sz="3200" b="1" dirty="0" smtClean="0"/>
              <a:t>المبادئ الأساسية لعمليات الانتقاء</a:t>
            </a:r>
            <a:r>
              <a:rPr lang="en-US" sz="3200" b="1" i="1" dirty="0" smtClean="0"/>
              <a:t/>
            </a:r>
            <a:br>
              <a:rPr lang="en-US" sz="3200" b="1" i="1" dirty="0" smtClean="0"/>
            </a:br>
            <a:endParaRPr lang="ar-IQ" dirty="0"/>
          </a:p>
        </p:txBody>
      </p:sp>
      <p:graphicFrame>
        <p:nvGraphicFramePr>
          <p:cNvPr id="5" name="عنصر نائب للمحتوى 4"/>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مستطيل مستدير الزوايا 8"/>
          <p:cNvSpPr/>
          <p:nvPr/>
        </p:nvSpPr>
        <p:spPr>
          <a:xfrm>
            <a:off x="3428992" y="3071810"/>
            <a:ext cx="1493520" cy="2071702"/>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3">
              <a:tint val="50000"/>
              <a:hueOff val="1177271"/>
              <a:satOff val="26493"/>
              <a:lumOff val="2967"/>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1879</TotalTime>
  <Words>2945</Words>
  <PresentationFormat>عرض على الشاشة (3:4)‏</PresentationFormat>
  <Paragraphs>750</Paragraphs>
  <Slides>38</Slides>
  <Notes>1</Notes>
  <HiddenSlides>0</HiddenSlides>
  <MMClips>0</MMClips>
  <ScaleCrop>false</ScaleCrop>
  <HeadingPairs>
    <vt:vector size="4" baseType="variant">
      <vt:variant>
        <vt:lpstr>سمة</vt:lpstr>
      </vt:variant>
      <vt:variant>
        <vt:i4>1</vt:i4>
      </vt:variant>
      <vt:variant>
        <vt:lpstr>عناوين الشرائح</vt:lpstr>
      </vt:variant>
      <vt:variant>
        <vt:i4>38</vt:i4>
      </vt:variant>
    </vt:vector>
  </HeadingPairs>
  <TitlesOfParts>
    <vt:vector size="39" baseType="lpstr">
      <vt:lpstr>مشربية</vt:lpstr>
      <vt:lpstr>الانتقاء الرياضي </vt:lpstr>
      <vt:lpstr>أهمية الانتقاء الرياضي </vt:lpstr>
      <vt:lpstr>    أهداف الانتقاء الرياضي </vt:lpstr>
      <vt:lpstr>واجبات الانتقاء في المجال الرياضي</vt:lpstr>
      <vt:lpstr>أسس برنامج الانتقاء في المجال الرياضي</vt:lpstr>
      <vt:lpstr>الشريحة 6</vt:lpstr>
      <vt:lpstr>الشروط التي يجب أن تتوافر في برنامج الانتقاء في المجال الرياضي </vt:lpstr>
      <vt:lpstr>مراحل الانتقاء</vt:lpstr>
      <vt:lpstr>المبادئ الأساسية لعمليات الانتقاء </vt:lpstr>
      <vt:lpstr>أهم الطرق المتبعة في الانتقاء </vt:lpstr>
      <vt:lpstr>الشريحة 11</vt:lpstr>
      <vt:lpstr>الشريحة 12</vt:lpstr>
      <vt:lpstr>                محددات الانتقاء            </vt:lpstr>
      <vt:lpstr>الاختبارات والمقاييس المستخدمة في برنامج الانتقاء في المجال الرياضي  </vt:lpstr>
      <vt:lpstr>الشريحة 15</vt:lpstr>
      <vt:lpstr>الأعمار المحددة لممارسة الفعاليات الرياضية  </vt:lpstr>
      <vt:lpstr>وتشير التجارب والبيانات الإحصائية التي تم الوصول إلى نتائجها لحد ألان إلى المؤشرات التالية:</vt:lpstr>
      <vt:lpstr>الشريحة 18</vt:lpstr>
      <vt:lpstr>الشريحة 19</vt:lpstr>
      <vt:lpstr>مؤشرات طول الجسم لعدائي المسافات القصيرة لألعاب القوى  </vt:lpstr>
      <vt:lpstr>المؤشرات البدنية لاختيار رياضيي الألعاب السريعة</vt:lpstr>
      <vt:lpstr>الشريحة 22</vt:lpstr>
      <vt:lpstr>مؤشرات لاختيار الرياضيين للسباحة 10-12 سنة</vt:lpstr>
      <vt:lpstr>الشريحة 24</vt:lpstr>
      <vt:lpstr>تمارين رقابية وقواعد اختيار رياضيي الوثب والقفز</vt:lpstr>
      <vt:lpstr>أما المواصفات بالنسبة للأطفال الذين يتم اختيارهم في الرمي فيجب أن نأخذ بالاعتبار مواصفات اطوال الجسم في الجدول التالي .</vt:lpstr>
      <vt:lpstr>الشريحة 27</vt:lpstr>
      <vt:lpstr>مؤشرات لاختيار الفتيان لرياضة الدراجات</vt:lpstr>
      <vt:lpstr>المؤشرات البدنية لتحديد مواصفات رياضيي الدراجات للأعمار من 12-14</vt:lpstr>
      <vt:lpstr>المؤشرات الجسمية لاختيار لاعبي الجمناستك ( الجمباز )</vt:lpstr>
      <vt:lpstr>الشريحة 31</vt:lpstr>
      <vt:lpstr>الشريحة 32</vt:lpstr>
      <vt:lpstr>الحدود العمرية لمرحلة الإعداد القاعدي في عدد من الأنواع الرياضية</vt:lpstr>
      <vt:lpstr>الشريحة 34</vt:lpstr>
      <vt:lpstr>الحدود العمرية للانجازات في أنواع رياضية مختلفة</vt:lpstr>
      <vt:lpstr>الشريحة 36</vt:lpstr>
      <vt:lpstr>الفترة الزمنية المطلوبة من أجل الحصول على المستوى الرياضي</vt:lpstr>
      <vt:lpstr>الشريحة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الانتقاء الرياضي </dc:title>
  <cp:lastModifiedBy>fatma</cp:lastModifiedBy>
  <cp:revision>134</cp:revision>
  <dcterms:modified xsi:type="dcterms:W3CDTF">2015-11-17T18:14:05Z</dcterms:modified>
</cp:coreProperties>
</file>