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2DB39-AA65-4B0A-B0C7-F2E3C11BC17D}"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pPr rtl="1"/>
          <a:endParaRPr lang="ar-IQ"/>
        </a:p>
      </dgm:t>
    </dgm:pt>
    <dgm:pt modelId="{99A2877C-072F-4C68-96CB-D1FB8899C7A5}">
      <dgm:prSet>
        <dgm:style>
          <a:lnRef idx="1">
            <a:schemeClr val="accent4"/>
          </a:lnRef>
          <a:fillRef idx="2">
            <a:schemeClr val="accent4"/>
          </a:fillRef>
          <a:effectRef idx="1">
            <a:schemeClr val="accent4"/>
          </a:effectRef>
          <a:fontRef idx="minor">
            <a:schemeClr val="dk1"/>
          </a:fontRef>
        </dgm:style>
      </dgm:prSet>
      <dgm:spPr/>
      <dgm:t>
        <a:bodyPr/>
        <a:lstStyle/>
        <a:p>
          <a:pPr rtl="1"/>
          <a:r>
            <a:rPr lang="ar-IQ" b="1" dirty="0" smtClean="0"/>
            <a:t>مقدم من قبل</a:t>
          </a:r>
          <a:endParaRPr lang="ar-IQ" b="1" dirty="0"/>
        </a:p>
      </dgm:t>
    </dgm:pt>
    <dgm:pt modelId="{88CA0CF7-0945-4DF5-A247-F87D3FF988EE}" type="parTrans" cxnId="{74C40541-C5E8-4AFB-852F-A4E814722FE3}">
      <dgm:prSet/>
      <dgm:spPr/>
      <dgm:t>
        <a:bodyPr/>
        <a:lstStyle/>
        <a:p>
          <a:pPr rtl="1"/>
          <a:endParaRPr lang="ar-IQ"/>
        </a:p>
      </dgm:t>
    </dgm:pt>
    <dgm:pt modelId="{100FE78C-43EF-4EE4-A818-238E10358CBA}" type="sibTrans" cxnId="{74C40541-C5E8-4AFB-852F-A4E814722FE3}">
      <dgm:prSet/>
      <dgm:spPr/>
      <dgm:t>
        <a:bodyPr/>
        <a:lstStyle/>
        <a:p>
          <a:pPr rtl="1"/>
          <a:endParaRPr lang="ar-IQ"/>
        </a:p>
      </dgm:t>
    </dgm:pt>
    <dgm:pt modelId="{A1C1D2EB-CECD-42F7-93CE-657C09EDEE2D}">
      <dgm:prSet>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solidFill>
                <a:srgbClr val="FF0000"/>
              </a:solidFill>
            </a:rPr>
            <a:t>مشتاق عبد الرضا ماشي شرارة</a:t>
          </a:r>
          <a:endParaRPr lang="ar-IQ" b="1" dirty="0">
            <a:solidFill>
              <a:srgbClr val="FF0000"/>
            </a:solidFill>
          </a:endParaRPr>
        </a:p>
      </dgm:t>
    </dgm:pt>
    <dgm:pt modelId="{2A904447-4381-496C-93FD-956200AF47E7}" type="parTrans" cxnId="{88F0B409-9212-4E6E-939A-7F4214277465}">
      <dgm:prSet/>
      <dgm:spPr/>
      <dgm:t>
        <a:bodyPr/>
        <a:lstStyle/>
        <a:p>
          <a:pPr rtl="1"/>
          <a:endParaRPr lang="ar-IQ"/>
        </a:p>
      </dgm:t>
    </dgm:pt>
    <dgm:pt modelId="{2C7405B7-AB3D-412D-A1EB-BBB5AAE5E360}" type="sibTrans" cxnId="{88F0B409-9212-4E6E-939A-7F4214277465}">
      <dgm:prSet/>
      <dgm:spPr/>
      <dgm:t>
        <a:bodyPr/>
        <a:lstStyle/>
        <a:p>
          <a:pPr rtl="1"/>
          <a:endParaRPr lang="ar-IQ"/>
        </a:p>
      </dgm:t>
    </dgm:pt>
    <dgm:pt modelId="{A01084DE-1B04-4713-8EF4-BBC6449998A3}">
      <dgm:prSet>
        <dgm:style>
          <a:lnRef idx="1">
            <a:schemeClr val="accent1"/>
          </a:lnRef>
          <a:fillRef idx="2">
            <a:schemeClr val="accent1"/>
          </a:fillRef>
          <a:effectRef idx="1">
            <a:schemeClr val="accent1"/>
          </a:effectRef>
          <a:fontRef idx="minor">
            <a:schemeClr val="dk1"/>
          </a:fontRef>
        </dgm:style>
      </dgm:prSet>
      <dgm:spPr/>
      <dgm:t>
        <a:bodyPr/>
        <a:lstStyle/>
        <a:p>
          <a:pPr rtl="1"/>
          <a:r>
            <a:rPr lang="ar-IQ" b="1" smtClean="0"/>
            <a:t>مادة </a:t>
          </a:r>
          <a:r>
            <a:rPr lang="ar-IQ" b="1" dirty="0" smtClean="0"/>
            <a:t>التدريب الرياضي </a:t>
          </a:r>
          <a:endParaRPr lang="ar-IQ" b="1" dirty="0"/>
        </a:p>
      </dgm:t>
    </dgm:pt>
    <dgm:pt modelId="{1C788147-13EB-4F54-9EE8-9CD21CEE4F10}" type="parTrans" cxnId="{44CA3D3B-F0E5-4A6A-AF0A-9F8D25D8876C}">
      <dgm:prSet/>
      <dgm:spPr/>
      <dgm:t>
        <a:bodyPr/>
        <a:lstStyle/>
        <a:p>
          <a:pPr rtl="1"/>
          <a:endParaRPr lang="ar-IQ"/>
        </a:p>
      </dgm:t>
    </dgm:pt>
    <dgm:pt modelId="{330C0E44-0150-4AAD-ABE7-05E9F2241FBE}" type="sibTrans" cxnId="{44CA3D3B-F0E5-4A6A-AF0A-9F8D25D8876C}">
      <dgm:prSet/>
      <dgm:spPr/>
      <dgm:t>
        <a:bodyPr/>
        <a:lstStyle/>
        <a:p>
          <a:pPr rtl="1"/>
          <a:endParaRPr lang="ar-IQ"/>
        </a:p>
      </dgm:t>
    </dgm:pt>
    <dgm:pt modelId="{3C7E7A49-3759-4755-AE76-B43CCA8F63BB}" type="pres">
      <dgm:prSet presAssocID="{75A2DB39-AA65-4B0A-B0C7-F2E3C11BC17D}" presName="Name0" presStyleCnt="0">
        <dgm:presLayoutVars>
          <dgm:chMax val="7"/>
          <dgm:dir/>
          <dgm:animLvl val="lvl"/>
          <dgm:resizeHandles val="exact"/>
        </dgm:presLayoutVars>
      </dgm:prSet>
      <dgm:spPr/>
      <dgm:t>
        <a:bodyPr/>
        <a:lstStyle/>
        <a:p>
          <a:pPr rtl="1"/>
          <a:endParaRPr lang="ar-IQ"/>
        </a:p>
      </dgm:t>
    </dgm:pt>
    <dgm:pt modelId="{732C51C1-42AB-4DAF-93CD-6365F5F7FB24}" type="pres">
      <dgm:prSet presAssocID="{99A2877C-072F-4C68-96CB-D1FB8899C7A5}" presName="circle1" presStyleLbl="node1" presStyleIdx="0" presStyleCnt="3"/>
      <dgm:spPr/>
    </dgm:pt>
    <dgm:pt modelId="{C01C8EB8-D67D-4DC7-8285-47762238F0D9}" type="pres">
      <dgm:prSet presAssocID="{99A2877C-072F-4C68-96CB-D1FB8899C7A5}" presName="space" presStyleCnt="0"/>
      <dgm:spPr/>
    </dgm:pt>
    <dgm:pt modelId="{B8346404-E8BA-4EFB-8811-B3A2D5683E97}" type="pres">
      <dgm:prSet presAssocID="{99A2877C-072F-4C68-96CB-D1FB8899C7A5}" presName="rect1" presStyleLbl="alignAcc1" presStyleIdx="0" presStyleCnt="3"/>
      <dgm:spPr/>
      <dgm:t>
        <a:bodyPr/>
        <a:lstStyle/>
        <a:p>
          <a:pPr rtl="1"/>
          <a:endParaRPr lang="ar-IQ"/>
        </a:p>
      </dgm:t>
    </dgm:pt>
    <dgm:pt modelId="{EB393A44-8ADB-4A59-A6B0-235B29DE5B0B}" type="pres">
      <dgm:prSet presAssocID="{A1C1D2EB-CECD-42F7-93CE-657C09EDEE2D}" presName="vertSpace2" presStyleLbl="node1" presStyleIdx="0" presStyleCnt="3"/>
      <dgm:spPr/>
    </dgm:pt>
    <dgm:pt modelId="{3CAE4591-0D39-476C-8484-5BF0D0541AE1}" type="pres">
      <dgm:prSet presAssocID="{A1C1D2EB-CECD-42F7-93CE-657C09EDEE2D}" presName="circle2" presStyleLbl="node1" presStyleIdx="1" presStyleCnt="3">
        <dgm:style>
          <a:lnRef idx="1">
            <a:schemeClr val="accent4"/>
          </a:lnRef>
          <a:fillRef idx="2">
            <a:schemeClr val="accent4"/>
          </a:fillRef>
          <a:effectRef idx="1">
            <a:schemeClr val="accent4"/>
          </a:effectRef>
          <a:fontRef idx="minor">
            <a:schemeClr val="dk1"/>
          </a:fontRef>
        </dgm:style>
      </dgm:prSet>
      <dgm:spPr/>
    </dgm:pt>
    <dgm:pt modelId="{72E7FDED-2BEF-45FF-B247-2974885A7FD2}" type="pres">
      <dgm:prSet presAssocID="{A1C1D2EB-CECD-42F7-93CE-657C09EDEE2D}" presName="rect2" presStyleLbl="alignAcc1" presStyleIdx="1" presStyleCnt="3"/>
      <dgm:spPr/>
      <dgm:t>
        <a:bodyPr/>
        <a:lstStyle/>
        <a:p>
          <a:pPr rtl="1"/>
          <a:endParaRPr lang="ar-IQ"/>
        </a:p>
      </dgm:t>
    </dgm:pt>
    <dgm:pt modelId="{3A9C746C-D014-4BE6-8EB9-BCD9A62DFCB8}" type="pres">
      <dgm:prSet presAssocID="{A01084DE-1B04-4713-8EF4-BBC6449998A3}" presName="vertSpace3" presStyleLbl="node1" presStyleIdx="1" presStyleCnt="3"/>
      <dgm:spPr/>
    </dgm:pt>
    <dgm:pt modelId="{708259B0-8E60-42C2-B84C-BAFE64B7F48D}" type="pres">
      <dgm:prSet presAssocID="{A01084DE-1B04-4713-8EF4-BBC6449998A3}" presName="circle3" presStyleLbl="node1" presStyleIdx="2" presStyleCnt="3"/>
      <dgm:spPr/>
    </dgm:pt>
    <dgm:pt modelId="{D1B4F8C6-3BDD-4F2E-B1D9-9D1D40841F02}" type="pres">
      <dgm:prSet presAssocID="{A01084DE-1B04-4713-8EF4-BBC6449998A3}" presName="rect3" presStyleLbl="alignAcc1" presStyleIdx="2" presStyleCnt="3"/>
      <dgm:spPr/>
      <dgm:t>
        <a:bodyPr/>
        <a:lstStyle/>
        <a:p>
          <a:pPr rtl="1"/>
          <a:endParaRPr lang="ar-IQ"/>
        </a:p>
      </dgm:t>
    </dgm:pt>
    <dgm:pt modelId="{145A7F91-A5D9-4BD4-9D5F-82E07656E2D9}" type="pres">
      <dgm:prSet presAssocID="{99A2877C-072F-4C68-96CB-D1FB8899C7A5}" presName="rect1ParTxNoCh" presStyleLbl="alignAcc1" presStyleIdx="2" presStyleCnt="3">
        <dgm:presLayoutVars>
          <dgm:chMax val="1"/>
          <dgm:bulletEnabled val="1"/>
        </dgm:presLayoutVars>
      </dgm:prSet>
      <dgm:spPr/>
      <dgm:t>
        <a:bodyPr/>
        <a:lstStyle/>
        <a:p>
          <a:pPr rtl="1"/>
          <a:endParaRPr lang="ar-IQ"/>
        </a:p>
      </dgm:t>
    </dgm:pt>
    <dgm:pt modelId="{56733219-A542-4D05-BF8E-D5C5B9AF00BC}" type="pres">
      <dgm:prSet presAssocID="{A1C1D2EB-CECD-42F7-93CE-657C09EDEE2D}" presName="rect2ParTxNoCh" presStyleLbl="alignAcc1" presStyleIdx="2" presStyleCnt="3">
        <dgm:presLayoutVars>
          <dgm:chMax val="1"/>
          <dgm:bulletEnabled val="1"/>
        </dgm:presLayoutVars>
      </dgm:prSet>
      <dgm:spPr/>
      <dgm:t>
        <a:bodyPr/>
        <a:lstStyle/>
        <a:p>
          <a:pPr rtl="1"/>
          <a:endParaRPr lang="ar-IQ"/>
        </a:p>
      </dgm:t>
    </dgm:pt>
    <dgm:pt modelId="{136DED6A-CADC-435E-A621-DA8D9170A377}" type="pres">
      <dgm:prSet presAssocID="{A01084DE-1B04-4713-8EF4-BBC6449998A3}" presName="rect3ParTxNoCh" presStyleLbl="alignAcc1" presStyleIdx="2" presStyleCnt="3">
        <dgm:presLayoutVars>
          <dgm:chMax val="1"/>
          <dgm:bulletEnabled val="1"/>
        </dgm:presLayoutVars>
      </dgm:prSet>
      <dgm:spPr/>
      <dgm:t>
        <a:bodyPr/>
        <a:lstStyle/>
        <a:p>
          <a:pPr rtl="1"/>
          <a:endParaRPr lang="ar-IQ"/>
        </a:p>
      </dgm:t>
    </dgm:pt>
  </dgm:ptLst>
  <dgm:cxnLst>
    <dgm:cxn modelId="{AB0AAF69-999A-438C-9609-82642D7AEFDF}" type="presOf" srcId="{A1C1D2EB-CECD-42F7-93CE-657C09EDEE2D}" destId="{56733219-A542-4D05-BF8E-D5C5B9AF00BC}" srcOrd="1" destOrd="0" presId="urn:microsoft.com/office/officeart/2005/8/layout/target3"/>
    <dgm:cxn modelId="{725678B7-EF1D-4884-BA3C-F74D79E54A0B}" type="presOf" srcId="{A01084DE-1B04-4713-8EF4-BBC6449998A3}" destId="{D1B4F8C6-3BDD-4F2E-B1D9-9D1D40841F02}" srcOrd="0" destOrd="0" presId="urn:microsoft.com/office/officeart/2005/8/layout/target3"/>
    <dgm:cxn modelId="{FB7967C8-397D-4717-8291-C27985DF6E53}" type="presOf" srcId="{99A2877C-072F-4C68-96CB-D1FB8899C7A5}" destId="{B8346404-E8BA-4EFB-8811-B3A2D5683E97}" srcOrd="0" destOrd="0" presId="urn:microsoft.com/office/officeart/2005/8/layout/target3"/>
    <dgm:cxn modelId="{74C40541-C5E8-4AFB-852F-A4E814722FE3}" srcId="{75A2DB39-AA65-4B0A-B0C7-F2E3C11BC17D}" destId="{99A2877C-072F-4C68-96CB-D1FB8899C7A5}" srcOrd="0" destOrd="0" parTransId="{88CA0CF7-0945-4DF5-A247-F87D3FF988EE}" sibTransId="{100FE78C-43EF-4EE4-A818-238E10358CBA}"/>
    <dgm:cxn modelId="{44CA3D3B-F0E5-4A6A-AF0A-9F8D25D8876C}" srcId="{75A2DB39-AA65-4B0A-B0C7-F2E3C11BC17D}" destId="{A01084DE-1B04-4713-8EF4-BBC6449998A3}" srcOrd="2" destOrd="0" parTransId="{1C788147-13EB-4F54-9EE8-9CD21CEE4F10}" sibTransId="{330C0E44-0150-4AAD-ABE7-05E9F2241FBE}"/>
    <dgm:cxn modelId="{88F0B409-9212-4E6E-939A-7F4214277465}" srcId="{75A2DB39-AA65-4B0A-B0C7-F2E3C11BC17D}" destId="{A1C1D2EB-CECD-42F7-93CE-657C09EDEE2D}" srcOrd="1" destOrd="0" parTransId="{2A904447-4381-496C-93FD-956200AF47E7}" sibTransId="{2C7405B7-AB3D-412D-A1EB-BBB5AAE5E360}"/>
    <dgm:cxn modelId="{640DEDA6-5599-4696-A09C-04BD01EE9F6A}" type="presOf" srcId="{A01084DE-1B04-4713-8EF4-BBC6449998A3}" destId="{136DED6A-CADC-435E-A621-DA8D9170A377}" srcOrd="1" destOrd="0" presId="urn:microsoft.com/office/officeart/2005/8/layout/target3"/>
    <dgm:cxn modelId="{B2FCECED-6B68-42F0-AF34-F722CE5C1A1B}" type="presOf" srcId="{99A2877C-072F-4C68-96CB-D1FB8899C7A5}" destId="{145A7F91-A5D9-4BD4-9D5F-82E07656E2D9}" srcOrd="1" destOrd="0" presId="urn:microsoft.com/office/officeart/2005/8/layout/target3"/>
    <dgm:cxn modelId="{16507D4B-DA20-4401-8EF4-A0AB0A553A22}" type="presOf" srcId="{A1C1D2EB-CECD-42F7-93CE-657C09EDEE2D}" destId="{72E7FDED-2BEF-45FF-B247-2974885A7FD2}" srcOrd="0" destOrd="0" presId="urn:microsoft.com/office/officeart/2005/8/layout/target3"/>
    <dgm:cxn modelId="{F2BFEEE2-4219-4298-AC40-428C6FF27019}" type="presOf" srcId="{75A2DB39-AA65-4B0A-B0C7-F2E3C11BC17D}" destId="{3C7E7A49-3759-4755-AE76-B43CCA8F63BB}" srcOrd="0" destOrd="0" presId="urn:microsoft.com/office/officeart/2005/8/layout/target3"/>
    <dgm:cxn modelId="{6727613F-D412-4D73-8A16-C97DFC1E5700}" type="presParOf" srcId="{3C7E7A49-3759-4755-AE76-B43CCA8F63BB}" destId="{732C51C1-42AB-4DAF-93CD-6365F5F7FB24}" srcOrd="0" destOrd="0" presId="urn:microsoft.com/office/officeart/2005/8/layout/target3"/>
    <dgm:cxn modelId="{7A570385-413C-412C-8DEA-81486BD277E0}" type="presParOf" srcId="{3C7E7A49-3759-4755-AE76-B43CCA8F63BB}" destId="{C01C8EB8-D67D-4DC7-8285-47762238F0D9}" srcOrd="1" destOrd="0" presId="urn:microsoft.com/office/officeart/2005/8/layout/target3"/>
    <dgm:cxn modelId="{77289DE8-33F5-4FDB-9A26-0454CA62FC8A}" type="presParOf" srcId="{3C7E7A49-3759-4755-AE76-B43CCA8F63BB}" destId="{B8346404-E8BA-4EFB-8811-B3A2D5683E97}" srcOrd="2" destOrd="0" presId="urn:microsoft.com/office/officeart/2005/8/layout/target3"/>
    <dgm:cxn modelId="{76C5D3CD-41DA-47DB-8077-9B701582EFB5}" type="presParOf" srcId="{3C7E7A49-3759-4755-AE76-B43CCA8F63BB}" destId="{EB393A44-8ADB-4A59-A6B0-235B29DE5B0B}" srcOrd="3" destOrd="0" presId="urn:microsoft.com/office/officeart/2005/8/layout/target3"/>
    <dgm:cxn modelId="{C452B720-1A66-4360-A29C-70160C63B6F8}" type="presParOf" srcId="{3C7E7A49-3759-4755-AE76-B43CCA8F63BB}" destId="{3CAE4591-0D39-476C-8484-5BF0D0541AE1}" srcOrd="4" destOrd="0" presId="urn:microsoft.com/office/officeart/2005/8/layout/target3"/>
    <dgm:cxn modelId="{2FFE4A80-31E3-4BDA-819C-438884002851}" type="presParOf" srcId="{3C7E7A49-3759-4755-AE76-B43CCA8F63BB}" destId="{72E7FDED-2BEF-45FF-B247-2974885A7FD2}" srcOrd="5" destOrd="0" presId="urn:microsoft.com/office/officeart/2005/8/layout/target3"/>
    <dgm:cxn modelId="{A1AB41D1-FBF1-4F92-9B95-B3F7FAAB7C54}" type="presParOf" srcId="{3C7E7A49-3759-4755-AE76-B43CCA8F63BB}" destId="{3A9C746C-D014-4BE6-8EB9-BCD9A62DFCB8}" srcOrd="6" destOrd="0" presId="urn:microsoft.com/office/officeart/2005/8/layout/target3"/>
    <dgm:cxn modelId="{C6280BB2-ECF4-454C-B676-E7D4A837E382}" type="presParOf" srcId="{3C7E7A49-3759-4755-AE76-B43CCA8F63BB}" destId="{708259B0-8E60-42C2-B84C-BAFE64B7F48D}" srcOrd="7" destOrd="0" presId="urn:microsoft.com/office/officeart/2005/8/layout/target3"/>
    <dgm:cxn modelId="{7ADE8092-E6B6-4CF3-9765-76BCFDA33B75}" type="presParOf" srcId="{3C7E7A49-3759-4755-AE76-B43CCA8F63BB}" destId="{D1B4F8C6-3BDD-4F2E-B1D9-9D1D40841F02}" srcOrd="8" destOrd="0" presId="urn:microsoft.com/office/officeart/2005/8/layout/target3"/>
    <dgm:cxn modelId="{50D86AA9-236C-486B-B49A-497DCFF14E6C}" type="presParOf" srcId="{3C7E7A49-3759-4755-AE76-B43CCA8F63BB}" destId="{145A7F91-A5D9-4BD4-9D5F-82E07656E2D9}" srcOrd="9" destOrd="0" presId="urn:microsoft.com/office/officeart/2005/8/layout/target3"/>
    <dgm:cxn modelId="{C9F8EA85-8A9F-4AB2-BA3C-01EE1C416473}" type="presParOf" srcId="{3C7E7A49-3759-4755-AE76-B43CCA8F63BB}" destId="{56733219-A542-4D05-BF8E-D5C5B9AF00BC}" srcOrd="10" destOrd="0" presId="urn:microsoft.com/office/officeart/2005/8/layout/target3"/>
    <dgm:cxn modelId="{5766655F-8BE4-4CE3-830F-E5D487E902C2}" type="presParOf" srcId="{3C7E7A49-3759-4755-AE76-B43CCA8F63BB}" destId="{136DED6A-CADC-435E-A621-DA8D9170A377}" srcOrd="11"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D431D5E9-42C9-4EA4-A9EA-3B77FE033314}"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ar-IQ"/>
        </a:p>
      </dgm:t>
    </dgm:pt>
    <dgm:pt modelId="{32BD5105-552E-4E99-AD6F-9F63CB96261C}">
      <dgm:prSet phldrT="[نص]" custT="1"/>
      <dgm:spPr/>
      <dgm:t>
        <a:bodyPr/>
        <a:lstStyle/>
        <a:p>
          <a:pPr algn="justLow" rtl="1"/>
          <a:r>
            <a:rPr lang="ar-IQ" sz="2000" b="1" dirty="0" smtClean="0"/>
            <a:t>تحديد الأهداف وتحديد السياسات والمفاضلة بين البدائل وتوفير الظروف المناسبة</a:t>
          </a:r>
          <a:endParaRPr lang="ar-IQ" sz="2000" b="1" dirty="0"/>
        </a:p>
      </dgm:t>
    </dgm:pt>
    <dgm:pt modelId="{AD5A3A32-F5B7-47B8-923C-68E5A021F468}" type="parTrans" cxnId="{341A5123-629B-4213-A6EE-E05232EB34A8}">
      <dgm:prSet/>
      <dgm:spPr/>
      <dgm:t>
        <a:bodyPr/>
        <a:lstStyle/>
        <a:p>
          <a:pPr rtl="1"/>
          <a:endParaRPr lang="ar-IQ"/>
        </a:p>
      </dgm:t>
    </dgm:pt>
    <dgm:pt modelId="{76D14ABD-00B8-4E6B-87CA-5893D7C00CA8}" type="sibTrans" cxnId="{341A5123-629B-4213-A6EE-E05232EB34A8}">
      <dgm:prSet/>
      <dgm:spPr/>
      <dgm:t>
        <a:bodyPr/>
        <a:lstStyle/>
        <a:p>
          <a:pPr rtl="1"/>
          <a:endParaRPr lang="ar-IQ"/>
        </a:p>
      </dgm:t>
    </dgm:pt>
    <dgm:pt modelId="{E2849AE3-C4BD-4E51-A8D5-65D0620B6EC1}">
      <dgm:prSet phldrT="[نص]" custT="1"/>
      <dgm:spPr/>
      <dgm:t>
        <a:bodyPr/>
        <a:lstStyle/>
        <a:p>
          <a:pPr algn="justLow" rtl="1"/>
          <a:r>
            <a:rPr lang="ar-IQ" sz="2000" b="1" dirty="0" smtClean="0"/>
            <a:t>خطة التدريب والإعداد الرياضي هي محصلة جهود وأنشطة مركبة وليست نشاطا منفردا</a:t>
          </a:r>
          <a:endParaRPr lang="ar-IQ" sz="2000" b="1" dirty="0"/>
        </a:p>
      </dgm:t>
    </dgm:pt>
    <dgm:pt modelId="{3E1C7B2B-19DC-41B6-81E4-0AF0768818C5}" type="parTrans" cxnId="{82A1D3C4-E799-402D-9BBC-629E6E542C65}">
      <dgm:prSet/>
      <dgm:spPr/>
      <dgm:t>
        <a:bodyPr/>
        <a:lstStyle/>
        <a:p>
          <a:pPr rtl="1"/>
          <a:endParaRPr lang="ar-IQ"/>
        </a:p>
      </dgm:t>
    </dgm:pt>
    <dgm:pt modelId="{C3FFE657-E0A4-46EF-9750-E9306B81BF21}" type="sibTrans" cxnId="{82A1D3C4-E799-402D-9BBC-629E6E542C65}">
      <dgm:prSet/>
      <dgm:spPr/>
      <dgm:t>
        <a:bodyPr/>
        <a:lstStyle/>
        <a:p>
          <a:pPr rtl="1"/>
          <a:endParaRPr lang="ar-IQ"/>
        </a:p>
      </dgm:t>
    </dgm:pt>
    <dgm:pt modelId="{04C8F920-0C11-4379-BC1A-4419FBE32432}">
      <dgm:prSet phldrT="[نص]" custT="1"/>
      <dgm:spPr/>
      <dgm:t>
        <a:bodyPr/>
        <a:lstStyle/>
        <a:p>
          <a:pPr algn="justLow" rtl="1"/>
          <a:r>
            <a:rPr lang="ar-IQ" sz="2400" b="1" dirty="0" smtClean="0"/>
            <a:t>إعادة التخطيط أن استوجب الأمر لضمان تحقيق التوافق</a:t>
          </a:r>
          <a:endParaRPr lang="ar-IQ" sz="2400" b="1" dirty="0"/>
        </a:p>
      </dgm:t>
    </dgm:pt>
    <dgm:pt modelId="{833AD0AE-37AA-48C7-B14C-8F32893F8DDA}" type="parTrans" cxnId="{255C6293-EBE2-45D0-972E-D27E17E995F6}">
      <dgm:prSet/>
      <dgm:spPr/>
      <dgm:t>
        <a:bodyPr/>
        <a:lstStyle/>
        <a:p>
          <a:pPr rtl="1"/>
          <a:endParaRPr lang="ar-IQ"/>
        </a:p>
      </dgm:t>
    </dgm:pt>
    <dgm:pt modelId="{2A96BB2E-CAAC-454C-A3D3-D004F465369F}" type="sibTrans" cxnId="{255C6293-EBE2-45D0-972E-D27E17E995F6}">
      <dgm:prSet/>
      <dgm:spPr/>
      <dgm:t>
        <a:bodyPr/>
        <a:lstStyle/>
        <a:p>
          <a:pPr rtl="1"/>
          <a:endParaRPr lang="ar-IQ"/>
        </a:p>
      </dgm:t>
    </dgm:pt>
    <dgm:pt modelId="{C92C2AF3-1562-4463-9C77-2EF88A17B895}" type="pres">
      <dgm:prSet presAssocID="{D431D5E9-42C9-4EA4-A9EA-3B77FE033314}" presName="linear" presStyleCnt="0">
        <dgm:presLayoutVars>
          <dgm:dir/>
          <dgm:animLvl val="lvl"/>
          <dgm:resizeHandles val="exact"/>
        </dgm:presLayoutVars>
      </dgm:prSet>
      <dgm:spPr/>
      <dgm:t>
        <a:bodyPr/>
        <a:lstStyle/>
        <a:p>
          <a:pPr rtl="1"/>
          <a:endParaRPr lang="ar-IQ"/>
        </a:p>
      </dgm:t>
    </dgm:pt>
    <dgm:pt modelId="{70B309B2-03D0-44A8-9C7C-45660FF28D04}" type="pres">
      <dgm:prSet presAssocID="{32BD5105-552E-4E99-AD6F-9F63CB96261C}" presName="parentLin" presStyleCnt="0"/>
      <dgm:spPr/>
    </dgm:pt>
    <dgm:pt modelId="{B99C50C6-68E5-42BE-8C0E-D5610DBF57E1}" type="pres">
      <dgm:prSet presAssocID="{32BD5105-552E-4E99-AD6F-9F63CB96261C}" presName="parentLeftMargin" presStyleLbl="node1" presStyleIdx="0" presStyleCnt="3"/>
      <dgm:spPr/>
      <dgm:t>
        <a:bodyPr/>
        <a:lstStyle/>
        <a:p>
          <a:pPr rtl="1"/>
          <a:endParaRPr lang="ar-IQ"/>
        </a:p>
      </dgm:t>
    </dgm:pt>
    <dgm:pt modelId="{B423D5A6-5B3D-43F8-B35E-40CF9A3CF557}" type="pres">
      <dgm:prSet presAssocID="{32BD5105-552E-4E99-AD6F-9F63CB96261C}" presName="parentText" presStyleLbl="node1" presStyleIdx="0" presStyleCnt="3" custScaleY="331453">
        <dgm:presLayoutVars>
          <dgm:chMax val="0"/>
          <dgm:bulletEnabled val="1"/>
        </dgm:presLayoutVars>
      </dgm:prSet>
      <dgm:spPr/>
      <dgm:t>
        <a:bodyPr/>
        <a:lstStyle/>
        <a:p>
          <a:pPr rtl="1"/>
          <a:endParaRPr lang="ar-IQ"/>
        </a:p>
      </dgm:t>
    </dgm:pt>
    <dgm:pt modelId="{D9D6476A-27AD-4D4A-A714-FCA313838562}" type="pres">
      <dgm:prSet presAssocID="{32BD5105-552E-4E99-AD6F-9F63CB96261C}" presName="negativeSpace" presStyleCnt="0"/>
      <dgm:spPr/>
    </dgm:pt>
    <dgm:pt modelId="{22D60C00-C165-4CD6-ADE7-8BB1A14B75A8}" type="pres">
      <dgm:prSet presAssocID="{32BD5105-552E-4E99-AD6F-9F63CB96261C}" presName="childText" presStyleLbl="conFgAcc1" presStyleIdx="0" presStyleCnt="3">
        <dgm:presLayoutVars>
          <dgm:bulletEnabled val="1"/>
        </dgm:presLayoutVars>
      </dgm:prSet>
      <dgm:spPr/>
    </dgm:pt>
    <dgm:pt modelId="{65352BB9-389D-42EE-9C3D-B7B26BAA7068}" type="pres">
      <dgm:prSet presAssocID="{76D14ABD-00B8-4E6B-87CA-5893D7C00CA8}" presName="spaceBetweenRectangles" presStyleCnt="0"/>
      <dgm:spPr/>
    </dgm:pt>
    <dgm:pt modelId="{D213CAAA-F623-4E1A-8264-003CA8127F6A}" type="pres">
      <dgm:prSet presAssocID="{E2849AE3-C4BD-4E51-A8D5-65D0620B6EC1}" presName="parentLin" presStyleCnt="0"/>
      <dgm:spPr/>
    </dgm:pt>
    <dgm:pt modelId="{58877386-796C-4278-88F7-76789C32916B}" type="pres">
      <dgm:prSet presAssocID="{E2849AE3-C4BD-4E51-A8D5-65D0620B6EC1}" presName="parentLeftMargin" presStyleLbl="node1" presStyleIdx="0" presStyleCnt="3"/>
      <dgm:spPr/>
      <dgm:t>
        <a:bodyPr/>
        <a:lstStyle/>
        <a:p>
          <a:pPr rtl="1"/>
          <a:endParaRPr lang="ar-IQ"/>
        </a:p>
      </dgm:t>
    </dgm:pt>
    <dgm:pt modelId="{982B86D3-00DB-4785-B165-CA196ED83765}" type="pres">
      <dgm:prSet presAssocID="{E2849AE3-C4BD-4E51-A8D5-65D0620B6EC1}" presName="parentText" presStyleLbl="node1" presStyleIdx="1" presStyleCnt="3" custScaleY="282512">
        <dgm:presLayoutVars>
          <dgm:chMax val="0"/>
          <dgm:bulletEnabled val="1"/>
        </dgm:presLayoutVars>
      </dgm:prSet>
      <dgm:spPr/>
      <dgm:t>
        <a:bodyPr/>
        <a:lstStyle/>
        <a:p>
          <a:pPr rtl="1"/>
          <a:endParaRPr lang="ar-IQ"/>
        </a:p>
      </dgm:t>
    </dgm:pt>
    <dgm:pt modelId="{20D6BB3C-DEA0-4AFA-8085-F2A29AF05D87}" type="pres">
      <dgm:prSet presAssocID="{E2849AE3-C4BD-4E51-A8D5-65D0620B6EC1}" presName="negativeSpace" presStyleCnt="0"/>
      <dgm:spPr/>
    </dgm:pt>
    <dgm:pt modelId="{793BB864-0E93-4428-A4E2-90803099BAB5}" type="pres">
      <dgm:prSet presAssocID="{E2849AE3-C4BD-4E51-A8D5-65D0620B6EC1}" presName="childText" presStyleLbl="conFgAcc1" presStyleIdx="1" presStyleCnt="3">
        <dgm:presLayoutVars>
          <dgm:bulletEnabled val="1"/>
        </dgm:presLayoutVars>
      </dgm:prSet>
      <dgm:spPr/>
    </dgm:pt>
    <dgm:pt modelId="{8DA3DA6C-586D-4099-8386-6AEFA9EE594D}" type="pres">
      <dgm:prSet presAssocID="{C3FFE657-E0A4-46EF-9750-E9306B81BF21}" presName="spaceBetweenRectangles" presStyleCnt="0"/>
      <dgm:spPr/>
    </dgm:pt>
    <dgm:pt modelId="{3B52F5E4-5DD3-4F8E-AF80-06C27E886290}" type="pres">
      <dgm:prSet presAssocID="{04C8F920-0C11-4379-BC1A-4419FBE32432}" presName="parentLin" presStyleCnt="0"/>
      <dgm:spPr/>
    </dgm:pt>
    <dgm:pt modelId="{5447B6B1-B9BA-4B75-A11C-EA2E22A555AF}" type="pres">
      <dgm:prSet presAssocID="{04C8F920-0C11-4379-BC1A-4419FBE32432}" presName="parentLeftMargin" presStyleLbl="node1" presStyleIdx="1" presStyleCnt="3"/>
      <dgm:spPr/>
      <dgm:t>
        <a:bodyPr/>
        <a:lstStyle/>
        <a:p>
          <a:pPr rtl="1"/>
          <a:endParaRPr lang="ar-IQ"/>
        </a:p>
      </dgm:t>
    </dgm:pt>
    <dgm:pt modelId="{B69B3D4D-FEAD-4DAF-9AB6-CDD131CF8D33}" type="pres">
      <dgm:prSet presAssocID="{04C8F920-0C11-4379-BC1A-4419FBE32432}" presName="parentText" presStyleLbl="node1" presStyleIdx="2" presStyleCnt="3" custScaleY="322915">
        <dgm:presLayoutVars>
          <dgm:chMax val="0"/>
          <dgm:bulletEnabled val="1"/>
        </dgm:presLayoutVars>
      </dgm:prSet>
      <dgm:spPr/>
      <dgm:t>
        <a:bodyPr/>
        <a:lstStyle/>
        <a:p>
          <a:pPr rtl="1"/>
          <a:endParaRPr lang="ar-IQ"/>
        </a:p>
      </dgm:t>
    </dgm:pt>
    <dgm:pt modelId="{980D710E-8982-4154-8CFB-0F22E8EFB067}" type="pres">
      <dgm:prSet presAssocID="{04C8F920-0C11-4379-BC1A-4419FBE32432}" presName="negativeSpace" presStyleCnt="0"/>
      <dgm:spPr/>
    </dgm:pt>
    <dgm:pt modelId="{0187912C-14AD-4996-A30B-C5F6436E2E7B}" type="pres">
      <dgm:prSet presAssocID="{04C8F920-0C11-4379-BC1A-4419FBE32432}" presName="childText" presStyleLbl="conFgAcc1" presStyleIdx="2" presStyleCnt="3">
        <dgm:presLayoutVars>
          <dgm:bulletEnabled val="1"/>
        </dgm:presLayoutVars>
      </dgm:prSet>
      <dgm:spPr/>
    </dgm:pt>
  </dgm:ptLst>
  <dgm:cxnLst>
    <dgm:cxn modelId="{F485AD8C-38C0-4138-AF03-2255639916F4}" type="presOf" srcId="{04C8F920-0C11-4379-BC1A-4419FBE32432}" destId="{5447B6B1-B9BA-4B75-A11C-EA2E22A555AF}" srcOrd="0" destOrd="0" presId="urn:microsoft.com/office/officeart/2005/8/layout/list1"/>
    <dgm:cxn modelId="{B4F95C0B-1EB7-4E27-A15B-2C0FC5ABF9E6}" type="presOf" srcId="{D431D5E9-42C9-4EA4-A9EA-3B77FE033314}" destId="{C92C2AF3-1562-4463-9C77-2EF88A17B895}" srcOrd="0" destOrd="0" presId="urn:microsoft.com/office/officeart/2005/8/layout/list1"/>
    <dgm:cxn modelId="{341A5123-629B-4213-A6EE-E05232EB34A8}" srcId="{D431D5E9-42C9-4EA4-A9EA-3B77FE033314}" destId="{32BD5105-552E-4E99-AD6F-9F63CB96261C}" srcOrd="0" destOrd="0" parTransId="{AD5A3A32-F5B7-47B8-923C-68E5A021F468}" sibTransId="{76D14ABD-00B8-4E6B-87CA-5893D7C00CA8}"/>
    <dgm:cxn modelId="{255C6293-EBE2-45D0-972E-D27E17E995F6}" srcId="{D431D5E9-42C9-4EA4-A9EA-3B77FE033314}" destId="{04C8F920-0C11-4379-BC1A-4419FBE32432}" srcOrd="2" destOrd="0" parTransId="{833AD0AE-37AA-48C7-B14C-8F32893F8DDA}" sibTransId="{2A96BB2E-CAAC-454C-A3D3-D004F465369F}"/>
    <dgm:cxn modelId="{88CE80C0-4C66-4D4C-9928-0A069B5E233F}" type="presOf" srcId="{32BD5105-552E-4E99-AD6F-9F63CB96261C}" destId="{B99C50C6-68E5-42BE-8C0E-D5610DBF57E1}" srcOrd="0" destOrd="0" presId="urn:microsoft.com/office/officeart/2005/8/layout/list1"/>
    <dgm:cxn modelId="{332DBA15-5F97-402C-A0B2-9EE40CAC6DFA}" type="presOf" srcId="{E2849AE3-C4BD-4E51-A8D5-65D0620B6EC1}" destId="{982B86D3-00DB-4785-B165-CA196ED83765}" srcOrd="1" destOrd="0" presId="urn:microsoft.com/office/officeart/2005/8/layout/list1"/>
    <dgm:cxn modelId="{6CD35BE5-B43D-4316-A766-F36663574C50}" type="presOf" srcId="{32BD5105-552E-4E99-AD6F-9F63CB96261C}" destId="{B423D5A6-5B3D-43F8-B35E-40CF9A3CF557}" srcOrd="1" destOrd="0" presId="urn:microsoft.com/office/officeart/2005/8/layout/list1"/>
    <dgm:cxn modelId="{82A1D3C4-E799-402D-9BBC-629E6E542C65}" srcId="{D431D5E9-42C9-4EA4-A9EA-3B77FE033314}" destId="{E2849AE3-C4BD-4E51-A8D5-65D0620B6EC1}" srcOrd="1" destOrd="0" parTransId="{3E1C7B2B-19DC-41B6-81E4-0AF0768818C5}" sibTransId="{C3FFE657-E0A4-46EF-9750-E9306B81BF21}"/>
    <dgm:cxn modelId="{BE6546FD-9E1F-4FD3-9A15-AD2486DF0A13}" type="presOf" srcId="{04C8F920-0C11-4379-BC1A-4419FBE32432}" destId="{B69B3D4D-FEAD-4DAF-9AB6-CDD131CF8D33}" srcOrd="1" destOrd="0" presId="urn:microsoft.com/office/officeart/2005/8/layout/list1"/>
    <dgm:cxn modelId="{118C0115-8A68-4FBF-8F87-E46C55CC4187}" type="presOf" srcId="{E2849AE3-C4BD-4E51-A8D5-65D0620B6EC1}" destId="{58877386-796C-4278-88F7-76789C32916B}" srcOrd="0" destOrd="0" presId="urn:microsoft.com/office/officeart/2005/8/layout/list1"/>
    <dgm:cxn modelId="{32024979-5081-4598-BB02-7C0F3E0B3BB3}" type="presParOf" srcId="{C92C2AF3-1562-4463-9C77-2EF88A17B895}" destId="{70B309B2-03D0-44A8-9C7C-45660FF28D04}" srcOrd="0" destOrd="0" presId="urn:microsoft.com/office/officeart/2005/8/layout/list1"/>
    <dgm:cxn modelId="{72BDB4B3-9A8B-4DD5-BB22-F27E31A201CF}" type="presParOf" srcId="{70B309B2-03D0-44A8-9C7C-45660FF28D04}" destId="{B99C50C6-68E5-42BE-8C0E-D5610DBF57E1}" srcOrd="0" destOrd="0" presId="urn:microsoft.com/office/officeart/2005/8/layout/list1"/>
    <dgm:cxn modelId="{22F1D8FA-CE94-45DE-B790-429318CAD233}" type="presParOf" srcId="{70B309B2-03D0-44A8-9C7C-45660FF28D04}" destId="{B423D5A6-5B3D-43F8-B35E-40CF9A3CF557}" srcOrd="1" destOrd="0" presId="urn:microsoft.com/office/officeart/2005/8/layout/list1"/>
    <dgm:cxn modelId="{858B37EF-A4FF-4FF6-A068-DDFA02C8EBF8}" type="presParOf" srcId="{C92C2AF3-1562-4463-9C77-2EF88A17B895}" destId="{D9D6476A-27AD-4D4A-A714-FCA313838562}" srcOrd="1" destOrd="0" presId="urn:microsoft.com/office/officeart/2005/8/layout/list1"/>
    <dgm:cxn modelId="{039C4911-6D8B-4BF5-B295-8A84C695EDB2}" type="presParOf" srcId="{C92C2AF3-1562-4463-9C77-2EF88A17B895}" destId="{22D60C00-C165-4CD6-ADE7-8BB1A14B75A8}" srcOrd="2" destOrd="0" presId="urn:microsoft.com/office/officeart/2005/8/layout/list1"/>
    <dgm:cxn modelId="{545B330F-BFDF-4CFA-AE07-5DD4F90CB3AD}" type="presParOf" srcId="{C92C2AF3-1562-4463-9C77-2EF88A17B895}" destId="{65352BB9-389D-42EE-9C3D-B7B26BAA7068}" srcOrd="3" destOrd="0" presId="urn:microsoft.com/office/officeart/2005/8/layout/list1"/>
    <dgm:cxn modelId="{962410BC-CDF9-4D60-8BA9-E2C30DB0C348}" type="presParOf" srcId="{C92C2AF3-1562-4463-9C77-2EF88A17B895}" destId="{D213CAAA-F623-4E1A-8264-003CA8127F6A}" srcOrd="4" destOrd="0" presId="urn:microsoft.com/office/officeart/2005/8/layout/list1"/>
    <dgm:cxn modelId="{AB4781F4-2713-40B4-A949-01493ED42ED3}" type="presParOf" srcId="{D213CAAA-F623-4E1A-8264-003CA8127F6A}" destId="{58877386-796C-4278-88F7-76789C32916B}" srcOrd="0" destOrd="0" presId="urn:microsoft.com/office/officeart/2005/8/layout/list1"/>
    <dgm:cxn modelId="{E66624F4-4491-4FA6-BB24-A5C7FB97163C}" type="presParOf" srcId="{D213CAAA-F623-4E1A-8264-003CA8127F6A}" destId="{982B86D3-00DB-4785-B165-CA196ED83765}" srcOrd="1" destOrd="0" presId="urn:microsoft.com/office/officeart/2005/8/layout/list1"/>
    <dgm:cxn modelId="{03981ECD-61F4-453A-AA44-206BB5D472F9}" type="presParOf" srcId="{C92C2AF3-1562-4463-9C77-2EF88A17B895}" destId="{20D6BB3C-DEA0-4AFA-8085-F2A29AF05D87}" srcOrd="5" destOrd="0" presId="urn:microsoft.com/office/officeart/2005/8/layout/list1"/>
    <dgm:cxn modelId="{99153D8C-B835-4670-8777-F36FB9B9C1AA}" type="presParOf" srcId="{C92C2AF3-1562-4463-9C77-2EF88A17B895}" destId="{793BB864-0E93-4428-A4E2-90803099BAB5}" srcOrd="6" destOrd="0" presId="urn:microsoft.com/office/officeart/2005/8/layout/list1"/>
    <dgm:cxn modelId="{170B98AC-CF2A-4596-8F64-BF3ED9A1C2E5}" type="presParOf" srcId="{C92C2AF3-1562-4463-9C77-2EF88A17B895}" destId="{8DA3DA6C-586D-4099-8386-6AEFA9EE594D}" srcOrd="7" destOrd="0" presId="urn:microsoft.com/office/officeart/2005/8/layout/list1"/>
    <dgm:cxn modelId="{B85798C2-3437-4DFD-A257-E0C69283A681}" type="presParOf" srcId="{C92C2AF3-1562-4463-9C77-2EF88A17B895}" destId="{3B52F5E4-5DD3-4F8E-AF80-06C27E886290}" srcOrd="8" destOrd="0" presId="urn:microsoft.com/office/officeart/2005/8/layout/list1"/>
    <dgm:cxn modelId="{5B06A004-FF71-4F51-9F10-07B96F020289}" type="presParOf" srcId="{3B52F5E4-5DD3-4F8E-AF80-06C27E886290}" destId="{5447B6B1-B9BA-4B75-A11C-EA2E22A555AF}" srcOrd="0" destOrd="0" presId="urn:microsoft.com/office/officeart/2005/8/layout/list1"/>
    <dgm:cxn modelId="{77D3B0E8-0C0F-4815-A8B4-0BD5188C5A5B}" type="presParOf" srcId="{3B52F5E4-5DD3-4F8E-AF80-06C27E886290}" destId="{B69B3D4D-FEAD-4DAF-9AB6-CDD131CF8D33}" srcOrd="1" destOrd="0" presId="urn:microsoft.com/office/officeart/2005/8/layout/list1"/>
    <dgm:cxn modelId="{16A5F896-1292-45A9-9F29-615FBDC05EA1}" type="presParOf" srcId="{C92C2AF3-1562-4463-9C77-2EF88A17B895}" destId="{980D710E-8982-4154-8CFB-0F22E8EFB067}" srcOrd="9" destOrd="0" presId="urn:microsoft.com/office/officeart/2005/8/layout/list1"/>
    <dgm:cxn modelId="{39D90815-DE71-4D71-8EA7-B63A9B9E0701}" type="presParOf" srcId="{C92C2AF3-1562-4463-9C77-2EF88A17B895}" destId="{0187912C-14AD-4996-A30B-C5F6436E2E7B}"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58D7D2ED-A6CA-4795-8B2B-064A45767488}"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IQ"/>
        </a:p>
      </dgm:t>
    </dgm:pt>
    <dgm:pt modelId="{7BD4D335-CFA9-4DDF-A3A7-663B72CA760E}">
      <dgm:prSet phldrT="[نص]" custT="1"/>
      <dgm:spPr/>
      <dgm:t>
        <a:bodyPr/>
        <a:lstStyle/>
        <a:p>
          <a:pPr algn="justLow" rtl="1"/>
          <a:r>
            <a:rPr lang="ar-IQ" sz="2400" b="1" dirty="0" smtClean="0"/>
            <a:t>التنبؤ بالمستويات التي سيصل إليه المتنافسون ويعمل على تحقيقها</a:t>
          </a:r>
          <a:endParaRPr lang="ar-IQ" sz="2400" b="1" dirty="0"/>
        </a:p>
      </dgm:t>
    </dgm:pt>
    <dgm:pt modelId="{0B6E456E-6B28-40FF-A612-818538BC1BCE}" type="parTrans" cxnId="{23EC73AE-E7F0-4262-BA81-4657771BB61F}">
      <dgm:prSet/>
      <dgm:spPr/>
      <dgm:t>
        <a:bodyPr/>
        <a:lstStyle/>
        <a:p>
          <a:pPr rtl="1"/>
          <a:endParaRPr lang="ar-IQ"/>
        </a:p>
      </dgm:t>
    </dgm:pt>
    <dgm:pt modelId="{1ECDF18C-D33A-4A5D-AAF1-E0988CF84DB9}" type="sibTrans" cxnId="{23EC73AE-E7F0-4262-BA81-4657771BB61F}">
      <dgm:prSet/>
      <dgm:spPr/>
      <dgm:t>
        <a:bodyPr/>
        <a:lstStyle/>
        <a:p>
          <a:pPr rtl="1"/>
          <a:endParaRPr lang="ar-IQ"/>
        </a:p>
      </dgm:t>
    </dgm:pt>
    <dgm:pt modelId="{4BCF1D70-A038-4C92-9561-610944CABA07}">
      <dgm:prSet phldrT="[نص]" custT="1"/>
      <dgm:spPr/>
      <dgm:t>
        <a:bodyPr/>
        <a:lstStyle/>
        <a:p>
          <a:pPr algn="justLow" rtl="1"/>
          <a:r>
            <a:rPr lang="ar-IQ" sz="2400" b="1" dirty="0" smtClean="0"/>
            <a:t>التعامل مع ظروف لم تحدث لكنها متوقعة</a:t>
          </a:r>
          <a:endParaRPr lang="ar-IQ" sz="2400" b="1" dirty="0"/>
        </a:p>
      </dgm:t>
    </dgm:pt>
    <dgm:pt modelId="{6CD8A800-377A-4AC8-A46A-0B829CD1C21C}" type="parTrans" cxnId="{F8140E2E-B0BE-4CC0-BC62-1139EC111001}">
      <dgm:prSet/>
      <dgm:spPr/>
      <dgm:t>
        <a:bodyPr/>
        <a:lstStyle/>
        <a:p>
          <a:pPr rtl="1"/>
          <a:endParaRPr lang="ar-IQ"/>
        </a:p>
      </dgm:t>
    </dgm:pt>
    <dgm:pt modelId="{D75CDC73-9ED9-456A-8629-5585AF90152E}" type="sibTrans" cxnId="{F8140E2E-B0BE-4CC0-BC62-1139EC111001}">
      <dgm:prSet/>
      <dgm:spPr/>
      <dgm:t>
        <a:bodyPr/>
        <a:lstStyle/>
        <a:p>
          <a:pPr rtl="1"/>
          <a:endParaRPr lang="ar-IQ"/>
        </a:p>
      </dgm:t>
    </dgm:pt>
    <dgm:pt modelId="{46EDE5B2-4E93-4F21-B9E2-93A297C09929}">
      <dgm:prSet phldrT="[نص]" custT="1">
        <dgm:style>
          <a:lnRef idx="1">
            <a:schemeClr val="accent6"/>
          </a:lnRef>
          <a:fillRef idx="2">
            <a:schemeClr val="accent6"/>
          </a:fillRef>
          <a:effectRef idx="1">
            <a:schemeClr val="accent6"/>
          </a:effectRef>
          <a:fontRef idx="minor">
            <a:schemeClr val="dk1"/>
          </a:fontRef>
        </dgm:style>
      </dgm:prSet>
      <dgm:spPr/>
      <dgm:t>
        <a:bodyPr/>
        <a:lstStyle/>
        <a:p>
          <a:pPr algn="justLow" rtl="1"/>
          <a:r>
            <a:rPr lang="ar-IQ" sz="2800" b="1" dirty="0" smtClean="0"/>
            <a:t>اتخاذ القرار المناسب والتصور بما سيؤلن إليه الواقع</a:t>
          </a:r>
          <a:endParaRPr lang="ar-IQ" sz="2800" b="1" dirty="0"/>
        </a:p>
      </dgm:t>
    </dgm:pt>
    <dgm:pt modelId="{B60BD8A5-EB21-4085-A46F-7B0655FAABA3}" type="parTrans" cxnId="{90ABF030-BE5D-47A8-BAF3-4E541E9C71F0}">
      <dgm:prSet/>
      <dgm:spPr/>
      <dgm:t>
        <a:bodyPr/>
        <a:lstStyle/>
        <a:p>
          <a:pPr rtl="1"/>
          <a:endParaRPr lang="ar-IQ"/>
        </a:p>
      </dgm:t>
    </dgm:pt>
    <dgm:pt modelId="{64475736-17A1-4378-83B8-70DC66062C30}" type="sibTrans" cxnId="{90ABF030-BE5D-47A8-BAF3-4E541E9C71F0}">
      <dgm:prSet/>
      <dgm:spPr/>
      <dgm:t>
        <a:bodyPr/>
        <a:lstStyle/>
        <a:p>
          <a:pPr rtl="1"/>
          <a:endParaRPr lang="ar-IQ"/>
        </a:p>
      </dgm:t>
    </dgm:pt>
    <dgm:pt modelId="{78DA815E-F484-4DD7-8483-6A200B6753FD}" type="pres">
      <dgm:prSet presAssocID="{58D7D2ED-A6CA-4795-8B2B-064A45767488}" presName="linear" presStyleCnt="0">
        <dgm:presLayoutVars>
          <dgm:dir/>
          <dgm:animLvl val="lvl"/>
          <dgm:resizeHandles val="exact"/>
        </dgm:presLayoutVars>
      </dgm:prSet>
      <dgm:spPr/>
      <dgm:t>
        <a:bodyPr/>
        <a:lstStyle/>
        <a:p>
          <a:pPr rtl="1"/>
          <a:endParaRPr lang="ar-IQ"/>
        </a:p>
      </dgm:t>
    </dgm:pt>
    <dgm:pt modelId="{F414CACC-9EB9-47E8-AB91-0A88E857E351}" type="pres">
      <dgm:prSet presAssocID="{7BD4D335-CFA9-4DDF-A3A7-663B72CA760E}" presName="parentLin" presStyleCnt="0"/>
      <dgm:spPr/>
    </dgm:pt>
    <dgm:pt modelId="{CE8A97E6-0E46-46A4-B69D-4123BC91B6F7}" type="pres">
      <dgm:prSet presAssocID="{7BD4D335-CFA9-4DDF-A3A7-663B72CA760E}" presName="parentLeftMargin" presStyleLbl="node1" presStyleIdx="0" presStyleCnt="3"/>
      <dgm:spPr/>
      <dgm:t>
        <a:bodyPr/>
        <a:lstStyle/>
        <a:p>
          <a:pPr rtl="1"/>
          <a:endParaRPr lang="ar-IQ"/>
        </a:p>
      </dgm:t>
    </dgm:pt>
    <dgm:pt modelId="{D37D8C61-B4A5-44A9-9368-6FB43F4209B4}" type="pres">
      <dgm:prSet presAssocID="{7BD4D335-CFA9-4DDF-A3A7-663B72CA760E}" presName="parentText" presStyleLbl="node1" presStyleIdx="0" presStyleCnt="3" custScaleY="194552">
        <dgm:presLayoutVars>
          <dgm:chMax val="0"/>
          <dgm:bulletEnabled val="1"/>
        </dgm:presLayoutVars>
      </dgm:prSet>
      <dgm:spPr/>
      <dgm:t>
        <a:bodyPr/>
        <a:lstStyle/>
        <a:p>
          <a:pPr rtl="1"/>
          <a:endParaRPr lang="ar-IQ"/>
        </a:p>
      </dgm:t>
    </dgm:pt>
    <dgm:pt modelId="{84C544FB-A395-4BA9-8BB7-3A841EEE3F0F}" type="pres">
      <dgm:prSet presAssocID="{7BD4D335-CFA9-4DDF-A3A7-663B72CA760E}" presName="negativeSpace" presStyleCnt="0"/>
      <dgm:spPr/>
    </dgm:pt>
    <dgm:pt modelId="{38A2B9F4-5A75-493A-9B15-854D45842630}" type="pres">
      <dgm:prSet presAssocID="{7BD4D335-CFA9-4DDF-A3A7-663B72CA760E}" presName="childText" presStyleLbl="conFgAcc1" presStyleIdx="0" presStyleCnt="3">
        <dgm:presLayoutVars>
          <dgm:bulletEnabled val="1"/>
        </dgm:presLayoutVars>
      </dgm:prSet>
      <dgm:spPr/>
    </dgm:pt>
    <dgm:pt modelId="{F32FB01B-6FD3-4733-87A5-D286696DEFC7}" type="pres">
      <dgm:prSet presAssocID="{1ECDF18C-D33A-4A5D-AAF1-E0988CF84DB9}" presName="spaceBetweenRectangles" presStyleCnt="0"/>
      <dgm:spPr/>
    </dgm:pt>
    <dgm:pt modelId="{99D0DB63-28C4-4053-8B3F-B3E4968C7174}" type="pres">
      <dgm:prSet presAssocID="{4BCF1D70-A038-4C92-9561-610944CABA07}" presName="parentLin" presStyleCnt="0"/>
      <dgm:spPr/>
    </dgm:pt>
    <dgm:pt modelId="{EDD1A2A0-E06A-4A26-8549-7463E4166B84}" type="pres">
      <dgm:prSet presAssocID="{4BCF1D70-A038-4C92-9561-610944CABA07}" presName="parentLeftMargin" presStyleLbl="node1" presStyleIdx="0" presStyleCnt="3"/>
      <dgm:spPr/>
      <dgm:t>
        <a:bodyPr/>
        <a:lstStyle/>
        <a:p>
          <a:pPr rtl="1"/>
          <a:endParaRPr lang="ar-IQ"/>
        </a:p>
      </dgm:t>
    </dgm:pt>
    <dgm:pt modelId="{EA5811ED-B4F6-4652-963D-690331893428}" type="pres">
      <dgm:prSet presAssocID="{4BCF1D70-A038-4C92-9561-610944CABA07}" presName="parentText" presStyleLbl="node1" presStyleIdx="1" presStyleCnt="3" custScaleY="185023">
        <dgm:presLayoutVars>
          <dgm:chMax val="0"/>
          <dgm:bulletEnabled val="1"/>
        </dgm:presLayoutVars>
      </dgm:prSet>
      <dgm:spPr/>
      <dgm:t>
        <a:bodyPr/>
        <a:lstStyle/>
        <a:p>
          <a:pPr rtl="1"/>
          <a:endParaRPr lang="ar-IQ"/>
        </a:p>
      </dgm:t>
    </dgm:pt>
    <dgm:pt modelId="{EEEF176D-B530-4281-ADED-3867F0D887FA}" type="pres">
      <dgm:prSet presAssocID="{4BCF1D70-A038-4C92-9561-610944CABA07}" presName="negativeSpace" presStyleCnt="0"/>
      <dgm:spPr/>
    </dgm:pt>
    <dgm:pt modelId="{9C2B7E69-4C22-47A4-941A-6A282A43F7A0}" type="pres">
      <dgm:prSet presAssocID="{4BCF1D70-A038-4C92-9561-610944CABA07}" presName="childText" presStyleLbl="conFgAcc1" presStyleIdx="1" presStyleCnt="3">
        <dgm:presLayoutVars>
          <dgm:bulletEnabled val="1"/>
        </dgm:presLayoutVars>
      </dgm:prSet>
      <dgm:spPr/>
    </dgm:pt>
    <dgm:pt modelId="{F52F1D1A-A698-48A4-8A0B-180029A78665}" type="pres">
      <dgm:prSet presAssocID="{D75CDC73-9ED9-456A-8629-5585AF90152E}" presName="spaceBetweenRectangles" presStyleCnt="0"/>
      <dgm:spPr/>
    </dgm:pt>
    <dgm:pt modelId="{A36B0647-F262-4FC5-B3F2-06E6F43326BC}" type="pres">
      <dgm:prSet presAssocID="{46EDE5B2-4E93-4F21-B9E2-93A297C09929}" presName="parentLin" presStyleCnt="0"/>
      <dgm:spPr/>
    </dgm:pt>
    <dgm:pt modelId="{54A9FD02-6946-451E-9160-C994A8DF7698}" type="pres">
      <dgm:prSet presAssocID="{46EDE5B2-4E93-4F21-B9E2-93A297C09929}" presName="parentLeftMargin" presStyleLbl="node1" presStyleIdx="1" presStyleCnt="3"/>
      <dgm:spPr/>
      <dgm:t>
        <a:bodyPr/>
        <a:lstStyle/>
        <a:p>
          <a:pPr rtl="1"/>
          <a:endParaRPr lang="ar-IQ"/>
        </a:p>
      </dgm:t>
    </dgm:pt>
    <dgm:pt modelId="{0B4DFD0E-85E8-44FE-98E3-5F7FD02C2D31}" type="pres">
      <dgm:prSet presAssocID="{46EDE5B2-4E93-4F21-B9E2-93A297C09929}" presName="parentText" presStyleLbl="node1" presStyleIdx="2" presStyleCnt="3" custScaleY="201870">
        <dgm:presLayoutVars>
          <dgm:chMax val="0"/>
          <dgm:bulletEnabled val="1"/>
        </dgm:presLayoutVars>
      </dgm:prSet>
      <dgm:spPr/>
      <dgm:t>
        <a:bodyPr/>
        <a:lstStyle/>
        <a:p>
          <a:pPr rtl="1"/>
          <a:endParaRPr lang="ar-IQ"/>
        </a:p>
      </dgm:t>
    </dgm:pt>
    <dgm:pt modelId="{22F4B357-B7B1-4A7D-931F-EACADF2F3E16}" type="pres">
      <dgm:prSet presAssocID="{46EDE5B2-4E93-4F21-B9E2-93A297C09929}" presName="negativeSpace" presStyleCnt="0"/>
      <dgm:spPr/>
    </dgm:pt>
    <dgm:pt modelId="{3682DFE7-F211-4940-AB85-E61B8D6FDC23}" type="pres">
      <dgm:prSet presAssocID="{46EDE5B2-4E93-4F21-B9E2-93A297C09929}" presName="childText" presStyleLbl="conFgAcc1" presStyleIdx="2" presStyleCnt="3">
        <dgm:presLayoutVars>
          <dgm:bulletEnabled val="1"/>
        </dgm:presLayoutVars>
      </dgm:prSet>
      <dgm:spPr/>
    </dgm:pt>
  </dgm:ptLst>
  <dgm:cxnLst>
    <dgm:cxn modelId="{EE50DB44-85C9-4621-8059-67BC003CCE95}" type="presOf" srcId="{4BCF1D70-A038-4C92-9561-610944CABA07}" destId="{EDD1A2A0-E06A-4A26-8549-7463E4166B84}" srcOrd="0" destOrd="0" presId="urn:microsoft.com/office/officeart/2005/8/layout/list1"/>
    <dgm:cxn modelId="{F8140E2E-B0BE-4CC0-BC62-1139EC111001}" srcId="{58D7D2ED-A6CA-4795-8B2B-064A45767488}" destId="{4BCF1D70-A038-4C92-9561-610944CABA07}" srcOrd="1" destOrd="0" parTransId="{6CD8A800-377A-4AC8-A46A-0B829CD1C21C}" sibTransId="{D75CDC73-9ED9-456A-8629-5585AF90152E}"/>
    <dgm:cxn modelId="{FD690987-FD32-4B19-8B50-EA0B646BE915}" type="presOf" srcId="{46EDE5B2-4E93-4F21-B9E2-93A297C09929}" destId="{0B4DFD0E-85E8-44FE-98E3-5F7FD02C2D31}" srcOrd="1" destOrd="0" presId="urn:microsoft.com/office/officeart/2005/8/layout/list1"/>
    <dgm:cxn modelId="{FD086A0A-FFA6-49E4-ABD6-3CC6734932E3}" type="presOf" srcId="{58D7D2ED-A6CA-4795-8B2B-064A45767488}" destId="{78DA815E-F484-4DD7-8483-6A200B6753FD}" srcOrd="0" destOrd="0" presId="urn:microsoft.com/office/officeart/2005/8/layout/list1"/>
    <dgm:cxn modelId="{F853124D-C1AE-452C-9657-D70389C52FD3}" type="presOf" srcId="{46EDE5B2-4E93-4F21-B9E2-93A297C09929}" destId="{54A9FD02-6946-451E-9160-C994A8DF7698}" srcOrd="0" destOrd="0" presId="urn:microsoft.com/office/officeart/2005/8/layout/list1"/>
    <dgm:cxn modelId="{23EC73AE-E7F0-4262-BA81-4657771BB61F}" srcId="{58D7D2ED-A6CA-4795-8B2B-064A45767488}" destId="{7BD4D335-CFA9-4DDF-A3A7-663B72CA760E}" srcOrd="0" destOrd="0" parTransId="{0B6E456E-6B28-40FF-A612-818538BC1BCE}" sibTransId="{1ECDF18C-D33A-4A5D-AAF1-E0988CF84DB9}"/>
    <dgm:cxn modelId="{7E89AEEE-E766-4C62-9AC9-E865E8EBF106}" type="presOf" srcId="{4BCF1D70-A038-4C92-9561-610944CABA07}" destId="{EA5811ED-B4F6-4652-963D-690331893428}" srcOrd="1" destOrd="0" presId="urn:microsoft.com/office/officeart/2005/8/layout/list1"/>
    <dgm:cxn modelId="{CD66EDFB-F4BF-49BF-AE63-A8D67BF23B4C}" type="presOf" srcId="{7BD4D335-CFA9-4DDF-A3A7-663B72CA760E}" destId="{D37D8C61-B4A5-44A9-9368-6FB43F4209B4}" srcOrd="1" destOrd="0" presId="urn:microsoft.com/office/officeart/2005/8/layout/list1"/>
    <dgm:cxn modelId="{83FC038D-4965-48D9-99C5-FFED97F63772}" type="presOf" srcId="{7BD4D335-CFA9-4DDF-A3A7-663B72CA760E}" destId="{CE8A97E6-0E46-46A4-B69D-4123BC91B6F7}" srcOrd="0" destOrd="0" presId="urn:microsoft.com/office/officeart/2005/8/layout/list1"/>
    <dgm:cxn modelId="{90ABF030-BE5D-47A8-BAF3-4E541E9C71F0}" srcId="{58D7D2ED-A6CA-4795-8B2B-064A45767488}" destId="{46EDE5B2-4E93-4F21-B9E2-93A297C09929}" srcOrd="2" destOrd="0" parTransId="{B60BD8A5-EB21-4085-A46F-7B0655FAABA3}" sibTransId="{64475736-17A1-4378-83B8-70DC66062C30}"/>
    <dgm:cxn modelId="{56A45C86-10E8-4832-A463-7B81A437F998}" type="presParOf" srcId="{78DA815E-F484-4DD7-8483-6A200B6753FD}" destId="{F414CACC-9EB9-47E8-AB91-0A88E857E351}" srcOrd="0" destOrd="0" presId="urn:microsoft.com/office/officeart/2005/8/layout/list1"/>
    <dgm:cxn modelId="{7AE8F866-FA12-4C99-AAFA-BF5DA147440E}" type="presParOf" srcId="{F414CACC-9EB9-47E8-AB91-0A88E857E351}" destId="{CE8A97E6-0E46-46A4-B69D-4123BC91B6F7}" srcOrd="0" destOrd="0" presId="urn:microsoft.com/office/officeart/2005/8/layout/list1"/>
    <dgm:cxn modelId="{BD31575D-DE7E-4005-A511-3B57BA0BC330}" type="presParOf" srcId="{F414CACC-9EB9-47E8-AB91-0A88E857E351}" destId="{D37D8C61-B4A5-44A9-9368-6FB43F4209B4}" srcOrd="1" destOrd="0" presId="urn:microsoft.com/office/officeart/2005/8/layout/list1"/>
    <dgm:cxn modelId="{97FF3A0B-C2A1-40BE-975C-96A2F4228415}" type="presParOf" srcId="{78DA815E-F484-4DD7-8483-6A200B6753FD}" destId="{84C544FB-A395-4BA9-8BB7-3A841EEE3F0F}" srcOrd="1" destOrd="0" presId="urn:microsoft.com/office/officeart/2005/8/layout/list1"/>
    <dgm:cxn modelId="{B3AA3724-2E4C-457F-B383-07F5EAD12C02}" type="presParOf" srcId="{78DA815E-F484-4DD7-8483-6A200B6753FD}" destId="{38A2B9F4-5A75-493A-9B15-854D45842630}" srcOrd="2" destOrd="0" presId="urn:microsoft.com/office/officeart/2005/8/layout/list1"/>
    <dgm:cxn modelId="{845712A0-94B9-4C59-A435-CB1A034D0170}" type="presParOf" srcId="{78DA815E-F484-4DD7-8483-6A200B6753FD}" destId="{F32FB01B-6FD3-4733-87A5-D286696DEFC7}" srcOrd="3" destOrd="0" presId="urn:microsoft.com/office/officeart/2005/8/layout/list1"/>
    <dgm:cxn modelId="{79A4DE05-3605-44E4-BD3C-BA703078646E}" type="presParOf" srcId="{78DA815E-F484-4DD7-8483-6A200B6753FD}" destId="{99D0DB63-28C4-4053-8B3F-B3E4968C7174}" srcOrd="4" destOrd="0" presId="urn:microsoft.com/office/officeart/2005/8/layout/list1"/>
    <dgm:cxn modelId="{99FF56AD-71A6-4B61-A55E-19E768D12A81}" type="presParOf" srcId="{99D0DB63-28C4-4053-8B3F-B3E4968C7174}" destId="{EDD1A2A0-E06A-4A26-8549-7463E4166B84}" srcOrd="0" destOrd="0" presId="urn:microsoft.com/office/officeart/2005/8/layout/list1"/>
    <dgm:cxn modelId="{701D5EDD-50B5-4C21-A7F9-56C8CA10FA91}" type="presParOf" srcId="{99D0DB63-28C4-4053-8B3F-B3E4968C7174}" destId="{EA5811ED-B4F6-4652-963D-690331893428}" srcOrd="1" destOrd="0" presId="urn:microsoft.com/office/officeart/2005/8/layout/list1"/>
    <dgm:cxn modelId="{2A42BD3D-29A5-41BA-8349-AFF89380AF2C}" type="presParOf" srcId="{78DA815E-F484-4DD7-8483-6A200B6753FD}" destId="{EEEF176D-B530-4281-ADED-3867F0D887FA}" srcOrd="5" destOrd="0" presId="urn:microsoft.com/office/officeart/2005/8/layout/list1"/>
    <dgm:cxn modelId="{BC768B10-5ABD-4F7D-A1C7-3279B8F36736}" type="presParOf" srcId="{78DA815E-F484-4DD7-8483-6A200B6753FD}" destId="{9C2B7E69-4C22-47A4-941A-6A282A43F7A0}" srcOrd="6" destOrd="0" presId="urn:microsoft.com/office/officeart/2005/8/layout/list1"/>
    <dgm:cxn modelId="{9DFD328C-B60F-479C-8BA1-C8CC921C3522}" type="presParOf" srcId="{78DA815E-F484-4DD7-8483-6A200B6753FD}" destId="{F52F1D1A-A698-48A4-8A0B-180029A78665}" srcOrd="7" destOrd="0" presId="urn:microsoft.com/office/officeart/2005/8/layout/list1"/>
    <dgm:cxn modelId="{7DB66117-0462-4DCE-8A9C-C61FBCDD0ECB}" type="presParOf" srcId="{78DA815E-F484-4DD7-8483-6A200B6753FD}" destId="{A36B0647-F262-4FC5-B3F2-06E6F43326BC}" srcOrd="8" destOrd="0" presId="urn:microsoft.com/office/officeart/2005/8/layout/list1"/>
    <dgm:cxn modelId="{94E10E8C-5952-4BD0-A7C3-2B98B12868E6}" type="presParOf" srcId="{A36B0647-F262-4FC5-B3F2-06E6F43326BC}" destId="{54A9FD02-6946-451E-9160-C994A8DF7698}" srcOrd="0" destOrd="0" presId="urn:microsoft.com/office/officeart/2005/8/layout/list1"/>
    <dgm:cxn modelId="{F8B7A97A-CA4F-4C3C-A5EF-EC91A7E877FA}" type="presParOf" srcId="{A36B0647-F262-4FC5-B3F2-06E6F43326BC}" destId="{0B4DFD0E-85E8-44FE-98E3-5F7FD02C2D31}" srcOrd="1" destOrd="0" presId="urn:microsoft.com/office/officeart/2005/8/layout/list1"/>
    <dgm:cxn modelId="{58E0C342-D124-4F80-954B-29683D6D3B51}" type="presParOf" srcId="{78DA815E-F484-4DD7-8483-6A200B6753FD}" destId="{22F4B357-B7B1-4A7D-931F-EACADF2F3E16}" srcOrd="9" destOrd="0" presId="urn:microsoft.com/office/officeart/2005/8/layout/list1"/>
    <dgm:cxn modelId="{9BDCDA3C-9B0A-47D7-9345-6928972BABFB}" type="presParOf" srcId="{78DA815E-F484-4DD7-8483-6A200B6753FD}" destId="{3682DFE7-F211-4940-AB85-E61B8D6FDC23}"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5E3FB13C-E01E-43BC-92C3-DACD7F0A63A2}"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ar-IQ"/>
        </a:p>
      </dgm:t>
    </dgm:pt>
    <dgm:pt modelId="{DFFCBDD5-F88F-4C77-9920-8A37BA4C892D}">
      <dgm:prSet phldrT="[نص]" custT="1"/>
      <dgm:spPr/>
      <dgm:t>
        <a:bodyPr/>
        <a:lstStyle/>
        <a:p>
          <a:pPr algn="justLow" rtl="1"/>
          <a:r>
            <a:rPr lang="ar-IQ" sz="2800" b="1" dirty="0" smtClean="0"/>
            <a:t>الالتزام بأساليب عمل وإجراءات محددة </a:t>
          </a:r>
          <a:endParaRPr lang="ar-IQ" sz="2800" b="1" dirty="0"/>
        </a:p>
      </dgm:t>
    </dgm:pt>
    <dgm:pt modelId="{4B688754-6DD1-4E7A-ABE2-286814C89A13}" type="parTrans" cxnId="{E49470E8-DBFE-4FE2-8C43-B23A8617FC88}">
      <dgm:prSet/>
      <dgm:spPr/>
      <dgm:t>
        <a:bodyPr/>
        <a:lstStyle/>
        <a:p>
          <a:pPr rtl="1"/>
          <a:endParaRPr lang="ar-IQ"/>
        </a:p>
      </dgm:t>
    </dgm:pt>
    <dgm:pt modelId="{4AC6E0F6-966A-4AD4-BDBC-7EB051195B1D}" type="sibTrans" cxnId="{E49470E8-DBFE-4FE2-8C43-B23A8617FC88}">
      <dgm:prSet/>
      <dgm:spPr/>
      <dgm:t>
        <a:bodyPr/>
        <a:lstStyle/>
        <a:p>
          <a:pPr rtl="1"/>
          <a:endParaRPr lang="ar-IQ"/>
        </a:p>
      </dgm:t>
    </dgm:pt>
    <dgm:pt modelId="{2FC2D4B0-62BB-4386-8EC6-5B67A244B395}">
      <dgm:prSet phldrT="[نص]" custT="1"/>
      <dgm:spPr/>
      <dgm:t>
        <a:bodyPr/>
        <a:lstStyle/>
        <a:p>
          <a:pPr algn="justLow" rtl="1"/>
          <a:r>
            <a:rPr lang="ar-IQ" sz="2800" b="1" dirty="0" smtClean="0"/>
            <a:t>كل عملية تخطيط تتبلور في خطط واضحة ومحددة</a:t>
          </a:r>
          <a:endParaRPr lang="ar-IQ" sz="2800" b="1" dirty="0"/>
        </a:p>
      </dgm:t>
    </dgm:pt>
    <dgm:pt modelId="{7B6A15DA-C740-47B4-8E4C-B1DD340F6CBB}" type="parTrans" cxnId="{687145FC-25E8-412A-8AB7-9FD315CAA318}">
      <dgm:prSet/>
      <dgm:spPr/>
      <dgm:t>
        <a:bodyPr/>
        <a:lstStyle/>
        <a:p>
          <a:pPr rtl="1"/>
          <a:endParaRPr lang="ar-IQ"/>
        </a:p>
      </dgm:t>
    </dgm:pt>
    <dgm:pt modelId="{E45B78DE-C2B0-401F-9B11-B47A98BB2D3B}" type="sibTrans" cxnId="{687145FC-25E8-412A-8AB7-9FD315CAA318}">
      <dgm:prSet/>
      <dgm:spPr/>
      <dgm:t>
        <a:bodyPr/>
        <a:lstStyle/>
        <a:p>
          <a:pPr rtl="1"/>
          <a:endParaRPr lang="ar-IQ"/>
        </a:p>
      </dgm:t>
    </dgm:pt>
    <dgm:pt modelId="{FC7282F5-6E5E-4FC5-A32C-C62B67F6F8AB}">
      <dgm:prSet phldrT="[نص]" custT="1"/>
      <dgm:spPr/>
      <dgm:t>
        <a:bodyPr/>
        <a:lstStyle/>
        <a:p>
          <a:pPr algn="justLow" rtl="1"/>
          <a:r>
            <a:rPr lang="ar-IQ" sz="2400" b="1" dirty="0" smtClean="0"/>
            <a:t>كثير من المشروعات الرياضية توجد إدارات وأجهزة للتخطيط دون أن توجد خطط بالمعنى العام</a:t>
          </a:r>
          <a:endParaRPr lang="ar-IQ" sz="2400" b="1" dirty="0"/>
        </a:p>
      </dgm:t>
    </dgm:pt>
    <dgm:pt modelId="{E8F9755F-CF69-4BC8-9B9A-4C60E689B0F2}" type="parTrans" cxnId="{FC93351B-96D6-4278-A5EB-167EE0C4DB90}">
      <dgm:prSet/>
      <dgm:spPr/>
      <dgm:t>
        <a:bodyPr/>
        <a:lstStyle/>
        <a:p>
          <a:pPr rtl="1"/>
          <a:endParaRPr lang="ar-IQ"/>
        </a:p>
      </dgm:t>
    </dgm:pt>
    <dgm:pt modelId="{30BBB972-4D3E-45E0-9036-C9462E55BE66}" type="sibTrans" cxnId="{FC93351B-96D6-4278-A5EB-167EE0C4DB90}">
      <dgm:prSet/>
      <dgm:spPr/>
      <dgm:t>
        <a:bodyPr/>
        <a:lstStyle/>
        <a:p>
          <a:pPr rtl="1"/>
          <a:endParaRPr lang="ar-IQ"/>
        </a:p>
      </dgm:t>
    </dgm:pt>
    <dgm:pt modelId="{F97D8BDB-0F1B-40F0-A298-4DB50CC637F7}" type="pres">
      <dgm:prSet presAssocID="{5E3FB13C-E01E-43BC-92C3-DACD7F0A63A2}" presName="linear" presStyleCnt="0">
        <dgm:presLayoutVars>
          <dgm:dir/>
          <dgm:animLvl val="lvl"/>
          <dgm:resizeHandles val="exact"/>
        </dgm:presLayoutVars>
      </dgm:prSet>
      <dgm:spPr/>
      <dgm:t>
        <a:bodyPr/>
        <a:lstStyle/>
        <a:p>
          <a:pPr rtl="1"/>
          <a:endParaRPr lang="ar-IQ"/>
        </a:p>
      </dgm:t>
    </dgm:pt>
    <dgm:pt modelId="{6E0134ED-8580-4FC5-B885-1EA729DD4140}" type="pres">
      <dgm:prSet presAssocID="{DFFCBDD5-F88F-4C77-9920-8A37BA4C892D}" presName="parentLin" presStyleCnt="0"/>
      <dgm:spPr/>
    </dgm:pt>
    <dgm:pt modelId="{C7BFA4DA-17F4-4862-ACE7-F88642692EC5}" type="pres">
      <dgm:prSet presAssocID="{DFFCBDD5-F88F-4C77-9920-8A37BA4C892D}" presName="parentLeftMargin" presStyleLbl="node1" presStyleIdx="0" presStyleCnt="3"/>
      <dgm:spPr/>
      <dgm:t>
        <a:bodyPr/>
        <a:lstStyle/>
        <a:p>
          <a:pPr rtl="1"/>
          <a:endParaRPr lang="ar-IQ"/>
        </a:p>
      </dgm:t>
    </dgm:pt>
    <dgm:pt modelId="{C92F83CC-56C7-4032-BE27-CFDBB1FA707E}" type="pres">
      <dgm:prSet presAssocID="{DFFCBDD5-F88F-4C77-9920-8A37BA4C892D}" presName="parentText" presStyleLbl="node1" presStyleIdx="0" presStyleCnt="3" custScaleY="287852">
        <dgm:presLayoutVars>
          <dgm:chMax val="0"/>
          <dgm:bulletEnabled val="1"/>
        </dgm:presLayoutVars>
      </dgm:prSet>
      <dgm:spPr/>
      <dgm:t>
        <a:bodyPr/>
        <a:lstStyle/>
        <a:p>
          <a:pPr rtl="1"/>
          <a:endParaRPr lang="ar-IQ"/>
        </a:p>
      </dgm:t>
    </dgm:pt>
    <dgm:pt modelId="{F8BA041C-070D-422C-BEA1-1F659D50B8D9}" type="pres">
      <dgm:prSet presAssocID="{DFFCBDD5-F88F-4C77-9920-8A37BA4C892D}" presName="negativeSpace" presStyleCnt="0"/>
      <dgm:spPr/>
    </dgm:pt>
    <dgm:pt modelId="{84FCD20A-C8E9-4F67-820F-59F7ADD4E06D}" type="pres">
      <dgm:prSet presAssocID="{DFFCBDD5-F88F-4C77-9920-8A37BA4C892D}" presName="childText" presStyleLbl="conFgAcc1" presStyleIdx="0" presStyleCnt="3">
        <dgm:presLayoutVars>
          <dgm:bulletEnabled val="1"/>
        </dgm:presLayoutVars>
      </dgm:prSet>
      <dgm:spPr/>
    </dgm:pt>
    <dgm:pt modelId="{D6B350A4-C238-49A0-9E13-D4552A57CCB2}" type="pres">
      <dgm:prSet presAssocID="{4AC6E0F6-966A-4AD4-BDBC-7EB051195B1D}" presName="spaceBetweenRectangles" presStyleCnt="0"/>
      <dgm:spPr/>
    </dgm:pt>
    <dgm:pt modelId="{71C94A26-C1C4-4B57-B0CB-FA26DA55D182}" type="pres">
      <dgm:prSet presAssocID="{2FC2D4B0-62BB-4386-8EC6-5B67A244B395}" presName="parentLin" presStyleCnt="0"/>
      <dgm:spPr/>
    </dgm:pt>
    <dgm:pt modelId="{68D05CD4-64B2-43C9-9170-43864822FCCD}" type="pres">
      <dgm:prSet presAssocID="{2FC2D4B0-62BB-4386-8EC6-5B67A244B395}" presName="parentLeftMargin" presStyleLbl="node1" presStyleIdx="0" presStyleCnt="3"/>
      <dgm:spPr/>
      <dgm:t>
        <a:bodyPr/>
        <a:lstStyle/>
        <a:p>
          <a:pPr rtl="1"/>
          <a:endParaRPr lang="ar-IQ"/>
        </a:p>
      </dgm:t>
    </dgm:pt>
    <dgm:pt modelId="{EFAEFFBB-AD8C-466A-816B-E15A32FCB245}" type="pres">
      <dgm:prSet presAssocID="{2FC2D4B0-62BB-4386-8EC6-5B67A244B395}" presName="parentText" presStyleLbl="node1" presStyleIdx="1" presStyleCnt="3" custScaleY="379691">
        <dgm:presLayoutVars>
          <dgm:chMax val="0"/>
          <dgm:bulletEnabled val="1"/>
        </dgm:presLayoutVars>
      </dgm:prSet>
      <dgm:spPr/>
      <dgm:t>
        <a:bodyPr/>
        <a:lstStyle/>
        <a:p>
          <a:pPr rtl="1"/>
          <a:endParaRPr lang="ar-IQ"/>
        </a:p>
      </dgm:t>
    </dgm:pt>
    <dgm:pt modelId="{53DEF955-6E53-4CF1-B667-DED42C310189}" type="pres">
      <dgm:prSet presAssocID="{2FC2D4B0-62BB-4386-8EC6-5B67A244B395}" presName="negativeSpace" presStyleCnt="0"/>
      <dgm:spPr/>
    </dgm:pt>
    <dgm:pt modelId="{23A94519-2543-4E36-894E-6A701D35FAEF}" type="pres">
      <dgm:prSet presAssocID="{2FC2D4B0-62BB-4386-8EC6-5B67A244B395}" presName="childText" presStyleLbl="conFgAcc1" presStyleIdx="1" presStyleCnt="3">
        <dgm:presLayoutVars>
          <dgm:bulletEnabled val="1"/>
        </dgm:presLayoutVars>
      </dgm:prSet>
      <dgm:spPr/>
    </dgm:pt>
    <dgm:pt modelId="{11CA1834-0296-407C-8A6E-35302D54D267}" type="pres">
      <dgm:prSet presAssocID="{E45B78DE-C2B0-401F-9B11-B47A98BB2D3B}" presName="spaceBetweenRectangles" presStyleCnt="0"/>
      <dgm:spPr/>
    </dgm:pt>
    <dgm:pt modelId="{F9FCB92A-4E3C-4CF9-B8AA-7E7A10702597}" type="pres">
      <dgm:prSet presAssocID="{FC7282F5-6E5E-4FC5-A32C-C62B67F6F8AB}" presName="parentLin" presStyleCnt="0"/>
      <dgm:spPr/>
    </dgm:pt>
    <dgm:pt modelId="{C3E89577-49DE-4CAA-9586-00C109EA30A5}" type="pres">
      <dgm:prSet presAssocID="{FC7282F5-6E5E-4FC5-A32C-C62B67F6F8AB}" presName="parentLeftMargin" presStyleLbl="node1" presStyleIdx="1" presStyleCnt="3"/>
      <dgm:spPr/>
      <dgm:t>
        <a:bodyPr/>
        <a:lstStyle/>
        <a:p>
          <a:pPr rtl="1"/>
          <a:endParaRPr lang="ar-IQ"/>
        </a:p>
      </dgm:t>
    </dgm:pt>
    <dgm:pt modelId="{05010CEF-1AB0-41E7-9A9E-B5445BC0391B}" type="pres">
      <dgm:prSet presAssocID="{FC7282F5-6E5E-4FC5-A32C-C62B67F6F8AB}" presName="parentText" presStyleLbl="node1" presStyleIdx="2" presStyleCnt="3" custScaleY="565960">
        <dgm:presLayoutVars>
          <dgm:chMax val="0"/>
          <dgm:bulletEnabled val="1"/>
        </dgm:presLayoutVars>
      </dgm:prSet>
      <dgm:spPr/>
      <dgm:t>
        <a:bodyPr/>
        <a:lstStyle/>
        <a:p>
          <a:pPr rtl="1"/>
          <a:endParaRPr lang="ar-IQ"/>
        </a:p>
      </dgm:t>
    </dgm:pt>
    <dgm:pt modelId="{C52ACE3E-AA78-407A-8EF4-E4FA61D07F69}" type="pres">
      <dgm:prSet presAssocID="{FC7282F5-6E5E-4FC5-A32C-C62B67F6F8AB}" presName="negativeSpace" presStyleCnt="0"/>
      <dgm:spPr/>
    </dgm:pt>
    <dgm:pt modelId="{C7854A1E-24C7-42D4-8DEB-732B19A2F295}" type="pres">
      <dgm:prSet presAssocID="{FC7282F5-6E5E-4FC5-A32C-C62B67F6F8AB}" presName="childText" presStyleLbl="conFgAcc1" presStyleIdx="2" presStyleCnt="3">
        <dgm:presLayoutVars>
          <dgm:bulletEnabled val="1"/>
        </dgm:presLayoutVars>
      </dgm:prSet>
      <dgm:spPr/>
    </dgm:pt>
  </dgm:ptLst>
  <dgm:cxnLst>
    <dgm:cxn modelId="{687145FC-25E8-412A-8AB7-9FD315CAA318}" srcId="{5E3FB13C-E01E-43BC-92C3-DACD7F0A63A2}" destId="{2FC2D4B0-62BB-4386-8EC6-5B67A244B395}" srcOrd="1" destOrd="0" parTransId="{7B6A15DA-C740-47B4-8E4C-B1DD340F6CBB}" sibTransId="{E45B78DE-C2B0-401F-9B11-B47A98BB2D3B}"/>
    <dgm:cxn modelId="{91761ADF-22BB-48E0-8339-2438CCF6513B}" type="presOf" srcId="{FC7282F5-6E5E-4FC5-A32C-C62B67F6F8AB}" destId="{C3E89577-49DE-4CAA-9586-00C109EA30A5}" srcOrd="0" destOrd="0" presId="urn:microsoft.com/office/officeart/2005/8/layout/list1"/>
    <dgm:cxn modelId="{C58F8D57-150D-4548-B576-EBE7B8F1213C}" type="presOf" srcId="{FC7282F5-6E5E-4FC5-A32C-C62B67F6F8AB}" destId="{05010CEF-1AB0-41E7-9A9E-B5445BC0391B}" srcOrd="1" destOrd="0" presId="urn:microsoft.com/office/officeart/2005/8/layout/list1"/>
    <dgm:cxn modelId="{64A4255F-4979-4E78-B74F-4F784CB80F69}" type="presOf" srcId="{DFFCBDD5-F88F-4C77-9920-8A37BA4C892D}" destId="{C92F83CC-56C7-4032-BE27-CFDBB1FA707E}" srcOrd="1" destOrd="0" presId="urn:microsoft.com/office/officeart/2005/8/layout/list1"/>
    <dgm:cxn modelId="{FEA6CBCA-38B4-4776-B676-836EDFECAD2D}" type="presOf" srcId="{5E3FB13C-E01E-43BC-92C3-DACD7F0A63A2}" destId="{F97D8BDB-0F1B-40F0-A298-4DB50CC637F7}" srcOrd="0" destOrd="0" presId="urn:microsoft.com/office/officeart/2005/8/layout/list1"/>
    <dgm:cxn modelId="{FC93351B-96D6-4278-A5EB-167EE0C4DB90}" srcId="{5E3FB13C-E01E-43BC-92C3-DACD7F0A63A2}" destId="{FC7282F5-6E5E-4FC5-A32C-C62B67F6F8AB}" srcOrd="2" destOrd="0" parTransId="{E8F9755F-CF69-4BC8-9B9A-4C60E689B0F2}" sibTransId="{30BBB972-4D3E-45E0-9036-C9462E55BE66}"/>
    <dgm:cxn modelId="{3EF75530-E62C-481A-95A8-B46C5641201E}" type="presOf" srcId="{DFFCBDD5-F88F-4C77-9920-8A37BA4C892D}" destId="{C7BFA4DA-17F4-4862-ACE7-F88642692EC5}" srcOrd="0" destOrd="0" presId="urn:microsoft.com/office/officeart/2005/8/layout/list1"/>
    <dgm:cxn modelId="{0893C2EA-2112-4DF6-8CF9-9740EDEC3032}" type="presOf" srcId="{2FC2D4B0-62BB-4386-8EC6-5B67A244B395}" destId="{EFAEFFBB-AD8C-466A-816B-E15A32FCB245}" srcOrd="1" destOrd="0" presId="urn:microsoft.com/office/officeart/2005/8/layout/list1"/>
    <dgm:cxn modelId="{A06F8ECE-A5A7-407D-8B07-7088ADAD30E8}" type="presOf" srcId="{2FC2D4B0-62BB-4386-8EC6-5B67A244B395}" destId="{68D05CD4-64B2-43C9-9170-43864822FCCD}" srcOrd="0" destOrd="0" presId="urn:microsoft.com/office/officeart/2005/8/layout/list1"/>
    <dgm:cxn modelId="{E49470E8-DBFE-4FE2-8C43-B23A8617FC88}" srcId="{5E3FB13C-E01E-43BC-92C3-DACD7F0A63A2}" destId="{DFFCBDD5-F88F-4C77-9920-8A37BA4C892D}" srcOrd="0" destOrd="0" parTransId="{4B688754-6DD1-4E7A-ABE2-286814C89A13}" sibTransId="{4AC6E0F6-966A-4AD4-BDBC-7EB051195B1D}"/>
    <dgm:cxn modelId="{72EFE17C-18E1-4D89-8FDC-7E13F79498AD}" type="presParOf" srcId="{F97D8BDB-0F1B-40F0-A298-4DB50CC637F7}" destId="{6E0134ED-8580-4FC5-B885-1EA729DD4140}" srcOrd="0" destOrd="0" presId="urn:microsoft.com/office/officeart/2005/8/layout/list1"/>
    <dgm:cxn modelId="{F36AD27B-4E35-4C1A-9869-C04ABF00094C}" type="presParOf" srcId="{6E0134ED-8580-4FC5-B885-1EA729DD4140}" destId="{C7BFA4DA-17F4-4862-ACE7-F88642692EC5}" srcOrd="0" destOrd="0" presId="urn:microsoft.com/office/officeart/2005/8/layout/list1"/>
    <dgm:cxn modelId="{88BD9437-A885-4F5B-8897-0F741D420587}" type="presParOf" srcId="{6E0134ED-8580-4FC5-B885-1EA729DD4140}" destId="{C92F83CC-56C7-4032-BE27-CFDBB1FA707E}" srcOrd="1" destOrd="0" presId="urn:microsoft.com/office/officeart/2005/8/layout/list1"/>
    <dgm:cxn modelId="{0CBBABAE-FDBA-41EC-BE1C-D7FEAC334B09}" type="presParOf" srcId="{F97D8BDB-0F1B-40F0-A298-4DB50CC637F7}" destId="{F8BA041C-070D-422C-BEA1-1F659D50B8D9}" srcOrd="1" destOrd="0" presId="urn:microsoft.com/office/officeart/2005/8/layout/list1"/>
    <dgm:cxn modelId="{1F4E4D3D-F0C0-4071-984E-B711E2CA76F1}" type="presParOf" srcId="{F97D8BDB-0F1B-40F0-A298-4DB50CC637F7}" destId="{84FCD20A-C8E9-4F67-820F-59F7ADD4E06D}" srcOrd="2" destOrd="0" presId="urn:microsoft.com/office/officeart/2005/8/layout/list1"/>
    <dgm:cxn modelId="{4650C2BC-E493-4F9F-B1F8-86E8AB096815}" type="presParOf" srcId="{F97D8BDB-0F1B-40F0-A298-4DB50CC637F7}" destId="{D6B350A4-C238-49A0-9E13-D4552A57CCB2}" srcOrd="3" destOrd="0" presId="urn:microsoft.com/office/officeart/2005/8/layout/list1"/>
    <dgm:cxn modelId="{D8363B32-1941-40CB-85D5-2BD66610F9B2}" type="presParOf" srcId="{F97D8BDB-0F1B-40F0-A298-4DB50CC637F7}" destId="{71C94A26-C1C4-4B57-B0CB-FA26DA55D182}" srcOrd="4" destOrd="0" presId="urn:microsoft.com/office/officeart/2005/8/layout/list1"/>
    <dgm:cxn modelId="{1A4E7E43-42BC-4E4B-865E-73913DEB8C2B}" type="presParOf" srcId="{71C94A26-C1C4-4B57-B0CB-FA26DA55D182}" destId="{68D05CD4-64B2-43C9-9170-43864822FCCD}" srcOrd="0" destOrd="0" presId="urn:microsoft.com/office/officeart/2005/8/layout/list1"/>
    <dgm:cxn modelId="{CDB78EA6-DFAC-4C37-B25E-918B6F307086}" type="presParOf" srcId="{71C94A26-C1C4-4B57-B0CB-FA26DA55D182}" destId="{EFAEFFBB-AD8C-466A-816B-E15A32FCB245}" srcOrd="1" destOrd="0" presId="urn:microsoft.com/office/officeart/2005/8/layout/list1"/>
    <dgm:cxn modelId="{44EE8BBD-0F46-403D-ABEE-986A93451B20}" type="presParOf" srcId="{F97D8BDB-0F1B-40F0-A298-4DB50CC637F7}" destId="{53DEF955-6E53-4CF1-B667-DED42C310189}" srcOrd="5" destOrd="0" presId="urn:microsoft.com/office/officeart/2005/8/layout/list1"/>
    <dgm:cxn modelId="{0524CB40-3DF4-47B2-BE9C-62B2B7EFB633}" type="presParOf" srcId="{F97D8BDB-0F1B-40F0-A298-4DB50CC637F7}" destId="{23A94519-2543-4E36-894E-6A701D35FAEF}" srcOrd="6" destOrd="0" presId="urn:microsoft.com/office/officeart/2005/8/layout/list1"/>
    <dgm:cxn modelId="{9B575B70-7C02-4E0A-BDC8-B61EC8B16F97}" type="presParOf" srcId="{F97D8BDB-0F1B-40F0-A298-4DB50CC637F7}" destId="{11CA1834-0296-407C-8A6E-35302D54D267}" srcOrd="7" destOrd="0" presId="urn:microsoft.com/office/officeart/2005/8/layout/list1"/>
    <dgm:cxn modelId="{A06F06AF-473F-4BFD-A940-7CEFE950D9F5}" type="presParOf" srcId="{F97D8BDB-0F1B-40F0-A298-4DB50CC637F7}" destId="{F9FCB92A-4E3C-4CF9-B8AA-7E7A10702597}" srcOrd="8" destOrd="0" presId="urn:microsoft.com/office/officeart/2005/8/layout/list1"/>
    <dgm:cxn modelId="{986D35FC-5D58-47FD-A544-9F2E8399582F}" type="presParOf" srcId="{F9FCB92A-4E3C-4CF9-B8AA-7E7A10702597}" destId="{C3E89577-49DE-4CAA-9586-00C109EA30A5}" srcOrd="0" destOrd="0" presId="urn:microsoft.com/office/officeart/2005/8/layout/list1"/>
    <dgm:cxn modelId="{E152DF32-6AEB-4B0B-A4B7-2AFA54356964}" type="presParOf" srcId="{F9FCB92A-4E3C-4CF9-B8AA-7E7A10702597}" destId="{05010CEF-1AB0-41E7-9A9E-B5445BC0391B}" srcOrd="1" destOrd="0" presId="urn:microsoft.com/office/officeart/2005/8/layout/list1"/>
    <dgm:cxn modelId="{6D243B0D-40CF-45E7-90F3-D5FAE0934719}" type="presParOf" srcId="{F97D8BDB-0F1B-40F0-A298-4DB50CC637F7}" destId="{C52ACE3E-AA78-407A-8EF4-E4FA61D07F69}" srcOrd="9" destOrd="0" presId="urn:microsoft.com/office/officeart/2005/8/layout/list1"/>
    <dgm:cxn modelId="{FA463595-546A-43A6-9710-E4FB6A2CC1B4}" type="presParOf" srcId="{F97D8BDB-0F1B-40F0-A298-4DB50CC637F7}" destId="{C7854A1E-24C7-42D4-8DEB-732B19A2F295}" srcOrd="10"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07848ED4-5E82-4BDA-BAB3-34A1C3B8E174}" type="doc">
      <dgm:prSet loTypeId="urn:microsoft.com/office/officeart/2005/8/layout/vList3" loCatId="list" qsTypeId="urn:microsoft.com/office/officeart/2005/8/quickstyle/simple1" qsCatId="simple" csTypeId="urn:microsoft.com/office/officeart/2005/8/colors/colorful2" csCatId="colorful" phldr="1"/>
      <dgm:spPr/>
      <dgm:t>
        <a:bodyPr/>
        <a:lstStyle/>
        <a:p>
          <a:pPr rtl="1"/>
          <a:endParaRPr lang="ar-IQ"/>
        </a:p>
      </dgm:t>
    </dgm:pt>
    <dgm:pt modelId="{CAB742FD-115A-483E-9A2E-73C07E240484}">
      <dgm:prSet/>
      <dgm:spPr/>
      <dgm:t>
        <a:bodyPr/>
        <a:lstStyle/>
        <a:p>
          <a:pPr rtl="1"/>
          <a:r>
            <a:rPr lang="ar-IQ" b="1" dirty="0" smtClean="0">
              <a:solidFill>
                <a:srgbClr val="002060"/>
              </a:solidFill>
            </a:rPr>
            <a:t>التعود على المواقف المختلفة التي تحدث بالمنافسة الرياضية</a:t>
          </a:r>
          <a:endParaRPr lang="ar-IQ" dirty="0">
            <a:solidFill>
              <a:srgbClr val="002060"/>
            </a:solidFill>
          </a:endParaRPr>
        </a:p>
      </dgm:t>
    </dgm:pt>
    <dgm:pt modelId="{8CB50632-C8E2-4D80-A553-F092F24A4C5C}" type="parTrans" cxnId="{3ED211CB-20AB-4C67-B62B-47E0F62BE752}">
      <dgm:prSet/>
      <dgm:spPr/>
      <dgm:t>
        <a:bodyPr/>
        <a:lstStyle/>
        <a:p>
          <a:pPr rtl="1"/>
          <a:endParaRPr lang="ar-IQ"/>
        </a:p>
      </dgm:t>
    </dgm:pt>
    <dgm:pt modelId="{85166B9F-BA90-424D-BC12-E0368E15C389}" type="sibTrans" cxnId="{3ED211CB-20AB-4C67-B62B-47E0F62BE752}">
      <dgm:prSet/>
      <dgm:spPr/>
      <dgm:t>
        <a:bodyPr/>
        <a:lstStyle/>
        <a:p>
          <a:pPr rtl="1"/>
          <a:endParaRPr lang="ar-IQ"/>
        </a:p>
      </dgm:t>
    </dgm:pt>
    <dgm:pt modelId="{FD09AFC1-113E-4D74-A46F-F8C8276C9D0D}">
      <dgm:prSet/>
      <dgm:spPr/>
      <dgm:t>
        <a:bodyPr/>
        <a:lstStyle/>
        <a:p>
          <a:pPr rtl="1"/>
          <a:r>
            <a:rPr lang="ar-IQ" b="1" dirty="0" smtClean="0">
              <a:solidFill>
                <a:srgbClr val="002060"/>
              </a:solidFill>
            </a:rPr>
            <a:t>تحقيق بعض الواجبات الخططية المعينة </a:t>
          </a:r>
          <a:endParaRPr lang="ar-IQ" dirty="0">
            <a:solidFill>
              <a:srgbClr val="002060"/>
            </a:solidFill>
          </a:endParaRPr>
        </a:p>
      </dgm:t>
    </dgm:pt>
    <dgm:pt modelId="{35EB9355-20BC-4E7B-8AC9-70DCBC138DDF}" type="parTrans" cxnId="{1956536B-98AB-4675-96FF-28E9C40D4F57}">
      <dgm:prSet/>
      <dgm:spPr/>
      <dgm:t>
        <a:bodyPr/>
        <a:lstStyle/>
        <a:p>
          <a:pPr rtl="1"/>
          <a:endParaRPr lang="ar-IQ"/>
        </a:p>
      </dgm:t>
    </dgm:pt>
    <dgm:pt modelId="{BD7AEE0D-45C0-4A44-A833-4A664583A0E1}" type="sibTrans" cxnId="{1956536B-98AB-4675-96FF-28E9C40D4F57}">
      <dgm:prSet/>
      <dgm:spPr/>
      <dgm:t>
        <a:bodyPr/>
        <a:lstStyle/>
        <a:p>
          <a:pPr rtl="1"/>
          <a:endParaRPr lang="ar-IQ"/>
        </a:p>
      </dgm:t>
    </dgm:pt>
    <dgm:pt modelId="{A688FA84-1993-4C54-8E7F-088871997D74}">
      <dgm:prSet/>
      <dgm:spPr/>
      <dgm:t>
        <a:bodyPr/>
        <a:lstStyle/>
        <a:p>
          <a:pPr rtl="1"/>
          <a:r>
            <a:rPr lang="ar-IQ" b="1" dirty="0" smtClean="0">
              <a:solidFill>
                <a:srgbClr val="002060"/>
              </a:solidFill>
            </a:rPr>
            <a:t>اختيار المهارات الحركية المختلفة </a:t>
          </a:r>
          <a:endParaRPr lang="ar-IQ" dirty="0">
            <a:solidFill>
              <a:srgbClr val="002060"/>
            </a:solidFill>
          </a:endParaRPr>
        </a:p>
      </dgm:t>
    </dgm:pt>
    <dgm:pt modelId="{F5E42BE7-1B48-4606-924F-77F42D0D367C}" type="parTrans" cxnId="{F5BFB1DD-8600-445E-84D9-0375F4F6063B}">
      <dgm:prSet/>
      <dgm:spPr/>
      <dgm:t>
        <a:bodyPr/>
        <a:lstStyle/>
        <a:p>
          <a:pPr rtl="1"/>
          <a:endParaRPr lang="ar-IQ"/>
        </a:p>
      </dgm:t>
    </dgm:pt>
    <dgm:pt modelId="{5727F2EC-7695-4052-AB66-1321703A006B}" type="sibTrans" cxnId="{F5BFB1DD-8600-445E-84D9-0375F4F6063B}">
      <dgm:prSet/>
      <dgm:spPr/>
      <dgm:t>
        <a:bodyPr/>
        <a:lstStyle/>
        <a:p>
          <a:pPr rtl="1"/>
          <a:endParaRPr lang="ar-IQ"/>
        </a:p>
      </dgm:t>
    </dgm:pt>
    <dgm:pt modelId="{ED86A7CF-2905-488F-AB17-E0D5DC161263}">
      <dgm:prSet/>
      <dgm:spPr/>
      <dgm:t>
        <a:bodyPr/>
        <a:lstStyle/>
        <a:p>
          <a:pPr rtl="1"/>
          <a:r>
            <a:rPr lang="ar-IQ" b="1" dirty="0" smtClean="0"/>
            <a:t>الارتقاء ببعض الصفات الحركية المعينة </a:t>
          </a:r>
          <a:endParaRPr lang="ar-IQ" dirty="0"/>
        </a:p>
      </dgm:t>
    </dgm:pt>
    <dgm:pt modelId="{78C433C3-661A-415E-8368-0AD9303A98C7}" type="parTrans" cxnId="{56EC6E8A-52C3-494E-B220-B27983841784}">
      <dgm:prSet/>
      <dgm:spPr/>
      <dgm:t>
        <a:bodyPr/>
        <a:lstStyle/>
        <a:p>
          <a:pPr rtl="1"/>
          <a:endParaRPr lang="ar-IQ"/>
        </a:p>
      </dgm:t>
    </dgm:pt>
    <dgm:pt modelId="{35D935AC-939E-4842-B411-832A2714F4DF}" type="sibTrans" cxnId="{56EC6E8A-52C3-494E-B220-B27983841784}">
      <dgm:prSet/>
      <dgm:spPr/>
      <dgm:t>
        <a:bodyPr/>
        <a:lstStyle/>
        <a:p>
          <a:pPr rtl="1"/>
          <a:endParaRPr lang="ar-IQ"/>
        </a:p>
      </dgm:t>
    </dgm:pt>
    <dgm:pt modelId="{E1E1F4E0-BFA9-4D25-BE70-FBB6104F3AD9}">
      <dgm:prSet/>
      <dgm:spPr/>
      <dgm:t>
        <a:bodyPr/>
        <a:lstStyle/>
        <a:p>
          <a:pPr rtl="1"/>
          <a:r>
            <a:rPr lang="ar-IQ" b="1" dirty="0" smtClean="0"/>
            <a:t>التعود على مكان معين للمنافسة </a:t>
          </a:r>
          <a:endParaRPr lang="ar-IQ" dirty="0"/>
        </a:p>
      </dgm:t>
    </dgm:pt>
    <dgm:pt modelId="{B8CE223E-7B7D-42EF-9D36-9673561FF11E}" type="parTrans" cxnId="{58358133-95F2-43E3-A2B7-6555F26F9AC6}">
      <dgm:prSet/>
      <dgm:spPr/>
      <dgm:t>
        <a:bodyPr/>
        <a:lstStyle/>
        <a:p>
          <a:pPr rtl="1"/>
          <a:endParaRPr lang="ar-IQ"/>
        </a:p>
      </dgm:t>
    </dgm:pt>
    <dgm:pt modelId="{F7C7B4C5-7C64-48F2-A568-364F5D568FE4}" type="sibTrans" cxnId="{58358133-95F2-43E3-A2B7-6555F26F9AC6}">
      <dgm:prSet/>
      <dgm:spPr/>
      <dgm:t>
        <a:bodyPr/>
        <a:lstStyle/>
        <a:p>
          <a:pPr rtl="1"/>
          <a:endParaRPr lang="ar-IQ"/>
        </a:p>
      </dgm:t>
    </dgm:pt>
    <dgm:pt modelId="{0CECA31B-0160-4FCE-85F6-3A086E2EBCA1}">
      <dgm:prSet/>
      <dgm:spPr/>
      <dgm:t>
        <a:bodyPr/>
        <a:lstStyle/>
        <a:p>
          <a:pPr rtl="1"/>
          <a:r>
            <a:rPr lang="ar-IQ" b="1" dirty="0" smtClean="0"/>
            <a:t>تقوية الثقة بالنفس والارتقاء بمستوى الطموح</a:t>
          </a:r>
          <a:endParaRPr lang="ar-IQ" b="1" dirty="0"/>
        </a:p>
      </dgm:t>
    </dgm:pt>
    <dgm:pt modelId="{1E63EF04-7B3A-447A-B21D-70BEC415155C}" type="parTrans" cxnId="{34465B19-A87A-4601-8106-2E0EB3BF2514}">
      <dgm:prSet/>
      <dgm:spPr/>
      <dgm:t>
        <a:bodyPr/>
        <a:lstStyle/>
        <a:p>
          <a:pPr rtl="1"/>
          <a:endParaRPr lang="ar-IQ"/>
        </a:p>
      </dgm:t>
    </dgm:pt>
    <dgm:pt modelId="{6917B944-9E3D-4858-9E93-1CC970FFA609}" type="sibTrans" cxnId="{34465B19-A87A-4601-8106-2E0EB3BF2514}">
      <dgm:prSet/>
      <dgm:spPr/>
      <dgm:t>
        <a:bodyPr/>
        <a:lstStyle/>
        <a:p>
          <a:pPr rtl="1"/>
          <a:endParaRPr lang="ar-IQ"/>
        </a:p>
      </dgm:t>
    </dgm:pt>
    <dgm:pt modelId="{4E261601-0103-48CE-AC99-09DAC0D13ACD}" type="pres">
      <dgm:prSet presAssocID="{07848ED4-5E82-4BDA-BAB3-34A1C3B8E174}" presName="linearFlow" presStyleCnt="0">
        <dgm:presLayoutVars>
          <dgm:dir/>
          <dgm:resizeHandles val="exact"/>
        </dgm:presLayoutVars>
      </dgm:prSet>
      <dgm:spPr/>
      <dgm:t>
        <a:bodyPr/>
        <a:lstStyle/>
        <a:p>
          <a:pPr rtl="1"/>
          <a:endParaRPr lang="ar-IQ"/>
        </a:p>
      </dgm:t>
    </dgm:pt>
    <dgm:pt modelId="{910878F7-83E5-41F3-8109-5A68E61D75CD}" type="pres">
      <dgm:prSet presAssocID="{CAB742FD-115A-483E-9A2E-73C07E240484}" presName="composite" presStyleCnt="0"/>
      <dgm:spPr/>
    </dgm:pt>
    <dgm:pt modelId="{468548A8-4D2B-43F0-B46E-8937E6C885B7}" type="pres">
      <dgm:prSet presAssocID="{CAB742FD-115A-483E-9A2E-73C07E240484}" presName="imgShp" presStyleLbl="fgImgPlace1" presStyleIdx="0" presStyleCnt="6" custScaleX="297720" custLinFactNeighborX="-95263"/>
      <dgm:spPr>
        <a:blipFill rotWithShape="0">
          <a:blip xmlns:r="http://schemas.openxmlformats.org/officeDocument/2006/relationships" r:embed="rId1"/>
          <a:stretch>
            <a:fillRect/>
          </a:stretch>
        </a:blipFill>
      </dgm:spPr>
    </dgm:pt>
    <dgm:pt modelId="{301AE1A7-7AFA-4DD7-81FE-ABC7DFB72EEF}" type="pres">
      <dgm:prSet presAssocID="{CAB742FD-115A-483E-9A2E-73C07E240484}" presName="txShp" presStyleLbl="node1" presStyleIdx="0" presStyleCnt="6">
        <dgm:presLayoutVars>
          <dgm:bulletEnabled val="1"/>
        </dgm:presLayoutVars>
      </dgm:prSet>
      <dgm:spPr/>
      <dgm:t>
        <a:bodyPr/>
        <a:lstStyle/>
        <a:p>
          <a:pPr rtl="1"/>
          <a:endParaRPr lang="ar-IQ"/>
        </a:p>
      </dgm:t>
    </dgm:pt>
    <dgm:pt modelId="{19B1FA5E-E30D-48AD-AA97-C6AC4E380C34}" type="pres">
      <dgm:prSet presAssocID="{85166B9F-BA90-424D-BC12-E0368E15C389}" presName="spacing" presStyleCnt="0"/>
      <dgm:spPr/>
    </dgm:pt>
    <dgm:pt modelId="{EF0F9D58-007D-4AF6-95BF-15886CD92F4B}" type="pres">
      <dgm:prSet presAssocID="{FD09AFC1-113E-4D74-A46F-F8C8276C9D0D}" presName="composite" presStyleCnt="0"/>
      <dgm:spPr/>
    </dgm:pt>
    <dgm:pt modelId="{1C545451-A93A-4E10-A48B-9064ED999E79}" type="pres">
      <dgm:prSet presAssocID="{FD09AFC1-113E-4D74-A46F-F8C8276C9D0D}" presName="imgShp" presStyleLbl="fgImgPlace1" presStyleIdx="1" presStyleCnt="6" custScaleX="316715" custLinFactNeighborX="-85766"/>
      <dgm:spPr>
        <a:blipFill rotWithShape="0">
          <a:blip xmlns:r="http://schemas.openxmlformats.org/officeDocument/2006/relationships" r:embed="rId2"/>
          <a:stretch>
            <a:fillRect/>
          </a:stretch>
        </a:blipFill>
      </dgm:spPr>
    </dgm:pt>
    <dgm:pt modelId="{5F9E6876-D593-4CE5-97C0-66F64F8A7D4A}" type="pres">
      <dgm:prSet presAssocID="{FD09AFC1-113E-4D74-A46F-F8C8276C9D0D}" presName="txShp" presStyleLbl="node1" presStyleIdx="1" presStyleCnt="6">
        <dgm:presLayoutVars>
          <dgm:bulletEnabled val="1"/>
        </dgm:presLayoutVars>
      </dgm:prSet>
      <dgm:spPr/>
      <dgm:t>
        <a:bodyPr/>
        <a:lstStyle/>
        <a:p>
          <a:pPr rtl="1"/>
          <a:endParaRPr lang="ar-IQ"/>
        </a:p>
      </dgm:t>
    </dgm:pt>
    <dgm:pt modelId="{215D5AC2-ECAC-4F0A-952D-F4BE5BA5C8BE}" type="pres">
      <dgm:prSet presAssocID="{BD7AEE0D-45C0-4A44-A833-4A664583A0E1}" presName="spacing" presStyleCnt="0"/>
      <dgm:spPr/>
    </dgm:pt>
    <dgm:pt modelId="{F4040175-9C45-4F8B-92F7-E93CE9E69B6A}" type="pres">
      <dgm:prSet presAssocID="{A688FA84-1993-4C54-8E7F-088871997D74}" presName="composite" presStyleCnt="0"/>
      <dgm:spPr/>
    </dgm:pt>
    <dgm:pt modelId="{79523E9E-1FAE-439B-8B74-53F75B0578CE}" type="pres">
      <dgm:prSet presAssocID="{A688FA84-1993-4C54-8E7F-088871997D74}" presName="imgShp" presStyleLbl="fgImgPlace1" presStyleIdx="2" presStyleCnt="6" custScaleX="297139" custLinFactNeighborX="-90369"/>
      <dgm:spPr>
        <a:blipFill rotWithShape="0">
          <a:blip xmlns:r="http://schemas.openxmlformats.org/officeDocument/2006/relationships" r:embed="rId3"/>
          <a:stretch>
            <a:fillRect/>
          </a:stretch>
        </a:blipFill>
      </dgm:spPr>
    </dgm:pt>
    <dgm:pt modelId="{EED0C64C-E4C2-408D-BE27-37DA6846A89A}" type="pres">
      <dgm:prSet presAssocID="{A688FA84-1993-4C54-8E7F-088871997D74}" presName="txShp" presStyleLbl="node1" presStyleIdx="2" presStyleCnt="6">
        <dgm:presLayoutVars>
          <dgm:bulletEnabled val="1"/>
        </dgm:presLayoutVars>
      </dgm:prSet>
      <dgm:spPr/>
      <dgm:t>
        <a:bodyPr/>
        <a:lstStyle/>
        <a:p>
          <a:pPr rtl="1"/>
          <a:endParaRPr lang="ar-IQ"/>
        </a:p>
      </dgm:t>
    </dgm:pt>
    <dgm:pt modelId="{B21D4F18-C86B-4105-B0EA-6A2F845C415A}" type="pres">
      <dgm:prSet presAssocID="{5727F2EC-7695-4052-AB66-1321703A006B}" presName="spacing" presStyleCnt="0"/>
      <dgm:spPr/>
    </dgm:pt>
    <dgm:pt modelId="{C2F27723-AF57-4EAC-BA2C-CC74374CA9CE}" type="pres">
      <dgm:prSet presAssocID="{ED86A7CF-2905-488F-AB17-E0D5DC161263}" presName="composite" presStyleCnt="0"/>
      <dgm:spPr/>
    </dgm:pt>
    <dgm:pt modelId="{A2639F8E-2A76-43DB-9AD1-8D545E7D0BA8}" type="pres">
      <dgm:prSet presAssocID="{ED86A7CF-2905-488F-AB17-E0D5DC161263}" presName="imgShp" presStyleLbl="fgImgPlace1" presStyleIdx="3" presStyleCnt="6" custScaleX="316714" custLinFactNeighborX="-90514"/>
      <dgm:spPr>
        <a:blipFill rotWithShape="0">
          <a:blip xmlns:r="http://schemas.openxmlformats.org/officeDocument/2006/relationships" r:embed="rId4"/>
          <a:stretch>
            <a:fillRect/>
          </a:stretch>
        </a:blipFill>
      </dgm:spPr>
    </dgm:pt>
    <dgm:pt modelId="{1185C0B2-21F0-4AA3-B54B-355F87DF9BD8}" type="pres">
      <dgm:prSet presAssocID="{ED86A7CF-2905-488F-AB17-E0D5DC161263}" presName="txShp" presStyleLbl="node1" presStyleIdx="3" presStyleCnt="6">
        <dgm:presLayoutVars>
          <dgm:bulletEnabled val="1"/>
        </dgm:presLayoutVars>
      </dgm:prSet>
      <dgm:spPr/>
      <dgm:t>
        <a:bodyPr/>
        <a:lstStyle/>
        <a:p>
          <a:pPr rtl="1"/>
          <a:endParaRPr lang="ar-IQ"/>
        </a:p>
      </dgm:t>
    </dgm:pt>
    <dgm:pt modelId="{CB2E9C77-AE0F-4146-9FCF-B0248D3E12F0}" type="pres">
      <dgm:prSet presAssocID="{35D935AC-939E-4842-B411-832A2714F4DF}" presName="spacing" presStyleCnt="0"/>
      <dgm:spPr/>
    </dgm:pt>
    <dgm:pt modelId="{2250435C-FF72-4119-956D-A29B85432754}" type="pres">
      <dgm:prSet presAssocID="{E1E1F4E0-BFA9-4D25-BE70-FBB6104F3AD9}" presName="composite" presStyleCnt="0"/>
      <dgm:spPr/>
    </dgm:pt>
    <dgm:pt modelId="{204F9F4F-7B47-49A3-95D5-488BFEA029B1}" type="pres">
      <dgm:prSet presAssocID="{E1E1F4E0-BFA9-4D25-BE70-FBB6104F3AD9}" presName="imgShp" presStyleLbl="fgImgPlace1" presStyleIdx="4" presStyleCnt="6" custScaleX="291109" custLinFactNeighborX="-84113"/>
      <dgm:spPr>
        <a:blipFill rotWithShape="0">
          <a:blip xmlns:r="http://schemas.openxmlformats.org/officeDocument/2006/relationships" r:embed="rId5"/>
          <a:stretch>
            <a:fillRect/>
          </a:stretch>
        </a:blipFill>
      </dgm:spPr>
    </dgm:pt>
    <dgm:pt modelId="{7A583EEE-8AEA-4F1E-AB93-ECE68BA46799}" type="pres">
      <dgm:prSet presAssocID="{E1E1F4E0-BFA9-4D25-BE70-FBB6104F3AD9}" presName="txShp" presStyleLbl="node1" presStyleIdx="4" presStyleCnt="6">
        <dgm:presLayoutVars>
          <dgm:bulletEnabled val="1"/>
        </dgm:presLayoutVars>
      </dgm:prSet>
      <dgm:spPr/>
      <dgm:t>
        <a:bodyPr/>
        <a:lstStyle/>
        <a:p>
          <a:pPr rtl="1"/>
          <a:endParaRPr lang="ar-IQ"/>
        </a:p>
      </dgm:t>
    </dgm:pt>
    <dgm:pt modelId="{F4FF0DC7-0E7B-452F-B48C-568CCAE90687}" type="pres">
      <dgm:prSet presAssocID="{F7C7B4C5-7C64-48F2-A568-364F5D568FE4}" presName="spacing" presStyleCnt="0"/>
      <dgm:spPr/>
    </dgm:pt>
    <dgm:pt modelId="{2A846B0E-1D65-43D2-A04D-A6EBD784FC1F}" type="pres">
      <dgm:prSet presAssocID="{0CECA31B-0160-4FCE-85F6-3A086E2EBCA1}" presName="composite" presStyleCnt="0"/>
      <dgm:spPr/>
    </dgm:pt>
    <dgm:pt modelId="{43BE5A92-DBF6-4560-B6CA-32A591E21CDB}" type="pres">
      <dgm:prSet presAssocID="{0CECA31B-0160-4FCE-85F6-3A086E2EBCA1}" presName="imgShp" presStyleLbl="fgImgPlace1" presStyleIdx="5" presStyleCnt="6" custScaleX="282192" custLinFactNeighborX="-87995"/>
      <dgm:spPr>
        <a:blipFill rotWithShape="0">
          <a:blip xmlns:r="http://schemas.openxmlformats.org/officeDocument/2006/relationships" r:embed="rId6"/>
          <a:stretch>
            <a:fillRect/>
          </a:stretch>
        </a:blipFill>
      </dgm:spPr>
    </dgm:pt>
    <dgm:pt modelId="{DE696DB4-60DA-4569-B562-FCED72BDDD6E}" type="pres">
      <dgm:prSet presAssocID="{0CECA31B-0160-4FCE-85F6-3A086E2EBCA1}" presName="txShp" presStyleLbl="node1" presStyleIdx="5" presStyleCnt="6">
        <dgm:presLayoutVars>
          <dgm:bulletEnabled val="1"/>
        </dgm:presLayoutVars>
      </dgm:prSet>
      <dgm:spPr/>
      <dgm:t>
        <a:bodyPr/>
        <a:lstStyle/>
        <a:p>
          <a:pPr rtl="1"/>
          <a:endParaRPr lang="ar-IQ"/>
        </a:p>
      </dgm:t>
    </dgm:pt>
  </dgm:ptLst>
  <dgm:cxnLst>
    <dgm:cxn modelId="{F5BFB1DD-8600-445E-84D9-0375F4F6063B}" srcId="{07848ED4-5E82-4BDA-BAB3-34A1C3B8E174}" destId="{A688FA84-1993-4C54-8E7F-088871997D74}" srcOrd="2" destOrd="0" parTransId="{F5E42BE7-1B48-4606-924F-77F42D0D367C}" sibTransId="{5727F2EC-7695-4052-AB66-1321703A006B}"/>
    <dgm:cxn modelId="{E4127306-BEA5-446C-93EC-10C1416A9234}" type="presOf" srcId="{CAB742FD-115A-483E-9A2E-73C07E240484}" destId="{301AE1A7-7AFA-4DD7-81FE-ABC7DFB72EEF}" srcOrd="0" destOrd="0" presId="urn:microsoft.com/office/officeart/2005/8/layout/vList3"/>
    <dgm:cxn modelId="{23272E5A-2D16-4B2E-94B5-85DC86ABBDE2}" type="presOf" srcId="{ED86A7CF-2905-488F-AB17-E0D5DC161263}" destId="{1185C0B2-21F0-4AA3-B54B-355F87DF9BD8}" srcOrd="0" destOrd="0" presId="urn:microsoft.com/office/officeart/2005/8/layout/vList3"/>
    <dgm:cxn modelId="{A976A184-962E-4EF2-B867-CF569A7B691F}" type="presOf" srcId="{FD09AFC1-113E-4D74-A46F-F8C8276C9D0D}" destId="{5F9E6876-D593-4CE5-97C0-66F64F8A7D4A}" srcOrd="0" destOrd="0" presId="urn:microsoft.com/office/officeart/2005/8/layout/vList3"/>
    <dgm:cxn modelId="{58358133-95F2-43E3-A2B7-6555F26F9AC6}" srcId="{07848ED4-5E82-4BDA-BAB3-34A1C3B8E174}" destId="{E1E1F4E0-BFA9-4D25-BE70-FBB6104F3AD9}" srcOrd="4" destOrd="0" parTransId="{B8CE223E-7B7D-42EF-9D36-9673561FF11E}" sibTransId="{F7C7B4C5-7C64-48F2-A568-364F5D568FE4}"/>
    <dgm:cxn modelId="{1956536B-98AB-4675-96FF-28E9C40D4F57}" srcId="{07848ED4-5E82-4BDA-BAB3-34A1C3B8E174}" destId="{FD09AFC1-113E-4D74-A46F-F8C8276C9D0D}" srcOrd="1" destOrd="0" parTransId="{35EB9355-20BC-4E7B-8AC9-70DCBC138DDF}" sibTransId="{BD7AEE0D-45C0-4A44-A833-4A664583A0E1}"/>
    <dgm:cxn modelId="{56EC6E8A-52C3-494E-B220-B27983841784}" srcId="{07848ED4-5E82-4BDA-BAB3-34A1C3B8E174}" destId="{ED86A7CF-2905-488F-AB17-E0D5DC161263}" srcOrd="3" destOrd="0" parTransId="{78C433C3-661A-415E-8368-0AD9303A98C7}" sibTransId="{35D935AC-939E-4842-B411-832A2714F4DF}"/>
    <dgm:cxn modelId="{3ED211CB-20AB-4C67-B62B-47E0F62BE752}" srcId="{07848ED4-5E82-4BDA-BAB3-34A1C3B8E174}" destId="{CAB742FD-115A-483E-9A2E-73C07E240484}" srcOrd="0" destOrd="0" parTransId="{8CB50632-C8E2-4D80-A553-F092F24A4C5C}" sibTransId="{85166B9F-BA90-424D-BC12-E0368E15C389}"/>
    <dgm:cxn modelId="{BCEDAFB4-8298-41A3-9844-28AA4ED06CD3}" type="presOf" srcId="{0CECA31B-0160-4FCE-85F6-3A086E2EBCA1}" destId="{DE696DB4-60DA-4569-B562-FCED72BDDD6E}" srcOrd="0" destOrd="0" presId="urn:microsoft.com/office/officeart/2005/8/layout/vList3"/>
    <dgm:cxn modelId="{F05142FD-E7FD-4867-B6FC-949D68FECA04}" type="presOf" srcId="{07848ED4-5E82-4BDA-BAB3-34A1C3B8E174}" destId="{4E261601-0103-48CE-AC99-09DAC0D13ACD}" srcOrd="0" destOrd="0" presId="urn:microsoft.com/office/officeart/2005/8/layout/vList3"/>
    <dgm:cxn modelId="{30A099D9-7C86-4309-AEA1-E63ECB0E2A5D}" type="presOf" srcId="{A688FA84-1993-4C54-8E7F-088871997D74}" destId="{EED0C64C-E4C2-408D-BE27-37DA6846A89A}" srcOrd="0" destOrd="0" presId="urn:microsoft.com/office/officeart/2005/8/layout/vList3"/>
    <dgm:cxn modelId="{07367262-71F4-4590-8BBD-5A7F4F7C4430}" type="presOf" srcId="{E1E1F4E0-BFA9-4D25-BE70-FBB6104F3AD9}" destId="{7A583EEE-8AEA-4F1E-AB93-ECE68BA46799}" srcOrd="0" destOrd="0" presId="urn:microsoft.com/office/officeart/2005/8/layout/vList3"/>
    <dgm:cxn modelId="{34465B19-A87A-4601-8106-2E0EB3BF2514}" srcId="{07848ED4-5E82-4BDA-BAB3-34A1C3B8E174}" destId="{0CECA31B-0160-4FCE-85F6-3A086E2EBCA1}" srcOrd="5" destOrd="0" parTransId="{1E63EF04-7B3A-447A-B21D-70BEC415155C}" sibTransId="{6917B944-9E3D-4858-9E93-1CC970FFA609}"/>
    <dgm:cxn modelId="{118D1A1F-7B71-4C1D-8ED1-E72CED92B0D7}" type="presParOf" srcId="{4E261601-0103-48CE-AC99-09DAC0D13ACD}" destId="{910878F7-83E5-41F3-8109-5A68E61D75CD}" srcOrd="0" destOrd="0" presId="urn:microsoft.com/office/officeart/2005/8/layout/vList3"/>
    <dgm:cxn modelId="{C538A515-86A7-49EE-A5EA-512DC22CD1DC}" type="presParOf" srcId="{910878F7-83E5-41F3-8109-5A68E61D75CD}" destId="{468548A8-4D2B-43F0-B46E-8937E6C885B7}" srcOrd="0" destOrd="0" presId="urn:microsoft.com/office/officeart/2005/8/layout/vList3"/>
    <dgm:cxn modelId="{778FB91F-6B5F-4272-B265-A523DD7FC48A}" type="presParOf" srcId="{910878F7-83E5-41F3-8109-5A68E61D75CD}" destId="{301AE1A7-7AFA-4DD7-81FE-ABC7DFB72EEF}" srcOrd="1" destOrd="0" presId="urn:microsoft.com/office/officeart/2005/8/layout/vList3"/>
    <dgm:cxn modelId="{F242CFDC-36C6-4FE3-8CC4-23EC37DC133C}" type="presParOf" srcId="{4E261601-0103-48CE-AC99-09DAC0D13ACD}" destId="{19B1FA5E-E30D-48AD-AA97-C6AC4E380C34}" srcOrd="1" destOrd="0" presId="urn:microsoft.com/office/officeart/2005/8/layout/vList3"/>
    <dgm:cxn modelId="{2F1FC5A0-EA28-4B74-87D3-D5F85590BE65}" type="presParOf" srcId="{4E261601-0103-48CE-AC99-09DAC0D13ACD}" destId="{EF0F9D58-007D-4AF6-95BF-15886CD92F4B}" srcOrd="2" destOrd="0" presId="urn:microsoft.com/office/officeart/2005/8/layout/vList3"/>
    <dgm:cxn modelId="{C15181F0-7D16-4EB1-A5CD-63BBFDED275B}" type="presParOf" srcId="{EF0F9D58-007D-4AF6-95BF-15886CD92F4B}" destId="{1C545451-A93A-4E10-A48B-9064ED999E79}" srcOrd="0" destOrd="0" presId="urn:microsoft.com/office/officeart/2005/8/layout/vList3"/>
    <dgm:cxn modelId="{BBED8313-2491-4AC4-9CE0-76D923DAB26F}" type="presParOf" srcId="{EF0F9D58-007D-4AF6-95BF-15886CD92F4B}" destId="{5F9E6876-D593-4CE5-97C0-66F64F8A7D4A}" srcOrd="1" destOrd="0" presId="urn:microsoft.com/office/officeart/2005/8/layout/vList3"/>
    <dgm:cxn modelId="{09CDD305-0B23-482B-8B76-FC070FA81257}" type="presParOf" srcId="{4E261601-0103-48CE-AC99-09DAC0D13ACD}" destId="{215D5AC2-ECAC-4F0A-952D-F4BE5BA5C8BE}" srcOrd="3" destOrd="0" presId="urn:microsoft.com/office/officeart/2005/8/layout/vList3"/>
    <dgm:cxn modelId="{3FB90F02-C513-4DA1-98B2-ED887DFF1FE1}" type="presParOf" srcId="{4E261601-0103-48CE-AC99-09DAC0D13ACD}" destId="{F4040175-9C45-4F8B-92F7-E93CE9E69B6A}" srcOrd="4" destOrd="0" presId="urn:microsoft.com/office/officeart/2005/8/layout/vList3"/>
    <dgm:cxn modelId="{16FC463F-5BB1-4586-B781-CC9CDAAEE558}" type="presParOf" srcId="{F4040175-9C45-4F8B-92F7-E93CE9E69B6A}" destId="{79523E9E-1FAE-439B-8B74-53F75B0578CE}" srcOrd="0" destOrd="0" presId="urn:microsoft.com/office/officeart/2005/8/layout/vList3"/>
    <dgm:cxn modelId="{36B1DD15-B5A9-46E6-8DA5-397B7B3B1019}" type="presParOf" srcId="{F4040175-9C45-4F8B-92F7-E93CE9E69B6A}" destId="{EED0C64C-E4C2-408D-BE27-37DA6846A89A}" srcOrd="1" destOrd="0" presId="urn:microsoft.com/office/officeart/2005/8/layout/vList3"/>
    <dgm:cxn modelId="{B266394B-8E50-4CBB-AA84-3A43C3BF9CAB}" type="presParOf" srcId="{4E261601-0103-48CE-AC99-09DAC0D13ACD}" destId="{B21D4F18-C86B-4105-B0EA-6A2F845C415A}" srcOrd="5" destOrd="0" presId="urn:microsoft.com/office/officeart/2005/8/layout/vList3"/>
    <dgm:cxn modelId="{DF7F6664-E76D-4BD7-B7DC-52AC52EE2324}" type="presParOf" srcId="{4E261601-0103-48CE-AC99-09DAC0D13ACD}" destId="{C2F27723-AF57-4EAC-BA2C-CC74374CA9CE}" srcOrd="6" destOrd="0" presId="urn:microsoft.com/office/officeart/2005/8/layout/vList3"/>
    <dgm:cxn modelId="{80D0BFCC-FAB3-4F89-8C5F-034A0E887724}" type="presParOf" srcId="{C2F27723-AF57-4EAC-BA2C-CC74374CA9CE}" destId="{A2639F8E-2A76-43DB-9AD1-8D545E7D0BA8}" srcOrd="0" destOrd="0" presId="urn:microsoft.com/office/officeart/2005/8/layout/vList3"/>
    <dgm:cxn modelId="{773F8B7B-62BF-409A-AD70-9CADD8E96FD7}" type="presParOf" srcId="{C2F27723-AF57-4EAC-BA2C-CC74374CA9CE}" destId="{1185C0B2-21F0-4AA3-B54B-355F87DF9BD8}" srcOrd="1" destOrd="0" presId="urn:microsoft.com/office/officeart/2005/8/layout/vList3"/>
    <dgm:cxn modelId="{23758E40-FF3C-421B-A17A-EB4F2BFFD49F}" type="presParOf" srcId="{4E261601-0103-48CE-AC99-09DAC0D13ACD}" destId="{CB2E9C77-AE0F-4146-9FCF-B0248D3E12F0}" srcOrd="7" destOrd="0" presId="urn:microsoft.com/office/officeart/2005/8/layout/vList3"/>
    <dgm:cxn modelId="{FD241F62-8799-4CEB-A736-DEE203379886}" type="presParOf" srcId="{4E261601-0103-48CE-AC99-09DAC0D13ACD}" destId="{2250435C-FF72-4119-956D-A29B85432754}" srcOrd="8" destOrd="0" presId="urn:microsoft.com/office/officeart/2005/8/layout/vList3"/>
    <dgm:cxn modelId="{4F13A285-94A2-4E4A-B5AE-3906F631148B}" type="presParOf" srcId="{2250435C-FF72-4119-956D-A29B85432754}" destId="{204F9F4F-7B47-49A3-95D5-488BFEA029B1}" srcOrd="0" destOrd="0" presId="urn:microsoft.com/office/officeart/2005/8/layout/vList3"/>
    <dgm:cxn modelId="{6AAE1197-3D5C-4F77-9C5F-49A25F817AC2}" type="presParOf" srcId="{2250435C-FF72-4119-956D-A29B85432754}" destId="{7A583EEE-8AEA-4F1E-AB93-ECE68BA46799}" srcOrd="1" destOrd="0" presId="urn:microsoft.com/office/officeart/2005/8/layout/vList3"/>
    <dgm:cxn modelId="{6506E95B-8513-4708-A9FC-B740E9F36CC8}" type="presParOf" srcId="{4E261601-0103-48CE-AC99-09DAC0D13ACD}" destId="{F4FF0DC7-0E7B-452F-B48C-568CCAE90687}" srcOrd="9" destOrd="0" presId="urn:microsoft.com/office/officeart/2005/8/layout/vList3"/>
    <dgm:cxn modelId="{C9C0FC82-86A4-4FCC-B675-DF6C1D36B85C}" type="presParOf" srcId="{4E261601-0103-48CE-AC99-09DAC0D13ACD}" destId="{2A846B0E-1D65-43D2-A04D-A6EBD784FC1F}" srcOrd="10" destOrd="0" presId="urn:microsoft.com/office/officeart/2005/8/layout/vList3"/>
    <dgm:cxn modelId="{AD90E38D-3176-4A5C-A80B-31A57D1681FE}" type="presParOf" srcId="{2A846B0E-1D65-43D2-A04D-A6EBD784FC1F}" destId="{43BE5A92-DBF6-4560-B6CA-32A591E21CDB}" srcOrd="0" destOrd="0" presId="urn:microsoft.com/office/officeart/2005/8/layout/vList3"/>
    <dgm:cxn modelId="{59C072DE-6CB6-45DA-8ACE-CDE15C1324DC}" type="presParOf" srcId="{2A846B0E-1D65-43D2-A04D-A6EBD784FC1F}" destId="{DE696DB4-60DA-4569-B562-FCED72BDDD6E}"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B8ABB09-4A1D-463E-8065-109CC2B7EFAA}" type="datetimeFigureOut">
              <a:rPr lang="ar-SA" smtClean="0"/>
              <a:pPr/>
              <a:t>2/5/1437</a:t>
            </a:fld>
            <a:endParaRPr lang="ar-SA"/>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pPr/>
              <a:t>2/5/1437</a:t>
            </a:fld>
            <a:endParaRPr lang="ar-SA"/>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B34F065-1154-456A-91E3-76DE8E75E17B}" type="slidenum">
              <a:rPr lang="ar-SA" smtClean="0"/>
              <a:pPr/>
              <a:t>‹#›</a:t>
            </a:fld>
            <a:endParaRPr lang="ar-SA"/>
          </a:p>
        </p:txBody>
      </p:sp>
      <p:sp>
        <p:nvSpPr>
          <p:cNvPr id="14" name="عنصر نائب للتذييل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B8ABB09-4A1D-463E-8065-109CC2B7EFAA}" type="datetimeFigureOut">
              <a:rPr lang="ar-SA" smtClean="0"/>
              <a:pPr/>
              <a:t>2/5/1437</a:t>
            </a:fld>
            <a:endParaRPr lang="ar-SA"/>
          </a:p>
        </p:txBody>
      </p:sp>
      <p:sp>
        <p:nvSpPr>
          <p:cNvPr id="10" name="عنصر نائب لرقم الشريحة 9"/>
          <p:cNvSpPr>
            <a:spLocks noGrp="1"/>
          </p:cNvSpPr>
          <p:nvPr>
            <p:ph type="sldNum" sz="quarter" idx="16"/>
          </p:nvPr>
        </p:nvSpPr>
        <p:spPr/>
        <p:txBody>
          <a:bodyPr rtlCol="0"/>
          <a:lstStyle/>
          <a:p>
            <a:fld id="{0B34F065-1154-456A-91E3-76DE8E75E17B}" type="slidenum">
              <a:rPr lang="ar-SA" smtClean="0"/>
              <a:pPr/>
              <a:t>‹#›</a:t>
            </a:fld>
            <a:endParaRPr lang="ar-SA"/>
          </a:p>
        </p:txBody>
      </p:sp>
      <p:sp>
        <p:nvSpPr>
          <p:cNvPr id="12" name="عنصر نائب للتذييل 11"/>
          <p:cNvSpPr>
            <a:spLocks noGrp="1"/>
          </p:cNvSpPr>
          <p:nvPr>
            <p:ph type="ftr" sz="quarter" idx="17"/>
          </p:nvPr>
        </p:nvSpPr>
        <p:spPr/>
        <p:txBody>
          <a:bodyPr rtlCol="0"/>
          <a:lstStyle/>
          <a:p>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B8ABB09-4A1D-463E-8065-109CC2B7EFAA}" type="datetimeFigureOut">
              <a:rPr lang="ar-SA" smtClean="0"/>
              <a:pPr/>
              <a:t>2/5/1437</a:t>
            </a:fld>
            <a:endParaRPr lang="ar-SA"/>
          </a:p>
        </p:txBody>
      </p:sp>
      <p:sp>
        <p:nvSpPr>
          <p:cNvPr id="12" name="عنصر نائب لرقم الشريحة 11"/>
          <p:cNvSpPr>
            <a:spLocks noGrp="1"/>
          </p:cNvSpPr>
          <p:nvPr>
            <p:ph type="sldNum" sz="quarter" idx="16"/>
          </p:nvPr>
        </p:nvSpPr>
        <p:spPr/>
        <p:txBody>
          <a:bodyPr rtlCol="0"/>
          <a:lstStyle/>
          <a:p>
            <a:fld id="{0B34F065-1154-456A-91E3-76DE8E75E17B}" type="slidenum">
              <a:rPr lang="ar-SA" smtClean="0"/>
              <a:pPr/>
              <a:t>‹#›</a:t>
            </a:fld>
            <a:endParaRPr lang="ar-SA"/>
          </a:p>
        </p:txBody>
      </p:sp>
      <p:sp>
        <p:nvSpPr>
          <p:cNvPr id="14" name="عنصر نائب للتذييل 13"/>
          <p:cNvSpPr>
            <a:spLocks noGrp="1"/>
          </p:cNvSpPr>
          <p:nvPr>
            <p:ph type="ftr" sz="quarter" idx="17"/>
          </p:nvPr>
        </p:nvSpPr>
        <p:spPr/>
        <p:txBody>
          <a:bodyPr rtlCol="0"/>
          <a:lstStyle/>
          <a:p>
            <a:endParaRPr lang="ar-SA"/>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2/5/1437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0B34F065-1154-456A-91E3-76DE8E75E17B}" type="slidenum">
              <a:rPr lang="ar-SA" smtClean="0"/>
              <a:pPr/>
              <a:t>‹#›</a:t>
            </a:fld>
            <a:endParaRPr lang="ar-SA"/>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1B8ABB09-4A1D-463E-8065-109CC2B7EFAA}" type="datetimeFigureOut">
              <a:rPr lang="ar-SA" smtClean="0"/>
              <a:pPr/>
              <a:t>2/5/1437</a:t>
            </a:fld>
            <a:endParaRPr lang="ar-SA"/>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0B34F065-1154-456A-91E3-76DE8E75E17B}" type="slidenum">
              <a:rPr lang="ar-SA" smtClean="0"/>
              <a:pPr/>
              <a:t>‹#›</a:t>
            </a:fld>
            <a:endParaRPr lang="ar-SA"/>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B8ABB09-4A1D-463E-8065-109CC2B7EFAA}" type="datetimeFigureOut">
              <a:rPr lang="ar-SA" smtClean="0"/>
              <a:pPr/>
              <a:t>2/5/1437</a:t>
            </a:fld>
            <a:endParaRPr lang="ar-SA"/>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785918" y="857232"/>
            <a:ext cx="6477000" cy="1828800"/>
          </a:xfrm>
          <a:solidFill>
            <a:schemeClr val="accent3">
              <a:lumMod val="60000"/>
              <a:lumOff val="40000"/>
            </a:schemeClr>
          </a:solidFill>
        </p:spPr>
        <p:txBody>
          <a:bodyPr anchor="ctr"/>
          <a:lstStyle/>
          <a:p>
            <a:pPr algn="ctr"/>
            <a:r>
              <a:rPr lang="ar-IQ" b="1" dirty="0" smtClean="0">
                <a:solidFill>
                  <a:schemeClr val="bg1"/>
                </a:solidFill>
              </a:rPr>
              <a:t>التخطيط في المجال الرياضي</a:t>
            </a:r>
            <a:endParaRPr lang="ar-IQ" b="1" dirty="0">
              <a:solidFill>
                <a:schemeClr val="bg1"/>
              </a:solidFill>
            </a:endParaRPr>
          </a:p>
        </p:txBody>
      </p:sp>
      <p:graphicFrame>
        <p:nvGraphicFramePr>
          <p:cNvPr id="4" name="رسم تخطيطي 3"/>
          <p:cNvGraphicFramePr/>
          <p:nvPr/>
        </p:nvGraphicFramePr>
        <p:xfrm>
          <a:off x="1500166" y="3214686"/>
          <a:ext cx="6705600" cy="197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ar-IQ" dirty="0" smtClean="0">
                <a:effectLst>
                  <a:glow rad="228600">
                    <a:schemeClr val="accent2">
                      <a:satMod val="175000"/>
                      <a:alpha val="40000"/>
                    </a:schemeClr>
                  </a:glow>
                </a:effectLst>
              </a:rPr>
              <a:t>مستويات تخطيط التدريب الرياضي </a:t>
            </a:r>
            <a:endParaRPr lang="ar-IQ" dirty="0">
              <a:effectLst>
                <a:glow rad="228600">
                  <a:schemeClr val="accent2">
                    <a:satMod val="175000"/>
                    <a:alpha val="40000"/>
                  </a:schemeClr>
                </a:glow>
              </a:effectLst>
            </a:endParaRPr>
          </a:p>
        </p:txBody>
      </p:sp>
      <p:sp>
        <p:nvSpPr>
          <p:cNvPr id="7" name="عنصر نائب للمحتوى 6"/>
          <p:cNvSpPr>
            <a:spLocks noGrp="1"/>
          </p:cNvSpPr>
          <p:nvPr>
            <p:ph sz="quarter" idx="2"/>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Low"/>
            <a:r>
              <a:rPr lang="ar-IQ" dirty="0" smtClean="0"/>
              <a:t>تخطيط والاستعداد لبطولات يتراوح زمنها مابين 2-4 سنة مثل خطط الإعداد الاولمبي أو بطولة العالم أو البطولات القارية أو الإقليمية </a:t>
            </a:r>
          </a:p>
          <a:p>
            <a:pPr algn="justLow"/>
            <a:r>
              <a:rPr lang="ar-IQ" dirty="0" smtClean="0"/>
              <a:t>يمكن اعتبارها جزءا من أجزاء التخطيط الطويلة المدى </a:t>
            </a:r>
            <a:endParaRPr lang="ar-IQ" dirty="0"/>
          </a:p>
        </p:txBody>
      </p:sp>
      <p:sp>
        <p:nvSpPr>
          <p:cNvPr id="9" name="عنصر نائب للمحتوى 8"/>
          <p:cNvSpPr>
            <a:spLocks noGrp="1"/>
          </p:cNvSpPr>
          <p:nvPr>
            <p:ph sz="quarter" idx="4"/>
          </p:nvPr>
        </p:nvSpPr>
        <p:spPr/>
        <p:style>
          <a:lnRef idx="1">
            <a:schemeClr val="accent4"/>
          </a:lnRef>
          <a:fillRef idx="2">
            <a:schemeClr val="accent4"/>
          </a:fillRef>
          <a:effectRef idx="1">
            <a:schemeClr val="accent4"/>
          </a:effectRef>
          <a:fontRef idx="minor">
            <a:schemeClr val="dk1"/>
          </a:fontRef>
        </p:style>
        <p:txBody>
          <a:bodyPr>
            <a:normAutofit fontScale="92500"/>
          </a:bodyPr>
          <a:lstStyle/>
          <a:p>
            <a:pPr algn="justLow"/>
            <a:r>
              <a:rPr lang="ar-IQ" dirty="0" smtClean="0"/>
              <a:t>يتراوح زمنه من 8- 15 سنة ولا يعتمد على الخامة الرياضية الجيدة بل استمرار وتكامل وتواصل خطط الإعداد والتدريب بصورة علمية  </a:t>
            </a:r>
          </a:p>
          <a:p>
            <a:pPr algn="justLow"/>
            <a:r>
              <a:rPr lang="ar-IQ" dirty="0" smtClean="0"/>
              <a:t>يرتبط تخطيط التدريب طويل المدى بخطط التنمية الرياضية على مستوى الدولة </a:t>
            </a:r>
            <a:endParaRPr lang="ar-IQ" dirty="0"/>
          </a:p>
        </p:txBody>
      </p:sp>
      <p:sp>
        <p:nvSpPr>
          <p:cNvPr id="6" name="عنصر نائب للنص 5"/>
          <p:cNvSpPr>
            <a:spLocks noGrp="1"/>
          </p:cNvSpPr>
          <p:nvPr>
            <p:ph type="body" sz="quarter" idx="1"/>
          </p:nvPr>
        </p:nvSpPr>
        <p:spPr>
          <a:xfrm>
            <a:off x="609600" y="1431598"/>
            <a:ext cx="3886200" cy="925832"/>
          </a:xfrm>
        </p:spPr>
        <p:style>
          <a:lnRef idx="3">
            <a:schemeClr val="lt1"/>
          </a:lnRef>
          <a:fillRef idx="1">
            <a:schemeClr val="accent2"/>
          </a:fillRef>
          <a:effectRef idx="1">
            <a:schemeClr val="accent2"/>
          </a:effectRef>
          <a:fontRef idx="minor">
            <a:schemeClr val="lt1"/>
          </a:fontRef>
        </p:style>
        <p:txBody>
          <a:bodyPr>
            <a:noAutofit/>
          </a:bodyPr>
          <a:lstStyle/>
          <a:p>
            <a:pPr algn="ctr"/>
            <a:r>
              <a:rPr lang="ar-IQ" sz="2800" dirty="0" smtClean="0"/>
              <a:t>تخطيط التدريب للبطولات الرياضية</a:t>
            </a:r>
            <a:endParaRPr lang="ar-IQ" sz="2800" dirty="0"/>
          </a:p>
        </p:txBody>
      </p:sp>
      <p:sp>
        <p:nvSpPr>
          <p:cNvPr id="8" name="عنصر نائب للنص 7"/>
          <p:cNvSpPr>
            <a:spLocks noGrp="1"/>
          </p:cNvSpPr>
          <p:nvPr>
            <p:ph type="body" sz="quarter" idx="3"/>
          </p:nvPr>
        </p:nvSpPr>
        <p:spPr>
          <a:xfrm>
            <a:off x="4857752" y="1431598"/>
            <a:ext cx="3886200" cy="925832"/>
          </a:xfrm>
        </p:spPr>
        <p:style>
          <a:lnRef idx="3">
            <a:schemeClr val="lt1"/>
          </a:lnRef>
          <a:fillRef idx="1">
            <a:schemeClr val="accent1"/>
          </a:fillRef>
          <a:effectRef idx="1">
            <a:schemeClr val="accent1"/>
          </a:effectRef>
          <a:fontRef idx="minor">
            <a:schemeClr val="lt1"/>
          </a:fontRef>
        </p:style>
        <p:txBody>
          <a:bodyPr>
            <a:noAutofit/>
          </a:bodyPr>
          <a:lstStyle/>
          <a:p>
            <a:pPr algn="ctr"/>
            <a:r>
              <a:rPr lang="ar-IQ" sz="2400" dirty="0" smtClean="0"/>
              <a:t>التخطيط طويل المدى للتدريب الرياضي </a:t>
            </a:r>
            <a:endParaRPr lang="ar-IQ"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p:cTn id="12" dur="1000" fill="hold"/>
                                        <p:tgtEl>
                                          <p:spTgt spid="8">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8">
                                            <p:bg/>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8">
                                            <p:bg/>
                                          </p:spTgt>
                                        </p:tgtEl>
                                        <p:attrNameLst>
                                          <p:attrName>ppt_y</p:attrName>
                                        </p:attrNameLst>
                                      </p:cBhvr>
                                      <p:tavLst>
                                        <p:tav tm="0">
                                          <p:val>
                                            <p:strVal val="#ppt_y"/>
                                          </p:val>
                                        </p:tav>
                                        <p:tav tm="100000">
                                          <p:val>
                                            <p:strVal val="#ppt_y"/>
                                          </p:val>
                                        </p:tav>
                                      </p:tavLst>
                                    </p:anim>
                                    <p:animEffect transition="in" filter="fade">
                                      <p:cBhvr>
                                        <p:cTn id="15" dur="10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p:cTn id="28" dur="1000" fill="hold"/>
                                        <p:tgtEl>
                                          <p:spTgt spid="9">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9">
                                            <p:bg/>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9">
                                            <p:bg/>
                                          </p:spTgt>
                                        </p:tgtEl>
                                        <p:attrNameLst>
                                          <p:attrName>ppt_y</p:attrName>
                                        </p:attrNameLst>
                                      </p:cBhvr>
                                      <p:tavLst>
                                        <p:tav tm="0">
                                          <p:val>
                                            <p:strVal val="#ppt_y"/>
                                          </p:val>
                                        </p:tav>
                                        <p:tav tm="100000">
                                          <p:val>
                                            <p:strVal val="#ppt_y"/>
                                          </p:val>
                                        </p:tav>
                                      </p:tavLst>
                                    </p:anim>
                                    <p:animEffect transition="in" filter="fade">
                                      <p:cBhvr>
                                        <p:cTn id="31" dur="1000"/>
                                        <p:tgtEl>
                                          <p:spTgt spid="9">
                                            <p:bg/>
                                          </p:spTgt>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39" dur="10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 calcmode="lin" valueType="num">
                                      <p:cBhvr>
                                        <p:cTn id="44" dur="1000" fill="hold"/>
                                        <p:tgtEl>
                                          <p:spTgt spid="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47" dur="10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8" presetClass="entr" presetSubtype="0" accel="5000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calcmode="lin" valueType="num">
                                      <p:cBhvr>
                                        <p:cTn id="52" dur="1000" fill="hold"/>
                                        <p:tgtEl>
                                          <p:spTgt spid="6">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6">
                                            <p:bg/>
                                          </p:spTgt>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6">
                                            <p:bg/>
                                          </p:spTgt>
                                        </p:tgtEl>
                                        <p:attrNameLst>
                                          <p:attrName>ppt_y</p:attrName>
                                        </p:attrNameLst>
                                      </p:cBhvr>
                                      <p:tavLst>
                                        <p:tav tm="0">
                                          <p:val>
                                            <p:strVal val="#ppt_y"/>
                                          </p:val>
                                        </p:tav>
                                        <p:tav tm="100000">
                                          <p:val>
                                            <p:strVal val="#ppt_y"/>
                                          </p:val>
                                        </p:tav>
                                      </p:tavLst>
                                    </p:anim>
                                    <p:animEffect transition="in" filter="fade">
                                      <p:cBhvr>
                                        <p:cTn id="55" dur="1000"/>
                                        <p:tgtEl>
                                          <p:spTgt spid="6">
                                            <p:bg/>
                                          </p:spTgt>
                                        </p:tgtEl>
                                      </p:cBhvr>
                                    </p:animEffect>
                                  </p:childTnLst>
                                </p:cTn>
                              </p:par>
                            </p:childTnLst>
                          </p:cTn>
                        </p:par>
                      </p:childTnLst>
                    </p:cTn>
                  </p:par>
                  <p:par>
                    <p:cTn id="56" fill="hold">
                      <p:stCondLst>
                        <p:cond delay="indefinite"/>
                      </p:stCondLst>
                      <p:childTnLst>
                        <p:par>
                          <p:cTn id="57" fill="hold">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 calcmode="lin" valueType="num">
                                      <p:cBhvr>
                                        <p:cTn id="60"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63" dur="1000"/>
                                        <p:tgtEl>
                                          <p:spTgt spid="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7">
                                            <p:bg/>
                                          </p:spTgt>
                                        </p:tgtEl>
                                        <p:attrNameLst>
                                          <p:attrName>style.visibility</p:attrName>
                                        </p:attrNameLst>
                                      </p:cBhvr>
                                      <p:to>
                                        <p:strVal val="visible"/>
                                      </p:to>
                                    </p:set>
                                    <p:animEffect transition="in" filter="fade">
                                      <p:cBhvr>
                                        <p:cTn id="68" dur="800" decel="100000"/>
                                        <p:tgtEl>
                                          <p:spTgt spid="7">
                                            <p:bg/>
                                          </p:spTgt>
                                        </p:tgtEl>
                                      </p:cBhvr>
                                    </p:animEffect>
                                    <p:anim calcmode="lin" valueType="num">
                                      <p:cBhvr>
                                        <p:cTn id="69" dur="800" decel="100000" fill="hold"/>
                                        <p:tgtEl>
                                          <p:spTgt spid="7">
                                            <p:bg/>
                                          </p:spTgt>
                                        </p:tgtEl>
                                        <p:attrNameLst>
                                          <p:attrName>style.rotation</p:attrName>
                                        </p:attrNameLst>
                                      </p:cBhvr>
                                      <p:tavLst>
                                        <p:tav tm="0">
                                          <p:val>
                                            <p:fltVal val="-90"/>
                                          </p:val>
                                        </p:tav>
                                        <p:tav tm="100000">
                                          <p:val>
                                            <p:fltVal val="0"/>
                                          </p:val>
                                        </p:tav>
                                      </p:tavLst>
                                    </p:anim>
                                    <p:anim calcmode="lin" valueType="num">
                                      <p:cBhvr>
                                        <p:cTn id="70" dur="800" decel="100000" fill="hold"/>
                                        <p:tgtEl>
                                          <p:spTgt spid="7">
                                            <p:bg/>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7">
                                            <p:bg/>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7">
                                            <p:bg/>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7">
                                            <p:bg/>
                                          </p:spTgt>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grpId="0" nodeType="click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Effect transition="in" filter="fade">
                                      <p:cBhvr>
                                        <p:cTn id="78" dur="800" decel="100000"/>
                                        <p:tgtEl>
                                          <p:spTgt spid="7">
                                            <p:txEl>
                                              <p:pRg st="0" end="0"/>
                                            </p:txEl>
                                          </p:spTgt>
                                        </p:tgtEl>
                                      </p:cBhvr>
                                    </p:animEffect>
                                    <p:anim calcmode="lin" valueType="num">
                                      <p:cBhvr>
                                        <p:cTn id="79"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80"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81"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0" presetClass="entr" presetSubtype="0" fill="hold" grpId="0" nodeType="clickEffect">
                                  <p:stCondLst>
                                    <p:cond delay="0"/>
                                  </p:stCondLst>
                                  <p:childTnLst>
                                    <p:set>
                                      <p:cBhvr>
                                        <p:cTn id="87" dur="1" fill="hold">
                                          <p:stCondLst>
                                            <p:cond delay="0"/>
                                          </p:stCondLst>
                                        </p:cTn>
                                        <p:tgtEl>
                                          <p:spTgt spid="7">
                                            <p:txEl>
                                              <p:pRg st="1" end="1"/>
                                            </p:txEl>
                                          </p:spTgt>
                                        </p:tgtEl>
                                        <p:attrNameLst>
                                          <p:attrName>style.visibility</p:attrName>
                                        </p:attrNameLst>
                                      </p:cBhvr>
                                      <p:to>
                                        <p:strVal val="visible"/>
                                      </p:to>
                                    </p:set>
                                    <p:animEffect transition="in" filter="fade">
                                      <p:cBhvr>
                                        <p:cTn id="88" dur="800" decel="100000"/>
                                        <p:tgtEl>
                                          <p:spTgt spid="7">
                                            <p:txEl>
                                              <p:pRg st="1" end="1"/>
                                            </p:txEl>
                                          </p:spTgt>
                                        </p:tgtEl>
                                      </p:cBhvr>
                                    </p:animEffect>
                                    <p:anim calcmode="lin" valueType="num">
                                      <p:cBhvr>
                                        <p:cTn id="89"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90"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91"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P spid="9" grpId="0" build="p" animBg="1"/>
      <p:bldP spid="6" grpId="0" build="p" animBg="1"/>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2"/>
          </p:nvPr>
        </p:nvSpPr>
        <p:spPr>
          <a:xfrm>
            <a:off x="609600" y="1000108"/>
            <a:ext cx="3886200" cy="2500330"/>
          </a:xfrm>
        </p:spPr>
        <p:style>
          <a:lnRef idx="2">
            <a:schemeClr val="accent2"/>
          </a:lnRef>
          <a:fillRef idx="1">
            <a:schemeClr val="lt1"/>
          </a:fillRef>
          <a:effectRef idx="0">
            <a:schemeClr val="accent2"/>
          </a:effectRef>
          <a:fontRef idx="minor">
            <a:schemeClr val="dk1"/>
          </a:fontRef>
        </p:style>
        <p:txBody>
          <a:bodyPr/>
          <a:lstStyle/>
          <a:p>
            <a:r>
              <a:rPr lang="ar-IQ" dirty="0" smtClean="0"/>
              <a:t>تقسم خطة التدريب السنوي إلى فترات إذا ما كانت تحتوي على منافسة رياضية واحدة أو منافستين بعضهما داخل بعض كما في كرة القدم</a:t>
            </a:r>
            <a:endParaRPr lang="ar-IQ" dirty="0"/>
          </a:p>
        </p:txBody>
      </p:sp>
      <p:sp>
        <p:nvSpPr>
          <p:cNvPr id="4" name="عنصر نائب للمحتوى 3"/>
          <p:cNvSpPr>
            <a:spLocks noGrp="1"/>
          </p:cNvSpPr>
          <p:nvPr>
            <p:ph sz="quarter" idx="4"/>
          </p:nvPr>
        </p:nvSpPr>
        <p:spPr>
          <a:xfrm>
            <a:off x="4800600" y="1071546"/>
            <a:ext cx="3886200" cy="221457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ar-IQ" dirty="0" smtClean="0"/>
              <a:t>السنة التدريبية تعتبر دورة تدريبية مغلقة وهي في ذات الوقت أحدى حلقات خطط الإعداد للبطولات التي تشكل بدورها التخطيط طويل المدى</a:t>
            </a:r>
            <a:endParaRPr lang="ar-IQ" dirty="0"/>
          </a:p>
        </p:txBody>
      </p:sp>
      <p:sp>
        <p:nvSpPr>
          <p:cNvPr id="5" name="عنصر نائب للنص 4"/>
          <p:cNvSpPr>
            <a:spLocks noGrp="1"/>
          </p:cNvSpPr>
          <p:nvPr>
            <p:ph type="body" sz="quarter" idx="1"/>
          </p:nvPr>
        </p:nvSpPr>
        <p:spPr>
          <a:xfrm>
            <a:off x="609600" y="214290"/>
            <a:ext cx="3886200" cy="640080"/>
          </a:xfrm>
        </p:spPr>
        <p:style>
          <a:lnRef idx="3">
            <a:schemeClr val="lt1"/>
          </a:lnRef>
          <a:fillRef idx="1">
            <a:schemeClr val="accent2"/>
          </a:fillRef>
          <a:effectRef idx="1">
            <a:schemeClr val="accent2"/>
          </a:effectRef>
          <a:fontRef idx="minor">
            <a:schemeClr val="lt1"/>
          </a:fontRef>
        </p:style>
        <p:txBody>
          <a:bodyPr>
            <a:normAutofit/>
          </a:bodyPr>
          <a:lstStyle/>
          <a:p>
            <a:pPr algn="ctr"/>
            <a:r>
              <a:rPr lang="ar-IQ" sz="2800" dirty="0" smtClean="0"/>
              <a:t>تخطيط لتدريب الفتري </a:t>
            </a:r>
            <a:endParaRPr lang="ar-IQ" sz="2800" dirty="0"/>
          </a:p>
        </p:txBody>
      </p:sp>
      <p:sp>
        <p:nvSpPr>
          <p:cNvPr id="6" name="عنصر نائب للنص 5"/>
          <p:cNvSpPr>
            <a:spLocks noGrp="1"/>
          </p:cNvSpPr>
          <p:nvPr>
            <p:ph type="body" sz="quarter" idx="3"/>
          </p:nvPr>
        </p:nvSpPr>
        <p:spPr>
          <a:xfrm>
            <a:off x="4800600" y="214290"/>
            <a:ext cx="3886200" cy="640080"/>
          </a:xfrm>
        </p:spPr>
        <p:style>
          <a:lnRef idx="3">
            <a:schemeClr val="lt1"/>
          </a:lnRef>
          <a:fillRef idx="1">
            <a:schemeClr val="accent4"/>
          </a:fillRef>
          <a:effectRef idx="1">
            <a:schemeClr val="accent4"/>
          </a:effectRef>
          <a:fontRef idx="minor">
            <a:schemeClr val="lt1"/>
          </a:fontRef>
        </p:style>
        <p:txBody>
          <a:bodyPr>
            <a:normAutofit/>
          </a:bodyPr>
          <a:lstStyle/>
          <a:p>
            <a:pPr algn="ctr"/>
            <a:r>
              <a:rPr lang="ar-IQ" sz="2800" dirty="0" smtClean="0"/>
              <a:t>تخطيط التدريب السنوي</a:t>
            </a:r>
            <a:endParaRPr lang="ar-IQ" sz="2800" dirty="0"/>
          </a:p>
        </p:txBody>
      </p:sp>
      <p:sp>
        <p:nvSpPr>
          <p:cNvPr id="7" name="مربع نص 6"/>
          <p:cNvSpPr txBox="1"/>
          <p:nvPr/>
        </p:nvSpPr>
        <p:spPr>
          <a:xfrm>
            <a:off x="5214942" y="3571876"/>
            <a:ext cx="3000396"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ar-IQ" sz="2800" dirty="0" smtClean="0"/>
              <a:t>تخطيط التدريب المرحلي</a:t>
            </a:r>
            <a:endParaRPr lang="ar-IQ" sz="2800" dirty="0"/>
          </a:p>
        </p:txBody>
      </p:sp>
      <p:sp>
        <p:nvSpPr>
          <p:cNvPr id="8" name="مربع نص 7"/>
          <p:cNvSpPr txBox="1"/>
          <p:nvPr/>
        </p:nvSpPr>
        <p:spPr>
          <a:xfrm>
            <a:off x="4857752" y="4399200"/>
            <a:ext cx="3786214"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justLow"/>
            <a:r>
              <a:rPr lang="ar-IQ" sz="2800" dirty="0" smtClean="0"/>
              <a:t>وهو تخطيط يتم فيه تقسيم الفترة إلى عدد من المراحل لسهولة تحقيق أهداف فرعية تحقق أهدافا فترية</a:t>
            </a:r>
            <a:endParaRPr lang="ar-IQ" sz="2800" dirty="0"/>
          </a:p>
        </p:txBody>
      </p:sp>
      <p:sp>
        <p:nvSpPr>
          <p:cNvPr id="9" name="مربع نص 8"/>
          <p:cNvSpPr txBox="1"/>
          <p:nvPr/>
        </p:nvSpPr>
        <p:spPr>
          <a:xfrm>
            <a:off x="714348" y="3643314"/>
            <a:ext cx="3786214"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lgn="ctr"/>
            <a:r>
              <a:rPr lang="ar-IQ" sz="2000" b="1" dirty="0" smtClean="0"/>
              <a:t>تخطيط جرعة التدريب ( وحدة التدريب)</a:t>
            </a:r>
            <a:endParaRPr lang="ar-IQ" sz="2000" b="1" dirty="0"/>
          </a:p>
        </p:txBody>
      </p:sp>
      <p:sp>
        <p:nvSpPr>
          <p:cNvPr id="11" name="مربع نص 10"/>
          <p:cNvSpPr txBox="1"/>
          <p:nvPr/>
        </p:nvSpPr>
        <p:spPr>
          <a:xfrm>
            <a:off x="785786" y="4399200"/>
            <a:ext cx="35719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a:r>
              <a:rPr lang="ar-IQ" sz="2800" dirty="0" smtClean="0"/>
              <a:t>وهي الخلية الأولى لكافة عمليات التخطيط حيث تضم تمرينات وأنشطة التدريب الرياضي</a:t>
            </a:r>
            <a:endParaRPr lang="ar-IQ"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1000" fill="hold"/>
                                        <p:tgtEl>
                                          <p:spTgt spid="4">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4">
                                            <p:bg/>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4">
                                            <p:bg/>
                                          </p:spTgt>
                                        </p:tgtEl>
                                        <p:attrNameLst>
                                          <p:attrName>ppt_y</p:attrName>
                                        </p:attrNameLst>
                                      </p:cBhvr>
                                      <p:tavLst>
                                        <p:tav tm="0">
                                          <p:val>
                                            <p:strVal val="#ppt_y"/>
                                          </p:val>
                                        </p:tav>
                                        <p:tav tm="100000">
                                          <p:val>
                                            <p:strVal val="#ppt_y"/>
                                          </p:val>
                                        </p:tav>
                                      </p:tavLst>
                                    </p:anim>
                                    <p:animEffect transition="in" filter="fade">
                                      <p:cBhvr>
                                        <p:cTn id="20" dur="10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800" decel="100000"/>
                                        <p:tgtEl>
                                          <p:spTgt spid="7"/>
                                        </p:tgtEl>
                                      </p:cBhvr>
                                    </p:animEffect>
                                    <p:anim calcmode="lin" valueType="num">
                                      <p:cBhvr>
                                        <p:cTn id="34" dur="800" decel="100000" fill="hold"/>
                                        <p:tgtEl>
                                          <p:spTgt spid="7"/>
                                        </p:tgtEl>
                                        <p:attrNameLst>
                                          <p:attrName>style.rotation</p:attrName>
                                        </p:attrNameLst>
                                      </p:cBhvr>
                                      <p:tavLst>
                                        <p:tav tm="0">
                                          <p:val>
                                            <p:fltVal val="-90"/>
                                          </p:val>
                                        </p:tav>
                                        <p:tav tm="100000">
                                          <p:val>
                                            <p:fltVal val="0"/>
                                          </p:val>
                                        </p:tav>
                                      </p:tavLst>
                                    </p:anim>
                                    <p:anim calcmode="lin" valueType="num">
                                      <p:cBhvr>
                                        <p:cTn id="35" dur="800" decel="100000" fill="hold"/>
                                        <p:tgtEl>
                                          <p:spTgt spid="7"/>
                                        </p:tgtEl>
                                        <p:attrNameLst>
                                          <p:attrName>ppt_x</p:attrName>
                                        </p:attrNameLst>
                                      </p:cBhvr>
                                      <p:tavLst>
                                        <p:tav tm="0">
                                          <p:val>
                                            <p:strVal val="#ppt_x+0.4"/>
                                          </p:val>
                                        </p:tav>
                                        <p:tav tm="100000">
                                          <p:val>
                                            <p:strVal val="#ppt_x-0.05"/>
                                          </p:val>
                                        </p:tav>
                                      </p:tavLst>
                                    </p:anim>
                                    <p:anim calcmode="lin" valueType="num">
                                      <p:cBhvr>
                                        <p:cTn id="36" dur="800" decel="100000" fill="hold"/>
                                        <p:tgtEl>
                                          <p:spTgt spid="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fade">
                                      <p:cBhvr>
                                        <p:cTn id="48" dur="800" decel="100000"/>
                                        <p:tgtEl>
                                          <p:spTgt spid="5">
                                            <p:bg/>
                                          </p:spTgt>
                                        </p:tgtEl>
                                      </p:cBhvr>
                                    </p:animEffect>
                                    <p:anim calcmode="lin" valueType="num">
                                      <p:cBhvr>
                                        <p:cTn id="49" dur="800" decel="100000" fill="hold"/>
                                        <p:tgtEl>
                                          <p:spTgt spid="5">
                                            <p:bg/>
                                          </p:spTgt>
                                        </p:tgtEl>
                                        <p:attrNameLst>
                                          <p:attrName>style.rotation</p:attrName>
                                        </p:attrNameLst>
                                      </p:cBhvr>
                                      <p:tavLst>
                                        <p:tav tm="0">
                                          <p:val>
                                            <p:fltVal val="-90"/>
                                          </p:val>
                                        </p:tav>
                                        <p:tav tm="100000">
                                          <p:val>
                                            <p:fltVal val="0"/>
                                          </p:val>
                                        </p:tav>
                                      </p:tavLst>
                                    </p:anim>
                                    <p:anim calcmode="lin" valueType="num">
                                      <p:cBhvr>
                                        <p:cTn id="50"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800" decel="100000"/>
                                        <p:tgtEl>
                                          <p:spTgt spid="5">
                                            <p:txEl>
                                              <p:pRg st="0" end="0"/>
                                            </p:txEl>
                                          </p:spTgt>
                                        </p:tgtEl>
                                      </p:cBhvr>
                                    </p:animEffect>
                                    <p:anim calcmode="lin" valueType="num">
                                      <p:cBhvr>
                                        <p:cTn id="59"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bg/>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diamond(in)">
                                      <p:cBhvr>
                                        <p:cTn id="76" dur="20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diamond(in)">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spc="50" dirty="0" smtClean="0">
                <a:ln w="12700" cmpd="sng">
                  <a:solidFill>
                    <a:schemeClr val="accent6">
                      <a:satMod val="120000"/>
                      <a:shade val="80000"/>
                    </a:schemeClr>
                  </a:solidFill>
                  <a:prstDash val="solid"/>
                </a:ln>
                <a:solidFill>
                  <a:schemeClr val="accent6">
                    <a:tint val="1000"/>
                  </a:schemeClr>
                </a:solidFill>
                <a:effectLst>
                  <a:glow rad="139700">
                    <a:schemeClr val="accent3">
                      <a:satMod val="175000"/>
                      <a:alpha val="40000"/>
                    </a:schemeClr>
                  </a:glow>
                </a:effectLst>
              </a:rPr>
              <a:t>تخطيط فترات التدريب السنوية</a:t>
            </a:r>
            <a:endParaRPr lang="ar-IQ" b="1" spc="50" dirty="0">
              <a:ln w="12700" cmpd="sng">
                <a:solidFill>
                  <a:schemeClr val="accent6">
                    <a:satMod val="120000"/>
                    <a:shade val="80000"/>
                  </a:schemeClr>
                </a:solidFill>
                <a:prstDash val="solid"/>
              </a:ln>
              <a:solidFill>
                <a:schemeClr val="accent6">
                  <a:tint val="1000"/>
                </a:schemeClr>
              </a:solidFill>
              <a:effectLst>
                <a:glow rad="139700">
                  <a:schemeClr val="accent3">
                    <a:satMod val="175000"/>
                    <a:alpha val="40000"/>
                  </a:schemeClr>
                </a:glow>
              </a:effectLst>
            </a:endParaRPr>
          </a:p>
        </p:txBody>
      </p:sp>
      <p:sp>
        <p:nvSpPr>
          <p:cNvPr id="7" name="عنصر نائب للمحتوى 6"/>
          <p:cNvSpPr>
            <a:spLocks noGrp="1"/>
          </p:cNvSpPr>
          <p:nvPr>
            <p:ph sz="quarter" idx="1"/>
          </p:nvPr>
        </p:nvSpPr>
        <p:spPr>
          <a:solidFill>
            <a:schemeClr val="accent2">
              <a:lumMod val="20000"/>
              <a:lumOff val="80000"/>
            </a:schemeClr>
          </a:solidFill>
        </p:spPr>
        <p:txBody>
          <a:bodyPr/>
          <a:lstStyle/>
          <a:p>
            <a:pPr algn="justLow"/>
            <a:r>
              <a:rPr lang="ar-IQ" dirty="0" smtClean="0"/>
              <a:t>يتطلب التخطيط السنوي لعملية التدريب الرياضي تقسيم السنة إلى عدة فترات تتباين وتختلف بالنسبة للأهداف والواجبات لتي تسعى إلى تحقيقها وبالتالي تختلف في مكوناتها ومحتوياتها .وتقسم فترات التدريب في غضون الخطة السنوية إلى ثلاث فترات :</a:t>
            </a:r>
          </a:p>
          <a:p>
            <a:pPr algn="justLow"/>
            <a:r>
              <a:rPr lang="ar-IQ" dirty="0" smtClean="0"/>
              <a:t>1- الفترة الإعدادية 2- فترة المنافسات 3- الفترة الانتقالية </a:t>
            </a:r>
          </a:p>
          <a:p>
            <a:pPr algn="justLow"/>
            <a:endParaRPr lang="ar-IQ" dirty="0"/>
          </a:p>
        </p:txBody>
      </p:sp>
      <p:graphicFrame>
        <p:nvGraphicFramePr>
          <p:cNvPr id="8" name="جدول 7"/>
          <p:cNvGraphicFramePr>
            <a:graphicFrameLocks noGrp="1"/>
          </p:cNvGraphicFramePr>
          <p:nvPr/>
        </p:nvGraphicFramePr>
        <p:xfrm>
          <a:off x="1285852" y="4616146"/>
          <a:ext cx="6977091" cy="792480"/>
        </p:xfrm>
        <a:graphic>
          <a:graphicData uri="http://schemas.openxmlformats.org/drawingml/2006/table">
            <a:tbl>
              <a:tblPr rtl="1" firstRow="1" bandRow="1">
                <a:tableStyleId>{5C22544A-7EE6-4342-B048-85BDC9FD1C3A}</a:tableStyleId>
              </a:tblPr>
              <a:tblGrid>
                <a:gridCol w="1449315"/>
                <a:gridCol w="1624522"/>
                <a:gridCol w="2158981"/>
                <a:gridCol w="1744273"/>
              </a:tblGrid>
              <a:tr h="370840">
                <a:tc gridSpan="2">
                  <a:txBody>
                    <a:bodyPr/>
                    <a:lstStyle/>
                    <a:p>
                      <a:pPr rtl="1"/>
                      <a:r>
                        <a:rPr lang="ar-IQ" sz="2000" dirty="0" smtClean="0"/>
                        <a:t>الفترة الإعدادية</a:t>
                      </a:r>
                      <a:endParaRPr lang="ar-IQ" sz="2000" dirty="0"/>
                    </a:p>
                  </a:txBody>
                  <a:tcPr/>
                </a:tc>
                <a:tc hMerge="1">
                  <a:txBody>
                    <a:bodyPr/>
                    <a:lstStyle/>
                    <a:p>
                      <a:pPr rtl="1"/>
                      <a:endParaRPr lang="ar-IQ"/>
                    </a:p>
                  </a:txBody>
                  <a:tcPr/>
                </a:tc>
                <a:tc>
                  <a:txBody>
                    <a:bodyPr/>
                    <a:lstStyle/>
                    <a:p>
                      <a:pPr rtl="1"/>
                      <a:r>
                        <a:rPr lang="ar-IQ" sz="2000" dirty="0" smtClean="0"/>
                        <a:t>فترة المنافسات</a:t>
                      </a:r>
                      <a:endParaRPr lang="ar-IQ" sz="2000" dirty="0"/>
                    </a:p>
                  </a:txBody>
                  <a:tcPr/>
                </a:tc>
                <a:tc>
                  <a:txBody>
                    <a:bodyPr/>
                    <a:lstStyle/>
                    <a:p>
                      <a:pPr rtl="1"/>
                      <a:r>
                        <a:rPr lang="ar-IQ" sz="2000" dirty="0" smtClean="0"/>
                        <a:t>الفترة الانتقالية</a:t>
                      </a:r>
                      <a:endParaRPr lang="ar-IQ" sz="2000" dirty="0"/>
                    </a:p>
                  </a:txBody>
                  <a:tcPr/>
                </a:tc>
              </a:tr>
              <a:tr h="370840">
                <a:tc>
                  <a:txBody>
                    <a:bodyPr/>
                    <a:lstStyle/>
                    <a:p>
                      <a:pPr rtl="1"/>
                      <a:r>
                        <a:rPr lang="ar-IQ" sz="2000" dirty="0" smtClean="0"/>
                        <a:t>المرحلة الأولى</a:t>
                      </a:r>
                      <a:endParaRPr lang="ar-IQ" sz="2000" dirty="0"/>
                    </a:p>
                  </a:txBody>
                  <a:tcPr/>
                </a:tc>
                <a:tc>
                  <a:txBody>
                    <a:bodyPr/>
                    <a:lstStyle/>
                    <a:p>
                      <a:pPr rtl="1"/>
                      <a:r>
                        <a:rPr lang="ar-IQ" sz="2000" dirty="0" smtClean="0"/>
                        <a:t>المرحلة الثانية</a:t>
                      </a:r>
                      <a:endParaRPr lang="ar-IQ" sz="2000" dirty="0"/>
                    </a:p>
                  </a:txBody>
                  <a:tcPr/>
                </a:tc>
                <a:tc>
                  <a:txBody>
                    <a:bodyPr/>
                    <a:lstStyle/>
                    <a:p>
                      <a:pPr rtl="1"/>
                      <a:endParaRPr lang="ar-IQ" sz="2000"/>
                    </a:p>
                  </a:txBody>
                  <a:tcPr/>
                </a:tc>
                <a:tc>
                  <a:txBody>
                    <a:bodyPr/>
                    <a:lstStyle/>
                    <a:p>
                      <a:pPr rtl="1"/>
                      <a:endParaRPr lang="ar-IQ" sz="2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mph" presetSubtype="0" fill="hold" grpId="0" nodeType="clickEffect">
                                  <p:stCondLst>
                                    <p:cond delay="0"/>
                                  </p:stCondLst>
                                  <p:iterate type="lt">
                                    <p:tmPct val="10000"/>
                                  </p:iterate>
                                  <p:childTnLst>
                                    <p:set>
                                      <p:cBhvr override="childStyle">
                                        <p:cTn id="10" dur="500" autoRev="1" fill="hold"/>
                                        <p:tgtEl>
                                          <p:spTgt spid="7">
                                            <p:bg/>
                                          </p:spTgt>
                                        </p:tgtEl>
                                        <p:attrNameLst>
                                          <p:attrName>style.color</p:attrName>
                                        </p:attrNameLst>
                                      </p:cBhvr>
                                      <p:to>
                                        <p:clrVal>
                                          <a:schemeClr val="accent2"/>
                                        </p:clrVal>
                                      </p:to>
                                    </p:set>
                                    <p:set>
                                      <p:cBhvr>
                                        <p:cTn id="11" dur="500" autoRev="1" fill="hold"/>
                                        <p:tgtEl>
                                          <p:spTgt spid="7">
                                            <p:bg/>
                                          </p:spTgt>
                                        </p:tgtEl>
                                        <p:attrNameLst>
                                          <p:attrName>fillcolor</p:attrName>
                                        </p:attrNameLst>
                                      </p:cBhvr>
                                      <p:to>
                                        <p:clrVal>
                                          <a:schemeClr val="accent2"/>
                                        </p:clrVal>
                                      </p:to>
                                    </p:set>
                                    <p:set>
                                      <p:cBhvr>
                                        <p:cTn id="12" dur="500" autoRev="1" fill="hold"/>
                                        <p:tgtEl>
                                          <p:spTgt spid="7">
                                            <p:bg/>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0" presetClass="emph" presetSubtype="0" fill="hold" grpId="0" nodeType="clickEffect">
                                  <p:stCondLst>
                                    <p:cond delay="0"/>
                                  </p:stCondLst>
                                  <p:iterate type="lt">
                                    <p:tmPct val="10000"/>
                                  </p:iterate>
                                  <p:childTnLst>
                                    <p:set>
                                      <p:cBhvr override="childStyle">
                                        <p:cTn id="16" dur="500" autoRev="1" fill="hold"/>
                                        <p:tgtEl>
                                          <p:spTgt spid="7">
                                            <p:txEl>
                                              <p:pRg st="0" end="0"/>
                                            </p:txEl>
                                          </p:spTgt>
                                        </p:tgtEl>
                                        <p:attrNameLst>
                                          <p:attrName>style.color</p:attrName>
                                        </p:attrNameLst>
                                      </p:cBhvr>
                                      <p:to>
                                        <p:clrVal>
                                          <a:schemeClr val="accent2"/>
                                        </p:clrVal>
                                      </p:to>
                                    </p:set>
                                    <p:set>
                                      <p:cBhvr>
                                        <p:cTn id="17" dur="500" autoRev="1" fill="hold"/>
                                        <p:tgtEl>
                                          <p:spTgt spid="7">
                                            <p:txEl>
                                              <p:pRg st="0" end="0"/>
                                            </p:txEl>
                                          </p:spTgt>
                                        </p:tgtEl>
                                        <p:attrNameLst>
                                          <p:attrName>fillcolor</p:attrName>
                                        </p:attrNameLst>
                                      </p:cBhvr>
                                      <p:to>
                                        <p:clrVal>
                                          <a:schemeClr val="accent2"/>
                                        </p:clrVal>
                                      </p:to>
                                    </p:set>
                                    <p:set>
                                      <p:cBhvr>
                                        <p:cTn id="18" dur="500" autoRev="1" fill="hold"/>
                                        <p:tgtEl>
                                          <p:spTgt spid="7">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0" presetClass="emph" presetSubtype="0" fill="hold" grpId="0" nodeType="clickEffect">
                                  <p:stCondLst>
                                    <p:cond delay="0"/>
                                  </p:stCondLst>
                                  <p:iterate type="lt">
                                    <p:tmPct val="10000"/>
                                  </p:iterate>
                                  <p:childTnLst>
                                    <p:set>
                                      <p:cBhvr override="childStyle">
                                        <p:cTn id="22" dur="500" autoRev="1" fill="hold"/>
                                        <p:tgtEl>
                                          <p:spTgt spid="7">
                                            <p:txEl>
                                              <p:pRg st="1" end="1"/>
                                            </p:txEl>
                                          </p:spTgt>
                                        </p:tgtEl>
                                        <p:attrNameLst>
                                          <p:attrName>style.color</p:attrName>
                                        </p:attrNameLst>
                                      </p:cBhvr>
                                      <p:to>
                                        <p:clrVal>
                                          <a:schemeClr val="accent2"/>
                                        </p:clrVal>
                                      </p:to>
                                    </p:set>
                                    <p:set>
                                      <p:cBhvr>
                                        <p:cTn id="23" dur="500" autoRev="1" fill="hold"/>
                                        <p:tgtEl>
                                          <p:spTgt spid="7">
                                            <p:txEl>
                                              <p:pRg st="1" end="1"/>
                                            </p:txEl>
                                          </p:spTgt>
                                        </p:tgtEl>
                                        <p:attrNameLst>
                                          <p:attrName>fillcolor</p:attrName>
                                        </p:attrNameLst>
                                      </p:cBhvr>
                                      <p:to>
                                        <p:clrVal>
                                          <a:schemeClr val="accent2"/>
                                        </p:clrVal>
                                      </p:to>
                                    </p:set>
                                    <p:set>
                                      <p:cBhvr>
                                        <p:cTn id="24" dur="500" autoRev="1" fill="hold"/>
                                        <p:tgtEl>
                                          <p:spTgt spid="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rgbClr r="0" g="0" b="0"/>
          </a:lnRef>
          <a:fillRef idx="1001">
            <a:schemeClr val="lt2"/>
          </a:fillRef>
          <a:effectRef idx="0">
            <a:scrgbClr r="0" g="0" b="0"/>
          </a:effectRef>
          <a:fontRef idx="major"/>
        </p:style>
        <p:txBody>
          <a:bodyPr>
            <a:normAutofit fontScale="90000"/>
          </a:bodyPr>
          <a:lstStyle/>
          <a:p>
            <a:pPr algn="ctr"/>
            <a:r>
              <a:rPr lang="ar-IQ" sz="36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2">
                      <a:satMod val="175000"/>
                      <a:alpha val="40000"/>
                    </a:schemeClr>
                  </a:glow>
                  <a:innerShdw blurRad="101600" dist="76200" dir="5400000">
                    <a:schemeClr val="accent1">
                      <a:satMod val="190000"/>
                      <a:tint val="100000"/>
                      <a:alpha val="74000"/>
                    </a:schemeClr>
                  </a:innerShdw>
                </a:effectLst>
              </a:rPr>
              <a:t>التخطيط لتطوير أهم الواجبات الأساسية خلال الخطة السنوية</a:t>
            </a:r>
            <a:endParaRPr lang="ar-IQ" sz="3600" b="1" dirty="0">
              <a:ln w="900" cmpd="sng">
                <a:solidFill>
                  <a:schemeClr val="accent1">
                    <a:satMod val="190000"/>
                    <a:alpha val="55000"/>
                  </a:schemeClr>
                </a:solidFill>
                <a:prstDash val="solid"/>
              </a:ln>
              <a:solidFill>
                <a:schemeClr val="accent1">
                  <a:satMod val="200000"/>
                  <a:tint val="3000"/>
                </a:schemeClr>
              </a:solidFill>
              <a:effectLst>
                <a:glow rad="228600">
                  <a:schemeClr val="accent2">
                    <a:satMod val="175000"/>
                    <a:alpha val="40000"/>
                  </a:schemeClr>
                </a:glow>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sz="quarter" idx="1"/>
          </p:nvPr>
        </p:nvSpPr>
        <p:spPr/>
        <p:style>
          <a:lnRef idx="0">
            <a:scrgbClr r="0" g="0" b="0"/>
          </a:lnRef>
          <a:fillRef idx="1003">
            <a:schemeClr val="lt2"/>
          </a:fillRef>
          <a:effectRef idx="0">
            <a:scrgbClr r="0" g="0" b="0"/>
          </a:effectRef>
          <a:fontRef idx="major"/>
        </p:style>
        <p:txBody>
          <a:bodyPr>
            <a:normAutofit fontScale="92500" lnSpcReduction="10000"/>
          </a:bodyPr>
          <a:lstStyle/>
          <a:p>
            <a:pPr algn="justLow"/>
            <a:r>
              <a:rPr lang="ar-IQ" dirty="0" smtClean="0"/>
              <a:t>خطط خاصة لتنمية وتطوير أهم الصفات البدنية ( خطط الإعداد البدني العام والخاص )</a:t>
            </a:r>
          </a:p>
          <a:p>
            <a:pPr algn="justLow"/>
            <a:r>
              <a:rPr lang="ar-IQ" dirty="0" smtClean="0"/>
              <a:t>خطط خاصة لإتقان المهارات الحركية ( خطط الإعداد المهاري )</a:t>
            </a:r>
          </a:p>
          <a:p>
            <a:pPr algn="justLow"/>
            <a:r>
              <a:rPr lang="ar-IQ" dirty="0" smtClean="0"/>
              <a:t>خطط خاصة لإتقان المهارات الخططية ( خطة الإعداد الخططي)</a:t>
            </a:r>
          </a:p>
          <a:p>
            <a:pPr algn="justLow"/>
            <a:r>
              <a:rPr lang="ar-IQ" dirty="0" smtClean="0"/>
              <a:t>خطط خاصة لاكتساب المعارف والمعلومات الضرورية ( خطط الإعداد النظري )</a:t>
            </a:r>
          </a:p>
          <a:p>
            <a:pPr algn="justLow"/>
            <a:r>
              <a:rPr lang="ar-IQ" dirty="0" smtClean="0"/>
              <a:t>خطط خاصة لتطوير السمات الخلقية والإرادية  ( خطط الإعداد التربوي النفسي )</a:t>
            </a:r>
          </a:p>
          <a:p>
            <a:pPr algn="justLow"/>
            <a:r>
              <a:rPr lang="ar-IQ" dirty="0" smtClean="0"/>
              <a:t>ويراعي في الخطط السابقة الذكر ضرورة تحديد طريقة التدريب المستخدمة وعدد الساعات التدريبية اللازمة ودرجة الحمل المستخدمة</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mph" presetSubtype="0" fill="hold" grpId="0" nodeType="clickEffect">
                                  <p:stCondLst>
                                    <p:cond delay="0"/>
                                  </p:stCondLst>
                                  <p:iterate type="lt">
                                    <p:tmPct val="10000"/>
                                  </p:iterate>
                                  <p:childTnLst>
                                    <p:set>
                                      <p:cBhvr override="childStyle">
                                        <p:cTn id="16" dur="500" autoRev="1" fill="hold"/>
                                        <p:tgtEl>
                                          <p:spTgt spid="3">
                                            <p:bg/>
                                          </p:spTgt>
                                        </p:tgtEl>
                                        <p:attrNameLst>
                                          <p:attrName>style.color</p:attrName>
                                        </p:attrNameLst>
                                      </p:cBhvr>
                                      <p:to>
                                        <p:clrVal>
                                          <a:schemeClr val="accent2"/>
                                        </p:clrVal>
                                      </p:to>
                                    </p:set>
                                    <p:set>
                                      <p:cBhvr>
                                        <p:cTn id="17" dur="500" autoRev="1" fill="hold"/>
                                        <p:tgtEl>
                                          <p:spTgt spid="3">
                                            <p:bg/>
                                          </p:spTgt>
                                        </p:tgtEl>
                                        <p:attrNameLst>
                                          <p:attrName>fillcolor</p:attrName>
                                        </p:attrNameLst>
                                      </p:cBhvr>
                                      <p:to>
                                        <p:clrVal>
                                          <a:schemeClr val="accent2"/>
                                        </p:clrVal>
                                      </p:to>
                                    </p:set>
                                    <p:set>
                                      <p:cBhvr>
                                        <p:cTn id="18" dur="500" autoRev="1" fill="hold"/>
                                        <p:tgtEl>
                                          <p:spTgt spid="3">
                                            <p:bg/>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0" presetClass="emph" presetSubtype="0" fill="hold" grpId="0" nodeType="clickEffect">
                                  <p:stCondLst>
                                    <p:cond delay="0"/>
                                  </p:stCondLst>
                                  <p:iterate type="lt">
                                    <p:tmPct val="10000"/>
                                  </p:iterate>
                                  <p:childTnLst>
                                    <p:set>
                                      <p:cBhvr override="childStyle">
                                        <p:cTn id="22" dur="500" autoRev="1" fill="hold"/>
                                        <p:tgtEl>
                                          <p:spTgt spid="3">
                                            <p:txEl>
                                              <p:pRg st="0" end="0"/>
                                            </p:txEl>
                                          </p:spTgt>
                                        </p:tgtEl>
                                        <p:attrNameLst>
                                          <p:attrName>style.color</p:attrName>
                                        </p:attrNameLst>
                                      </p:cBhvr>
                                      <p:to>
                                        <p:clrVal>
                                          <a:schemeClr val="accent2"/>
                                        </p:clrVal>
                                      </p:to>
                                    </p:set>
                                    <p:set>
                                      <p:cBhvr>
                                        <p:cTn id="23" dur="500" autoRev="1" fill="hold"/>
                                        <p:tgtEl>
                                          <p:spTgt spid="3">
                                            <p:txEl>
                                              <p:pRg st="0" end="0"/>
                                            </p:txEl>
                                          </p:spTgt>
                                        </p:tgtEl>
                                        <p:attrNameLst>
                                          <p:attrName>fillcolor</p:attrName>
                                        </p:attrNameLst>
                                      </p:cBhvr>
                                      <p:to>
                                        <p:clrVal>
                                          <a:schemeClr val="accent2"/>
                                        </p:clrVal>
                                      </p:to>
                                    </p:set>
                                    <p:set>
                                      <p:cBhvr>
                                        <p:cTn id="24" dur="500" autoRev="1" fill="hold"/>
                                        <p:tgtEl>
                                          <p:spTgt spid="3">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0" presetClass="emph" presetSubtype="0" fill="hold" grpId="0" nodeType="clickEffect">
                                  <p:stCondLst>
                                    <p:cond delay="0"/>
                                  </p:stCondLst>
                                  <p:iterate type="lt">
                                    <p:tmPct val="10000"/>
                                  </p:iterate>
                                  <p:childTnLst>
                                    <p:set>
                                      <p:cBhvr override="childStyle">
                                        <p:cTn id="28" dur="500" autoRev="1" fill="hold"/>
                                        <p:tgtEl>
                                          <p:spTgt spid="3">
                                            <p:txEl>
                                              <p:pRg st="1" end="1"/>
                                            </p:txEl>
                                          </p:spTgt>
                                        </p:tgtEl>
                                        <p:attrNameLst>
                                          <p:attrName>style.color</p:attrName>
                                        </p:attrNameLst>
                                      </p:cBhvr>
                                      <p:to>
                                        <p:clrVal>
                                          <a:schemeClr val="accent2"/>
                                        </p:clrVal>
                                      </p:to>
                                    </p:set>
                                    <p:set>
                                      <p:cBhvr>
                                        <p:cTn id="29" dur="500" autoRev="1" fill="hold"/>
                                        <p:tgtEl>
                                          <p:spTgt spid="3">
                                            <p:txEl>
                                              <p:pRg st="1" end="1"/>
                                            </p:txEl>
                                          </p:spTgt>
                                        </p:tgtEl>
                                        <p:attrNameLst>
                                          <p:attrName>fillcolor</p:attrName>
                                        </p:attrNameLst>
                                      </p:cBhvr>
                                      <p:to>
                                        <p:clrVal>
                                          <a:schemeClr val="accent2"/>
                                        </p:clrVal>
                                      </p:to>
                                    </p:set>
                                    <p:set>
                                      <p:cBhvr>
                                        <p:cTn id="30" dur="500" autoRev="1" fill="hold"/>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mph" presetSubtype="0" fill="hold" grpId="0" nodeType="clickEffect">
                                  <p:stCondLst>
                                    <p:cond delay="0"/>
                                  </p:stCondLst>
                                  <p:iterate type="lt">
                                    <p:tmPct val="10000"/>
                                  </p:iterate>
                                  <p:childTnLst>
                                    <p:set>
                                      <p:cBhvr override="childStyle">
                                        <p:cTn id="34" dur="500" autoRev="1" fill="hold"/>
                                        <p:tgtEl>
                                          <p:spTgt spid="3">
                                            <p:txEl>
                                              <p:pRg st="2" end="2"/>
                                            </p:txEl>
                                          </p:spTgt>
                                        </p:tgtEl>
                                        <p:attrNameLst>
                                          <p:attrName>style.color</p:attrName>
                                        </p:attrNameLst>
                                      </p:cBhvr>
                                      <p:to>
                                        <p:clrVal>
                                          <a:schemeClr val="accent2"/>
                                        </p:clrVal>
                                      </p:to>
                                    </p:set>
                                    <p:set>
                                      <p:cBhvr>
                                        <p:cTn id="35" dur="500" autoRev="1" fill="hold"/>
                                        <p:tgtEl>
                                          <p:spTgt spid="3">
                                            <p:txEl>
                                              <p:pRg st="2" end="2"/>
                                            </p:txEl>
                                          </p:spTgt>
                                        </p:tgtEl>
                                        <p:attrNameLst>
                                          <p:attrName>fillcolor</p:attrName>
                                        </p:attrNameLst>
                                      </p:cBhvr>
                                      <p:to>
                                        <p:clrVal>
                                          <a:schemeClr val="accent2"/>
                                        </p:clrVal>
                                      </p:to>
                                    </p:set>
                                    <p:set>
                                      <p:cBhvr>
                                        <p:cTn id="36" dur="500" autoRev="1" fill="hold"/>
                                        <p:tgtEl>
                                          <p:spTgt spid="3">
                                            <p:txEl>
                                              <p:pRg st="2" end="2"/>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0" presetClass="emph" presetSubtype="0" fill="hold" grpId="0" nodeType="clickEffect">
                                  <p:stCondLst>
                                    <p:cond delay="0"/>
                                  </p:stCondLst>
                                  <p:iterate type="lt">
                                    <p:tmPct val="10000"/>
                                  </p:iterate>
                                  <p:childTnLst>
                                    <p:set>
                                      <p:cBhvr override="childStyle">
                                        <p:cTn id="40" dur="500" autoRev="1" fill="hold"/>
                                        <p:tgtEl>
                                          <p:spTgt spid="3">
                                            <p:txEl>
                                              <p:pRg st="3" end="3"/>
                                            </p:txEl>
                                          </p:spTgt>
                                        </p:tgtEl>
                                        <p:attrNameLst>
                                          <p:attrName>style.color</p:attrName>
                                        </p:attrNameLst>
                                      </p:cBhvr>
                                      <p:to>
                                        <p:clrVal>
                                          <a:schemeClr val="accent2"/>
                                        </p:clrVal>
                                      </p:to>
                                    </p:set>
                                    <p:set>
                                      <p:cBhvr>
                                        <p:cTn id="41" dur="500" autoRev="1" fill="hold"/>
                                        <p:tgtEl>
                                          <p:spTgt spid="3">
                                            <p:txEl>
                                              <p:pRg st="3" end="3"/>
                                            </p:txEl>
                                          </p:spTgt>
                                        </p:tgtEl>
                                        <p:attrNameLst>
                                          <p:attrName>fillcolor</p:attrName>
                                        </p:attrNameLst>
                                      </p:cBhvr>
                                      <p:to>
                                        <p:clrVal>
                                          <a:schemeClr val="accent2"/>
                                        </p:clrVal>
                                      </p:to>
                                    </p:set>
                                    <p:set>
                                      <p:cBhvr>
                                        <p:cTn id="42" dur="500" autoRev="1" fill="hold"/>
                                        <p:tgtEl>
                                          <p:spTgt spid="3">
                                            <p:txEl>
                                              <p:pRg st="3" end="3"/>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0" presetClass="emph" presetSubtype="0" fill="hold" grpId="0" nodeType="clickEffect">
                                  <p:stCondLst>
                                    <p:cond delay="0"/>
                                  </p:stCondLst>
                                  <p:iterate type="lt">
                                    <p:tmPct val="10000"/>
                                  </p:iterate>
                                  <p:childTnLst>
                                    <p:set>
                                      <p:cBhvr override="childStyle">
                                        <p:cTn id="46" dur="500" autoRev="1" fill="hold"/>
                                        <p:tgtEl>
                                          <p:spTgt spid="3">
                                            <p:txEl>
                                              <p:pRg st="4" end="4"/>
                                            </p:txEl>
                                          </p:spTgt>
                                        </p:tgtEl>
                                        <p:attrNameLst>
                                          <p:attrName>style.color</p:attrName>
                                        </p:attrNameLst>
                                      </p:cBhvr>
                                      <p:to>
                                        <p:clrVal>
                                          <a:schemeClr val="accent2"/>
                                        </p:clrVal>
                                      </p:to>
                                    </p:set>
                                    <p:set>
                                      <p:cBhvr>
                                        <p:cTn id="47" dur="500" autoRev="1" fill="hold"/>
                                        <p:tgtEl>
                                          <p:spTgt spid="3">
                                            <p:txEl>
                                              <p:pRg st="4" end="4"/>
                                            </p:txEl>
                                          </p:spTgt>
                                        </p:tgtEl>
                                        <p:attrNameLst>
                                          <p:attrName>fillcolor</p:attrName>
                                        </p:attrNameLst>
                                      </p:cBhvr>
                                      <p:to>
                                        <p:clrVal>
                                          <a:schemeClr val="accent2"/>
                                        </p:clrVal>
                                      </p:to>
                                    </p:set>
                                    <p:set>
                                      <p:cBhvr>
                                        <p:cTn id="48" dur="500" autoRev="1" fill="hold"/>
                                        <p:tgtEl>
                                          <p:spTgt spid="3">
                                            <p:txEl>
                                              <p:pRg st="4" end="4"/>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0" presetClass="emph" presetSubtype="0" fill="hold" grpId="0" nodeType="clickEffect">
                                  <p:stCondLst>
                                    <p:cond delay="0"/>
                                  </p:stCondLst>
                                  <p:iterate type="lt">
                                    <p:tmPct val="10000"/>
                                  </p:iterate>
                                  <p:childTnLst>
                                    <p:set>
                                      <p:cBhvr override="childStyle">
                                        <p:cTn id="52" dur="500" autoRev="1" fill="hold"/>
                                        <p:tgtEl>
                                          <p:spTgt spid="3">
                                            <p:txEl>
                                              <p:pRg st="5" end="5"/>
                                            </p:txEl>
                                          </p:spTgt>
                                        </p:tgtEl>
                                        <p:attrNameLst>
                                          <p:attrName>style.color</p:attrName>
                                        </p:attrNameLst>
                                      </p:cBhvr>
                                      <p:to>
                                        <p:clrVal>
                                          <a:schemeClr val="accent2"/>
                                        </p:clrVal>
                                      </p:to>
                                    </p:set>
                                    <p:set>
                                      <p:cBhvr>
                                        <p:cTn id="53" dur="500" autoRev="1" fill="hold"/>
                                        <p:tgtEl>
                                          <p:spTgt spid="3">
                                            <p:txEl>
                                              <p:pRg st="5" end="5"/>
                                            </p:txEl>
                                          </p:spTgt>
                                        </p:tgtEl>
                                        <p:attrNameLst>
                                          <p:attrName>fillcolor</p:attrName>
                                        </p:attrNameLst>
                                      </p:cBhvr>
                                      <p:to>
                                        <p:clrVal>
                                          <a:schemeClr val="accent2"/>
                                        </p:clrVal>
                                      </p:to>
                                    </p:set>
                                    <p:set>
                                      <p:cBhvr>
                                        <p:cTn id="54" dur="500" autoRev="1"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ln w="12700">
                  <a:solidFill>
                    <a:schemeClr val="tx2">
                      <a:satMod val="155000"/>
                    </a:schemeClr>
                  </a:solidFill>
                  <a:prstDash val="solid"/>
                </a:ln>
                <a:solidFill>
                  <a:schemeClr val="bg2">
                    <a:tint val="85000"/>
                    <a:satMod val="155000"/>
                  </a:schemeClr>
                </a:solidFill>
                <a:effectLst>
                  <a:glow rad="139700">
                    <a:schemeClr val="accent4">
                      <a:satMod val="175000"/>
                      <a:alpha val="40000"/>
                    </a:schemeClr>
                  </a:glow>
                  <a:outerShdw blurRad="41275" dist="20320" dir="1800000" algn="tl" rotWithShape="0">
                    <a:srgbClr val="000000">
                      <a:alpha val="40000"/>
                    </a:srgbClr>
                  </a:outerShdw>
                </a:effectLst>
              </a:rPr>
              <a:t>تخطيط المنافسات الرياضية خلال الخطة السنوية</a:t>
            </a:r>
            <a:endParaRPr lang="ar-IQ" b="1" dirty="0">
              <a:ln w="12700">
                <a:solidFill>
                  <a:schemeClr val="tx2">
                    <a:satMod val="155000"/>
                  </a:schemeClr>
                </a:solidFill>
                <a:prstDash val="solid"/>
              </a:ln>
              <a:solidFill>
                <a:schemeClr val="bg2">
                  <a:tint val="85000"/>
                  <a:satMod val="155000"/>
                </a:schemeClr>
              </a:solidFill>
              <a:effectLst>
                <a:glow rad="139700">
                  <a:schemeClr val="accent4">
                    <a:satMod val="175000"/>
                    <a:alpha val="40000"/>
                  </a:schemeClr>
                </a:glow>
                <a:outerShdw blurRad="41275" dist="20320" dir="1800000" algn="tl" rotWithShape="0">
                  <a:srgbClr val="000000">
                    <a:alpha val="40000"/>
                  </a:srgbClr>
                </a:outerShdw>
              </a:effectLst>
            </a:endParaRPr>
          </a:p>
        </p:txBody>
      </p:sp>
      <p:sp>
        <p:nvSpPr>
          <p:cNvPr id="3" name="عنصر نائب للمحتوى 2"/>
          <p:cNvSpPr>
            <a:spLocks noGrp="1"/>
          </p:cNvSpPr>
          <p:nvPr>
            <p:ph sz="quarter" idx="1"/>
          </p:nvPr>
        </p:nvSpPr>
        <p:spPr/>
        <p:style>
          <a:lnRef idx="0">
            <a:scrgbClr r="0" g="0" b="0"/>
          </a:lnRef>
          <a:fillRef idx="1003">
            <a:schemeClr val="lt1"/>
          </a:fillRef>
          <a:effectRef idx="0">
            <a:scrgbClr r="0" g="0" b="0"/>
          </a:effectRef>
          <a:fontRef idx="major"/>
        </p:style>
        <p:txBody>
          <a:bodyPr/>
          <a:lstStyle/>
          <a:p>
            <a:pPr algn="justLow"/>
            <a:r>
              <a:rPr lang="ar-IQ" dirty="0" smtClean="0"/>
              <a:t>تغيير المنافسات الرياضية جزء ضروري وهام بالنسبة لكل ألوان النشاط الرياضي على الإطلاق ولا يمكن أن يكتب لأي نشاط رياضي أن يعيش بدونها </a:t>
            </a:r>
          </a:p>
          <a:p>
            <a:pPr algn="justLow"/>
            <a:r>
              <a:rPr lang="ar-IQ" dirty="0" smtClean="0"/>
              <a:t>المنافسات الرياضية هي الهدف النهائي الذي يسعى إليه التدريب الرياضي </a:t>
            </a:r>
          </a:p>
          <a:p>
            <a:pPr algn="justLow"/>
            <a:r>
              <a:rPr lang="ar-IQ" dirty="0" smtClean="0"/>
              <a:t>تجبر الفرد على بذل كل طاقاته لكي يستطيع التكيف والملائمة بالنسبة لعبء المنافسة الذي يتميز بشدته وارتفاعه</a:t>
            </a:r>
          </a:p>
          <a:p>
            <a:pPr algn="justLow"/>
            <a:r>
              <a:rPr lang="ar-IQ" dirty="0" smtClean="0"/>
              <a:t>يجب التفريق بين نوعين من المنافسات وهي الرئيسية والتجريبية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8" presetClass="entr" presetSubtype="0" accel="5000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bg/>
                                          </p:spTgt>
                                        </p:tgtEl>
                                        <p:attrNameLst>
                                          <p:attrName>ppt_y</p:attrName>
                                        </p:attrNameLst>
                                      </p:cBhvr>
                                      <p:tavLst>
                                        <p:tav tm="0">
                                          <p:val>
                                            <p:strVal val="#ppt_y"/>
                                          </p:val>
                                        </p:tav>
                                        <p:tav tm="100000">
                                          <p:val>
                                            <p:strVal val="#ppt_y"/>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28600"/>
            <a:ext cx="8286808" cy="485756"/>
          </a:xfrm>
        </p:spPr>
        <p:txBody>
          <a:bodyPr>
            <a:noAutofit/>
          </a:bodyPr>
          <a:lstStyle/>
          <a:p>
            <a:pPr algn="ctr"/>
            <a:r>
              <a:rPr lang="ar-IQ"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أهم الواجبات التي تعمل المنافسات التجريبية على تحقيقها </a:t>
            </a:r>
            <a:endParaRPr lang="ar-IQ" sz="32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graphicFrame>
        <p:nvGraphicFramePr>
          <p:cNvPr id="4" name="عنصر نائب للمحتوى 3"/>
          <p:cNvGraphicFramePr>
            <a:graphicFrameLocks noGrp="1"/>
          </p:cNvGraphicFramePr>
          <p:nvPr>
            <p:ph sz="quarter" idx="1"/>
          </p:nvPr>
        </p:nvGraphicFramePr>
        <p:xfrm>
          <a:off x="612648" y="1071546"/>
          <a:ext cx="81534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grpId="0" nodeType="clickEffect">
                                  <p:stCondLst>
                                    <p:cond delay="0"/>
                                  </p:stCondLst>
                                  <p:childTnLst>
                                    <p:animClr clrSpc="rgb">
                                      <p:cBhvr override="childStyle">
                                        <p:cTn id="16" dur="1900" fill="hold">
                                          <p:stCondLst>
                                            <p:cond delay="100"/>
                                          </p:stCondLst>
                                        </p:cTn>
                                        <p:tgtEl>
                                          <p:spTgt spid="4"/>
                                        </p:tgtEl>
                                        <p:attrNameLst>
                                          <p:attrName>style.color</p:attrName>
                                        </p:attrNameLst>
                                      </p:cBhvr>
                                      <p:to>
                                        <a:schemeClr val="accent2"/>
                                      </p:to>
                                    </p:animClr>
                                    <p:animClr clrSpc="rgb">
                                      <p:cBhvr>
                                        <p:cTn id="17" dur="1900" fill="hold">
                                          <p:stCondLst>
                                            <p:cond delay="100"/>
                                          </p:stCondLst>
                                        </p:cTn>
                                        <p:tgtEl>
                                          <p:spTgt spid="4"/>
                                        </p:tgtEl>
                                        <p:attrNameLst>
                                          <p:attrName>fillColor</p:attrName>
                                        </p:attrNameLst>
                                      </p:cBhvr>
                                      <p:to>
                                        <a:schemeClr val="accent2"/>
                                      </p:to>
                                    </p:animClr>
                                    <p:set>
                                      <p:cBhvr>
                                        <p:cTn id="18" dur="1900" fill="hold">
                                          <p:stCondLst>
                                            <p:cond delay="100"/>
                                          </p:stCondLst>
                                        </p:cTn>
                                        <p:tgtEl>
                                          <p:spTgt spid="4"/>
                                        </p:tgtEl>
                                        <p:attrNameLst>
                                          <p:attrName>fill.type</p:attrName>
                                        </p:attrNameLst>
                                      </p:cBhvr>
                                      <p:to>
                                        <p:strVal val="solid"/>
                                      </p:to>
                                    </p:set>
                                    <p:set>
                                      <p:cBhvr>
                                        <p:cTn id="19" dur="1900" fill="hold">
                                          <p:stCondLst>
                                            <p:cond delay="100"/>
                                          </p:stCondLst>
                                        </p:cTn>
                                        <p:tgtEl>
                                          <p:spTgt spid="4"/>
                                        </p:tgtEl>
                                        <p:attrNameLst>
                                          <p:attrName>fill.on</p:attrName>
                                        </p:attrNameLst>
                                      </p:cBhvr>
                                      <p:to>
                                        <p:strVal val="true"/>
                                      </p:to>
                                    </p:set>
                                    <p:animScale>
                                      <p:cBhvr>
                                        <p:cTn id="20" dur="200" fill="hold">
                                          <p:stCondLst>
                                            <p:cond delay="0"/>
                                          </p:stCondLst>
                                        </p:cTn>
                                        <p:tgtEl>
                                          <p:spTgt spid="4"/>
                                        </p:tgtEl>
                                      </p:cBhvr>
                                      <p:from x="100000" y="100000"/>
                                      <p:to x="100000" y="5000"/>
                                    </p:animScale>
                                    <p:animScale>
                                      <p:cBhvr>
                                        <p:cTn id="21" dur="200" fill="hold">
                                          <p:stCondLst>
                                            <p:cond delay="200"/>
                                          </p:stCondLst>
                                        </p:cTn>
                                        <p:tgtEl>
                                          <p:spTgt spid="4"/>
                                        </p:tgtEl>
                                      </p:cBhvr>
                                      <p:from x="100000" y="5000"/>
                                      <p:to x="120000" y="150000"/>
                                    </p:animScale>
                                    <p:animScale>
                                      <p:cBhvr>
                                        <p:cTn id="22" dur="600" fill="hold">
                                          <p:stCondLst>
                                            <p:cond delay="1400"/>
                                          </p:stCondLst>
                                        </p:cTn>
                                        <p:tgtEl>
                                          <p:spTgt spid="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ln w="18415" cmpd="sng">
                  <a:solidFill>
                    <a:srgbClr val="FFFFFF"/>
                  </a:solidFill>
                  <a:prstDash val="solid"/>
                </a:ln>
                <a:solidFill>
                  <a:srgbClr val="FFFFFF"/>
                </a:solidFill>
                <a:effectLst>
                  <a:glow rad="228600">
                    <a:schemeClr val="accent6">
                      <a:satMod val="175000"/>
                      <a:alpha val="40000"/>
                    </a:schemeClr>
                  </a:glow>
                  <a:outerShdw blurRad="50800" dist="38100" dir="10800000" algn="r" rotWithShape="0">
                    <a:prstClr val="black">
                      <a:alpha val="40000"/>
                    </a:prstClr>
                  </a:outerShdw>
                </a:effectLst>
              </a:rPr>
              <a:t>الخطة الجزئية ( الفترية أو المرحلية )</a:t>
            </a:r>
            <a:endParaRPr lang="ar-IQ" dirty="0">
              <a:ln w="18415" cmpd="sng">
                <a:solidFill>
                  <a:srgbClr val="FFFFFF"/>
                </a:solidFill>
                <a:prstDash val="solid"/>
              </a:ln>
              <a:solidFill>
                <a:srgbClr val="FFFFFF"/>
              </a:solidFill>
              <a:effectLst>
                <a:glow rad="228600">
                  <a:schemeClr val="accent6">
                    <a:satMod val="175000"/>
                    <a:alpha val="40000"/>
                  </a:schemeClr>
                </a:glow>
                <a:outerShdw blurRad="50800" dist="38100" dir="10800000" algn="r" rotWithShape="0">
                  <a:prstClr val="black">
                    <a:alpha val="40000"/>
                  </a:prstClr>
                </a:outerShdw>
              </a:effectLst>
            </a:endParaRPr>
          </a:p>
        </p:txBody>
      </p:sp>
      <p:sp>
        <p:nvSpPr>
          <p:cNvPr id="3" name="عنصر نائب للمحتوى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justLow"/>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خطط لفترات أو مراحل تدريبية قصيرة تشمل في الغالب على فترة تتراوح ما بين أسبوع أو أربع أسابيع ( شهر ) ولها أهمية كبرى بالنسبة لتنظيم عمل المدرب الرياضي .</a:t>
            </a:r>
          </a:p>
          <a:p>
            <a:pPr algn="justLow">
              <a:buNone/>
            </a:pPr>
            <a:endPar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Low"/>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يحتوي التخطيط في هذه الفترة على المواد المختلفة للتدريب في الفترة المحددة للخطة .</a:t>
            </a:r>
          </a:p>
          <a:p>
            <a:pPr algn="justLow">
              <a:buNone/>
            </a:pPr>
            <a:endPar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Low"/>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لضمان العمل اليومي المنظم والدقيق يستلزم الأمر الاستعانة بخطط يومية مسجلة من واقع الخطط الجزئية أو السنوية .</a:t>
            </a:r>
          </a:p>
          <a:p>
            <a:pPr algn="justLow">
              <a:buNone/>
            </a:pPr>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diamond(in)">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amond(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3530724" cy="990600"/>
          </a:xfrm>
          <a:solidFill>
            <a:schemeClr val="accent1">
              <a:lumMod val="60000"/>
              <a:lumOff val="40000"/>
            </a:schemeClr>
          </a:solidFill>
        </p:spPr>
        <p:txBody>
          <a:bodyPr/>
          <a:lstStyle/>
          <a:p>
            <a:pPr algn="ctr"/>
            <a:r>
              <a:rPr lang="ar-IQ"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الوحدة التدريبية </a:t>
            </a:r>
            <a:endParaRPr lang="ar-IQ"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p:txBody>
      </p:sp>
      <p:sp>
        <p:nvSpPr>
          <p:cNvPr id="3" name="عنصر نائب للمحتوى 2"/>
          <p:cNvSpPr>
            <a:spLocks noGrp="1"/>
          </p:cNvSpPr>
          <p:nvPr>
            <p:ph sz="quarter" idx="1"/>
          </p:nvPr>
        </p:nvSpPr>
        <p:spPr/>
        <p:txBody>
          <a:bodyPr>
            <a:normAutofit lnSpcReduction="10000"/>
          </a:bodyPr>
          <a:lstStyle/>
          <a:p>
            <a:pPr algn="justLow"/>
            <a:r>
              <a:rPr lang="ar-IQ" b="1" dirty="0" smtClean="0">
                <a:solidFill>
                  <a:srgbClr val="FF0000"/>
                </a:solidFill>
              </a:rPr>
              <a:t>تعتبر الوحدة التدريبية ( الساعة التدريبية ) الأساس عملية التخطيط اليومي وينظر اليها على أنها أصغر وحدة في السلم التنظيمي لعملية تخطيط التدريب الرياضي </a:t>
            </a:r>
          </a:p>
          <a:p>
            <a:pPr algn="justLow"/>
            <a:r>
              <a:rPr lang="ar-IQ" b="1" dirty="0" smtClean="0">
                <a:solidFill>
                  <a:schemeClr val="accent1">
                    <a:lumMod val="60000"/>
                    <a:lumOff val="40000"/>
                  </a:schemeClr>
                </a:solidFill>
              </a:rPr>
              <a:t>وينبغي أن تشتمل الوحدة التدريبية على ما يأتي </a:t>
            </a:r>
          </a:p>
          <a:p>
            <a:pPr algn="justLow"/>
            <a:r>
              <a:rPr lang="ar-IQ" dirty="0" smtClean="0"/>
              <a:t>- تحديد وسيلة وجرعة عملية التهيئة والإعداد ( الإحماء )</a:t>
            </a:r>
          </a:p>
          <a:p>
            <a:pPr algn="justLow"/>
            <a:r>
              <a:rPr lang="ar-IQ" dirty="0" smtClean="0"/>
              <a:t>- ترتيب وتسلسل تمرينات الجزء الرئيسي</a:t>
            </a:r>
          </a:p>
          <a:p>
            <a:pPr algn="justLow"/>
            <a:r>
              <a:rPr lang="ar-IQ" dirty="0" smtClean="0"/>
              <a:t>- تحديد حمل التدريب ( كشدة التمرينات ودوامها وعدد مرات تكرارها وفترات الراحة .... )</a:t>
            </a:r>
          </a:p>
          <a:p>
            <a:pPr algn="justLow"/>
            <a:r>
              <a:rPr lang="ar-IQ" dirty="0" smtClean="0"/>
              <a:t>- تحديد أهم النقاط التعليمية للمهارات الحركية أو الخططية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800" decel="100000"/>
                                        <p:tgtEl>
                                          <p:spTgt spid="3">
                                            <p:txEl>
                                              <p:pRg st="3" end="3"/>
                                            </p:txEl>
                                          </p:spTgt>
                                        </p:tgtEl>
                                      </p:cBhvr>
                                    </p:animEffect>
                                    <p:anim calcmode="lin" valueType="num">
                                      <p:cBhvr>
                                        <p:cTn id="4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800" decel="100000"/>
                                        <p:tgtEl>
                                          <p:spTgt spid="3">
                                            <p:txEl>
                                              <p:pRg st="4" end="4"/>
                                            </p:txEl>
                                          </p:spTgt>
                                        </p:tgtEl>
                                      </p:cBhvr>
                                    </p:animEffect>
                                    <p:anim calcmode="lin" valueType="num">
                                      <p:cBhvr>
                                        <p:cTn id="53"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800" decel="100000"/>
                                        <p:tgtEl>
                                          <p:spTgt spid="3">
                                            <p:txEl>
                                              <p:pRg st="5" end="5"/>
                                            </p:txEl>
                                          </p:spTgt>
                                        </p:tgtEl>
                                      </p:cBhvr>
                                    </p:animEffect>
                                    <p:anim calcmode="lin" valueType="num">
                                      <p:cBhvr>
                                        <p:cTn id="6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248176" y="273050"/>
            <a:ext cx="4324352" cy="869950"/>
          </a:xfrm>
        </p:spPr>
        <p:style>
          <a:lnRef idx="1">
            <a:schemeClr val="accent2"/>
          </a:lnRef>
          <a:fillRef idx="2">
            <a:schemeClr val="accent2"/>
          </a:fillRef>
          <a:effectRef idx="1">
            <a:schemeClr val="accent2"/>
          </a:effectRef>
          <a:fontRef idx="minor">
            <a:schemeClr val="dk1"/>
          </a:fontRef>
        </p:style>
        <p:txBody>
          <a:bodyPr/>
          <a:lstStyle/>
          <a:p>
            <a:r>
              <a:rPr lang="ar-IQ" dirty="0" smtClean="0"/>
              <a:t>تكوين الوحدة التدريبية </a:t>
            </a:r>
            <a:endParaRPr lang="ar-IQ" dirty="0"/>
          </a:p>
        </p:txBody>
      </p:sp>
      <p:sp>
        <p:nvSpPr>
          <p:cNvPr id="6" name="عنصر نائب للمحتوى 5"/>
          <p:cNvSpPr>
            <a:spLocks noGrp="1"/>
          </p:cNvSpPr>
          <p:nvPr>
            <p:ph sz="quarter" idx="2"/>
          </p:nvPr>
        </p:nvSpPr>
        <p:spPr>
          <a:xfrm>
            <a:off x="609600" y="2438400"/>
            <a:ext cx="3886200" cy="3062302"/>
          </a:xfrm>
        </p:spPr>
        <p:style>
          <a:lnRef idx="2">
            <a:schemeClr val="accent2"/>
          </a:lnRef>
          <a:fillRef idx="1">
            <a:schemeClr val="lt1"/>
          </a:fillRef>
          <a:effectRef idx="0">
            <a:schemeClr val="accent2"/>
          </a:effectRef>
          <a:fontRef idx="minor">
            <a:schemeClr val="dk1"/>
          </a:fontRef>
        </p:style>
        <p:txBody>
          <a:bodyPr/>
          <a:lstStyle/>
          <a:p>
            <a:pPr>
              <a:buFontTx/>
              <a:buChar char="-"/>
            </a:pPr>
            <a:r>
              <a:rPr lang="ar-IQ" dirty="0" smtClean="0"/>
              <a:t>الاسترخاء</a:t>
            </a:r>
          </a:p>
          <a:p>
            <a:pPr>
              <a:buFontTx/>
              <a:buChar char="-"/>
            </a:pPr>
            <a:r>
              <a:rPr lang="ar-IQ" dirty="0" smtClean="0"/>
              <a:t>الإحماء</a:t>
            </a:r>
          </a:p>
          <a:p>
            <a:pPr>
              <a:buFontTx/>
              <a:buChar char="-"/>
            </a:pPr>
            <a:r>
              <a:rPr lang="ar-IQ" dirty="0" smtClean="0"/>
              <a:t>التنظيم الحركي </a:t>
            </a:r>
          </a:p>
          <a:p>
            <a:pPr>
              <a:buFontTx/>
              <a:buChar char="-"/>
            </a:pPr>
            <a:r>
              <a:rPr lang="ar-IQ" dirty="0" smtClean="0"/>
              <a:t>الناحية النفسية</a:t>
            </a:r>
          </a:p>
          <a:p>
            <a:pPr>
              <a:buFontTx/>
              <a:buChar char="-"/>
            </a:pPr>
            <a:endParaRPr lang="ar-IQ" dirty="0" smtClean="0"/>
          </a:p>
        </p:txBody>
      </p:sp>
      <p:sp>
        <p:nvSpPr>
          <p:cNvPr id="8" name="عنصر نائب للمحتوى 7"/>
          <p:cNvSpPr>
            <a:spLocks noGrp="1"/>
          </p:cNvSpPr>
          <p:nvPr>
            <p:ph sz="quarter" idx="4"/>
          </p:nvPr>
        </p:nvSpPr>
        <p:spPr>
          <a:xfrm>
            <a:off x="4800600" y="2438400"/>
            <a:ext cx="3886200" cy="3062302"/>
          </a:xfrm>
        </p:spPr>
        <p:style>
          <a:lnRef idx="2">
            <a:schemeClr val="accent2"/>
          </a:lnRef>
          <a:fillRef idx="1">
            <a:schemeClr val="lt1"/>
          </a:fillRef>
          <a:effectRef idx="0">
            <a:schemeClr val="accent2"/>
          </a:effectRef>
          <a:fontRef idx="minor">
            <a:schemeClr val="dk1"/>
          </a:fontRef>
        </p:style>
        <p:txBody>
          <a:bodyPr/>
          <a:lstStyle/>
          <a:p>
            <a:r>
              <a:rPr lang="ar-IQ" dirty="0" smtClean="0"/>
              <a:t>الجزء الإعدادي               ( العام – الخاص )</a:t>
            </a:r>
          </a:p>
          <a:p>
            <a:r>
              <a:rPr lang="ar-IQ" dirty="0" smtClean="0"/>
              <a:t>الجزء الرئيسي </a:t>
            </a:r>
          </a:p>
          <a:p>
            <a:r>
              <a:rPr lang="ar-IQ" dirty="0" smtClean="0"/>
              <a:t>الجزء الختامي </a:t>
            </a:r>
          </a:p>
        </p:txBody>
      </p:sp>
      <p:sp>
        <p:nvSpPr>
          <p:cNvPr id="5" name="عنصر نائب للنص 4"/>
          <p:cNvSpPr>
            <a:spLocks noGrp="1"/>
          </p:cNvSpPr>
          <p:nvPr>
            <p:ph type="body" sz="quarter" idx="1"/>
          </p:nvPr>
        </p:nvSpPr>
        <p:spPr/>
        <p:txBody>
          <a:bodyPr>
            <a:normAutofit/>
          </a:bodyPr>
          <a:lstStyle/>
          <a:p>
            <a:pPr algn="ctr"/>
            <a:r>
              <a:rPr lang="ar-IQ" sz="3200" dirty="0" smtClean="0">
                <a:solidFill>
                  <a:srgbClr val="7030A0"/>
                </a:solidFill>
              </a:rPr>
              <a:t>أهم واجبات الجزء الإعدادي</a:t>
            </a:r>
            <a:endParaRPr lang="ar-IQ" sz="3200" dirty="0">
              <a:solidFill>
                <a:srgbClr val="7030A0"/>
              </a:solidFill>
            </a:endParaRPr>
          </a:p>
        </p:txBody>
      </p:sp>
      <p:sp>
        <p:nvSpPr>
          <p:cNvPr id="7" name="عنصر نائب للنص 6"/>
          <p:cNvSpPr>
            <a:spLocks noGrp="1"/>
          </p:cNvSpPr>
          <p:nvPr>
            <p:ph type="body" sz="quarter" idx="3"/>
          </p:nvPr>
        </p:nvSpPr>
        <p:spPr/>
        <p:txBody>
          <a:bodyPr>
            <a:normAutofit/>
          </a:bodyPr>
          <a:lstStyle/>
          <a:p>
            <a:pPr algn="ctr"/>
            <a:r>
              <a:rPr lang="ar-IQ" sz="3200" dirty="0" smtClean="0"/>
              <a:t>أجزاء الوحدة التدريبية </a:t>
            </a:r>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800" decel="100000"/>
                                        <p:tgtEl>
                                          <p:spTgt spid="7">
                                            <p:bg/>
                                          </p:spTgt>
                                        </p:tgtEl>
                                      </p:cBhvr>
                                    </p:animEffect>
                                    <p:anim calcmode="lin" valueType="num">
                                      <p:cBhvr>
                                        <p:cTn id="13" dur="800" decel="100000" fill="hold"/>
                                        <p:tgtEl>
                                          <p:spTgt spid="7">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7">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7">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bg/>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800" decel="100000"/>
                                        <p:tgtEl>
                                          <p:spTgt spid="7">
                                            <p:txEl>
                                              <p:pRg st="0" end="0"/>
                                            </p:txEl>
                                          </p:spTgt>
                                        </p:tgtEl>
                                      </p:cBhvr>
                                    </p:animEffect>
                                    <p:anim calcmode="lin" valueType="num">
                                      <p:cBhvr>
                                        <p:cTn id="23"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p:cTn id="32" dur="1000" fill="hold"/>
                                        <p:tgtEl>
                                          <p:spTgt spid="8">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8">
                                            <p:bg/>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8">
                                            <p:bg/>
                                          </p:spTgt>
                                        </p:tgtEl>
                                        <p:attrNameLst>
                                          <p:attrName>ppt_y</p:attrName>
                                        </p:attrNameLst>
                                      </p:cBhvr>
                                      <p:tavLst>
                                        <p:tav tm="0">
                                          <p:val>
                                            <p:strVal val="#ppt_y"/>
                                          </p:val>
                                        </p:tav>
                                        <p:tav tm="100000">
                                          <p:val>
                                            <p:strVal val="#ppt_y"/>
                                          </p:val>
                                        </p:tav>
                                      </p:tavLst>
                                    </p:anim>
                                    <p:animEffect transition="in" filter="fade">
                                      <p:cBhvr>
                                        <p:cTn id="35" dur="1000"/>
                                        <p:tgtEl>
                                          <p:spTgt spid="8">
                                            <p:bg/>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43" dur="10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 calcmode="lin" valueType="num">
                                      <p:cBhvr>
                                        <p:cTn id="48" dur="1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51" dur="10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p:cTn id="56" dur="1000" fill="hold"/>
                                        <p:tgtEl>
                                          <p:spTgt spid="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59" dur="1000"/>
                                        <p:tgtEl>
                                          <p:spTgt spid="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
                                            <p:bg/>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6">
                                            <p:bg/>
                                          </p:spTgt>
                                        </p:tgtEl>
                                        <p:attrNameLst>
                                          <p:attrName>style.visibility</p:attrName>
                                        </p:attrNameLst>
                                      </p:cBhvr>
                                      <p:to>
                                        <p:strVal val="visible"/>
                                      </p:to>
                                    </p:set>
                                    <p:animEffect transition="in" filter="fade">
                                      <p:cBhvr>
                                        <p:cTn id="72" dur="800" decel="100000"/>
                                        <p:tgtEl>
                                          <p:spTgt spid="6">
                                            <p:bg/>
                                          </p:spTgt>
                                        </p:tgtEl>
                                      </p:cBhvr>
                                    </p:animEffect>
                                    <p:anim calcmode="lin" valueType="num">
                                      <p:cBhvr>
                                        <p:cTn id="73" dur="800" decel="100000" fill="hold"/>
                                        <p:tgtEl>
                                          <p:spTgt spid="6">
                                            <p:bg/>
                                          </p:spTgt>
                                        </p:tgtEl>
                                        <p:attrNameLst>
                                          <p:attrName>style.rotation</p:attrName>
                                        </p:attrNameLst>
                                      </p:cBhvr>
                                      <p:tavLst>
                                        <p:tav tm="0">
                                          <p:val>
                                            <p:fltVal val="-90"/>
                                          </p:val>
                                        </p:tav>
                                        <p:tav tm="100000">
                                          <p:val>
                                            <p:fltVal val="0"/>
                                          </p:val>
                                        </p:tav>
                                      </p:tavLst>
                                    </p:anim>
                                    <p:anim calcmode="lin" valueType="num">
                                      <p:cBhvr>
                                        <p:cTn id="74"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Effect transition="in" filter="fade">
                                      <p:cBhvr>
                                        <p:cTn id="82" dur="800" decel="100000"/>
                                        <p:tgtEl>
                                          <p:spTgt spid="6">
                                            <p:txEl>
                                              <p:pRg st="0" end="0"/>
                                            </p:txEl>
                                          </p:spTgt>
                                        </p:tgtEl>
                                      </p:cBhvr>
                                    </p:animEffect>
                                    <p:anim calcmode="lin" valueType="num">
                                      <p:cBhvr>
                                        <p:cTn id="83"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84"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85"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fade">
                                      <p:cBhvr>
                                        <p:cTn id="92" dur="800" decel="100000"/>
                                        <p:tgtEl>
                                          <p:spTgt spid="6">
                                            <p:txEl>
                                              <p:pRg st="1" end="1"/>
                                            </p:txEl>
                                          </p:spTgt>
                                        </p:tgtEl>
                                      </p:cBhvr>
                                    </p:animEffect>
                                    <p:anim calcmode="lin" valueType="num">
                                      <p:cBhvr>
                                        <p:cTn id="93"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94"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95"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6">
                                            <p:txEl>
                                              <p:pRg st="2" end="2"/>
                                            </p:txEl>
                                          </p:spTgt>
                                        </p:tgtEl>
                                        <p:attrNameLst>
                                          <p:attrName>style.visibility</p:attrName>
                                        </p:attrNameLst>
                                      </p:cBhvr>
                                      <p:to>
                                        <p:strVal val="visible"/>
                                      </p:to>
                                    </p:set>
                                    <p:animEffect transition="in" filter="fade">
                                      <p:cBhvr>
                                        <p:cTn id="102" dur="800" decel="100000"/>
                                        <p:tgtEl>
                                          <p:spTgt spid="6">
                                            <p:txEl>
                                              <p:pRg st="2" end="2"/>
                                            </p:txEl>
                                          </p:spTgt>
                                        </p:tgtEl>
                                      </p:cBhvr>
                                    </p:animEffect>
                                    <p:anim calcmode="lin" valueType="num">
                                      <p:cBhvr>
                                        <p:cTn id="103"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104"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105"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6">
                                            <p:txEl>
                                              <p:pRg st="3" end="3"/>
                                            </p:txEl>
                                          </p:spTgt>
                                        </p:tgtEl>
                                        <p:attrNameLst>
                                          <p:attrName>style.visibility</p:attrName>
                                        </p:attrNameLst>
                                      </p:cBhvr>
                                      <p:to>
                                        <p:strVal val="visible"/>
                                      </p:to>
                                    </p:set>
                                    <p:animEffect transition="in" filter="fade">
                                      <p:cBhvr>
                                        <p:cTn id="112" dur="800" decel="100000"/>
                                        <p:tgtEl>
                                          <p:spTgt spid="6">
                                            <p:txEl>
                                              <p:pRg st="3" end="3"/>
                                            </p:txEl>
                                          </p:spTgt>
                                        </p:tgtEl>
                                      </p:cBhvr>
                                    </p:animEffect>
                                    <p:anim calcmode="lin" valueType="num">
                                      <p:cBhvr>
                                        <p:cTn id="113"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114"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115"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8" grpId="0" build="p" animBg="1"/>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مفهوم التخطيط </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عنصر نائب للمحتوى 4"/>
          <p:cNvSpPr>
            <a:spLocks noGrp="1"/>
          </p:cNvSpPr>
          <p:nvPr>
            <p:ph sz="quarter" idx="1"/>
          </p:nvPr>
        </p:nvSpPr>
        <p:spPr>
          <a:xfrm>
            <a:off x="612648" y="1500174"/>
            <a:ext cx="8153400" cy="5214974"/>
          </a:xfrm>
        </p:spPr>
        <p:txBody>
          <a:bodyPr>
            <a:normAutofit fontScale="92500"/>
          </a:bodyPr>
          <a:lstStyle/>
          <a:p>
            <a:pPr algn="justLow"/>
            <a:r>
              <a:rPr lang="ar-IQ" b="1" dirty="0" smtClean="0">
                <a:solidFill>
                  <a:schemeClr val="accent1">
                    <a:lumMod val="75000"/>
                  </a:schemeClr>
                </a:solidFill>
              </a:rPr>
              <a:t>المفهوم العام : أية توجيهات منظمة تهدف إلى زيادة كفاءة وفعالية الفرد وتفوقه في أي عمل كان .</a:t>
            </a:r>
          </a:p>
          <a:p>
            <a:pPr algn="justLow"/>
            <a:r>
              <a:rPr lang="ar-IQ" b="1" dirty="0" smtClean="0">
                <a:solidFill>
                  <a:schemeClr val="accent3">
                    <a:lumMod val="75000"/>
                  </a:schemeClr>
                </a:solidFill>
              </a:rPr>
              <a:t>في المجال الرياضي : واحدة من الإجراءات التنبؤية التي تعتمد على دراسات كثيرة للواقع التدريبي وما يحيط به من علوم مساعدة </a:t>
            </a:r>
          </a:p>
          <a:p>
            <a:pPr algn="justLow"/>
            <a:r>
              <a:rPr lang="ar-IQ" b="1" dirty="0" smtClean="0">
                <a:solidFill>
                  <a:srgbClr val="0070C0"/>
                </a:solidFill>
              </a:rPr>
              <a:t>الخبرة وما هو متوفر من إمكانيات وقدرات لتحقيق هدف معين آلا وهو أعداد الرياضيين للوصول إلى أعلى مستويات الأداء والانجاز</a:t>
            </a:r>
          </a:p>
          <a:p>
            <a:pPr algn="justLow"/>
            <a:r>
              <a:rPr lang="ar-IQ" b="1" dirty="0" smtClean="0">
                <a:solidFill>
                  <a:srgbClr val="FF0000"/>
                </a:solidFill>
              </a:rPr>
              <a:t>الوسيلة الحتمية لضبط وموازنة وتوجيه العلوم المساعدة ونظريات التدريب الرياضي باتجاه تحقيق الهدف المقرر مسبقا </a:t>
            </a:r>
          </a:p>
          <a:p>
            <a:pPr algn="justLow"/>
            <a:r>
              <a:rPr lang="ar-IQ" b="1" dirty="0" smtClean="0">
                <a:solidFill>
                  <a:srgbClr val="00B050"/>
                </a:solidFill>
              </a:rPr>
              <a:t>القاعدة الأساسية لمراجعة وتحديد مستويات التقدم ولتحليل الأسباب المحتملة للأخطاء التي يقع فيها المدربون خلال مراحل التدريب المختلفة</a:t>
            </a:r>
            <a:endParaRPr lang="ar-IQ"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ar-IQ"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خصائص تخطيط التدريب الرياضي</a:t>
            </a:r>
            <a:endParaRPr lang="ar-IQ"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10" name="عنصر نائب للمحتوى 9"/>
          <p:cNvGraphicFramePr>
            <a:graphicFrameLocks noGrp="1"/>
          </p:cNvGraphicFramePr>
          <p:nvPr>
            <p:ph sz="quarter" idx="2"/>
          </p:nvPr>
        </p:nvGraphicFramePr>
        <p:xfrm>
          <a:off x="609600" y="2000250"/>
          <a:ext cx="3886200" cy="464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عنصر نائب للمحتوى 8"/>
          <p:cNvGraphicFramePr>
            <a:graphicFrameLocks noGrp="1"/>
          </p:cNvGraphicFramePr>
          <p:nvPr>
            <p:ph sz="quarter" idx="4"/>
          </p:nvPr>
        </p:nvGraphicFramePr>
        <p:xfrm>
          <a:off x="4800600" y="2071678"/>
          <a:ext cx="3886200" cy="457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عنصر نائب للنص 4"/>
          <p:cNvSpPr>
            <a:spLocks noGrp="1"/>
          </p:cNvSpPr>
          <p:nvPr>
            <p:ph type="body" sz="quarter" idx="1"/>
          </p:nvPr>
        </p:nvSpPr>
        <p:spPr>
          <a:xfrm>
            <a:off x="609600" y="1285860"/>
            <a:ext cx="3886200" cy="640080"/>
          </a:xfrm>
        </p:spPr>
        <p:txBody>
          <a:bodyPr>
            <a:noAutofit/>
          </a:bodyPr>
          <a:lstStyle/>
          <a:p>
            <a:r>
              <a:rPr lang="ar-IQ" sz="2400" dirty="0" smtClean="0">
                <a:solidFill>
                  <a:schemeClr val="tx1"/>
                </a:solidFill>
              </a:rPr>
              <a:t>الترابط والتسلسل والاستمرار في إعداد اللاعب</a:t>
            </a:r>
            <a:endParaRPr lang="ar-IQ" sz="2400" dirty="0">
              <a:solidFill>
                <a:schemeClr val="tx1"/>
              </a:solidFill>
            </a:endParaRPr>
          </a:p>
        </p:txBody>
      </p:sp>
      <p:sp>
        <p:nvSpPr>
          <p:cNvPr id="7" name="عنصر نائب للنص 6"/>
          <p:cNvSpPr>
            <a:spLocks noGrp="1"/>
          </p:cNvSpPr>
          <p:nvPr>
            <p:ph type="body" sz="quarter" idx="3"/>
          </p:nvPr>
        </p:nvSpPr>
        <p:spPr>
          <a:xfrm>
            <a:off x="4800600" y="1285860"/>
            <a:ext cx="3886200" cy="640080"/>
          </a:xfrm>
        </p:spPr>
        <p:txBody>
          <a:bodyPr>
            <a:normAutofit/>
          </a:bodyPr>
          <a:lstStyle/>
          <a:p>
            <a:pPr algn="ctr"/>
            <a:r>
              <a:rPr lang="ar-IQ" sz="2400" dirty="0" smtClean="0">
                <a:solidFill>
                  <a:schemeClr val="tx1"/>
                </a:solidFill>
              </a:rPr>
              <a:t>النظرة المستقبلية للمستوى التنافسي</a:t>
            </a:r>
            <a:endParaRPr lang="ar-IQ"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800" decel="100000"/>
                                        <p:tgtEl>
                                          <p:spTgt spid="7">
                                            <p:bg/>
                                          </p:spTgt>
                                        </p:tgtEl>
                                      </p:cBhvr>
                                    </p:animEffect>
                                    <p:anim calcmode="lin" valueType="num">
                                      <p:cBhvr>
                                        <p:cTn id="12" dur="800" decel="100000" fill="hold"/>
                                        <p:tgtEl>
                                          <p:spTgt spid="7">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7">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7">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7">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7">
                                            <p:bg/>
                                          </p:spTgt>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800" decel="100000"/>
                                        <p:tgtEl>
                                          <p:spTgt spid="7">
                                            <p:txEl>
                                              <p:pRg st="0" end="0"/>
                                            </p:txEl>
                                          </p:spTgt>
                                        </p:tgtEl>
                                      </p:cBhvr>
                                    </p:animEffect>
                                    <p:anim calcmode="lin" valueType="num">
                                      <p:cBhvr>
                                        <p:cTn id="22"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animEffect transition="in" filter="diamond(in)">
                                      <p:cBhvr>
                                        <p:cTn id="41" dur="2000"/>
                                        <p:tgtEl>
                                          <p:spTgt spid="5">
                                            <p:bg/>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diamond(in)">
                                      <p:cBhvr>
                                        <p:cTn id="46" dur="20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amond(in)">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0" grpId="0">
        <p:bldAsOne/>
      </p:bldGraphic>
      <p:bldGraphic spid="9" grpId="0">
        <p:bldAsOne/>
      </p:bldGraphic>
      <p:bldP spid="5" grpId="0"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sz="quarter" idx="2"/>
          </p:nvPr>
        </p:nvGraphicFramePr>
        <p:xfrm>
          <a:off x="609600" y="1643050"/>
          <a:ext cx="3886200" cy="437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لمحتوى 3"/>
          <p:cNvSpPr>
            <a:spLocks noGrp="1"/>
          </p:cNvSpPr>
          <p:nvPr>
            <p:ph sz="quarter" idx="4"/>
          </p:nvPr>
        </p:nvSpPr>
        <p:spPr>
          <a:xfrm>
            <a:off x="4800600" y="1785926"/>
            <a:ext cx="3886200" cy="4233874"/>
          </a:xfrm>
        </p:spPr>
        <p:style>
          <a:lnRef idx="1">
            <a:schemeClr val="accent2"/>
          </a:lnRef>
          <a:fillRef idx="2">
            <a:schemeClr val="accent2"/>
          </a:fillRef>
          <a:effectRef idx="1">
            <a:schemeClr val="accent2"/>
          </a:effectRef>
          <a:fontRef idx="minor">
            <a:schemeClr val="dk1"/>
          </a:fontRef>
        </p:style>
        <p:txBody>
          <a:bodyPr/>
          <a:lstStyle/>
          <a:p>
            <a:pPr algn="justLow"/>
            <a:r>
              <a:rPr lang="ar-IQ" dirty="0" smtClean="0"/>
              <a:t>عند التخطيط للتدريب الرياضي فأن على المخططين مراعاة تكامل هيكلية خطط التدريب من إعداد بدني ومهاري وخططي ونفسي وذهني ومعرفي لتحقيق أفضل مستوى في الرياضة التخصصية</a:t>
            </a:r>
            <a:endParaRPr lang="ar-IQ" dirty="0"/>
          </a:p>
        </p:txBody>
      </p:sp>
      <p:sp>
        <p:nvSpPr>
          <p:cNvPr id="5" name="عنصر نائب للنص 4"/>
          <p:cNvSpPr>
            <a:spLocks noGrp="1"/>
          </p:cNvSpPr>
          <p:nvPr>
            <p:ph type="body" sz="quarter" idx="1"/>
          </p:nvPr>
        </p:nvSpPr>
        <p:spPr>
          <a:xfrm>
            <a:off x="609600" y="500042"/>
            <a:ext cx="3886200" cy="640080"/>
          </a:xfrm>
        </p:spPr>
        <p:txBody>
          <a:bodyPr>
            <a:normAutofit/>
          </a:bodyPr>
          <a:lstStyle/>
          <a:p>
            <a:pPr algn="ctr"/>
            <a:r>
              <a:rPr lang="ar-IQ" sz="3200" dirty="0" smtClean="0"/>
              <a:t>وجود خطة لإعداد اللاعب </a:t>
            </a:r>
            <a:endParaRPr lang="ar-IQ" sz="3200" dirty="0"/>
          </a:p>
        </p:txBody>
      </p:sp>
      <p:sp>
        <p:nvSpPr>
          <p:cNvPr id="6" name="عنصر نائب للنص 5"/>
          <p:cNvSpPr>
            <a:spLocks noGrp="1"/>
          </p:cNvSpPr>
          <p:nvPr>
            <p:ph type="body" sz="quarter" idx="3"/>
          </p:nvPr>
        </p:nvSpPr>
        <p:spPr>
          <a:xfrm>
            <a:off x="4800600" y="500042"/>
            <a:ext cx="3886200" cy="640080"/>
          </a:xfrm>
        </p:spPr>
        <p:txBody>
          <a:bodyPr>
            <a:normAutofit/>
          </a:bodyPr>
          <a:lstStyle/>
          <a:p>
            <a:pPr algn="ctr"/>
            <a:r>
              <a:rPr lang="ar-IQ" sz="3200" dirty="0" smtClean="0"/>
              <a:t>تكامل جوانب إعداد اللاعب </a:t>
            </a:r>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amond(in)">
                                      <p:cBhvr>
                                        <p:cTn id="23" dur="2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build="p" animBg="1"/>
      <p:bldP spid="5" grpId="0" uiExpand="1" build="p"/>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effectLst>
                  <a:glow rad="228600">
                    <a:schemeClr val="accent3">
                      <a:satMod val="175000"/>
                      <a:alpha val="40000"/>
                    </a:schemeClr>
                  </a:glow>
                </a:effectLst>
              </a:rPr>
              <a:t>فوائد تخطيط التدريب الرياضي </a:t>
            </a:r>
            <a:endParaRPr lang="ar-IQ" dirty="0">
              <a:effectLst>
                <a:glow rad="228600">
                  <a:schemeClr val="accent3">
                    <a:satMod val="175000"/>
                    <a:alpha val="40000"/>
                  </a:schemeClr>
                </a:glow>
              </a:effectLst>
            </a:endParaRPr>
          </a:p>
        </p:txBody>
      </p:sp>
      <p:sp>
        <p:nvSpPr>
          <p:cNvPr id="3" name="عنصر نائب للمحتوى 2"/>
          <p:cNvSpPr>
            <a:spLocks noGrp="1"/>
          </p:cNvSpPr>
          <p:nvPr>
            <p:ph sz="quarter" idx="2"/>
          </p:nvPr>
        </p:nvSpPr>
        <p:spPr/>
        <p:style>
          <a:lnRef idx="3">
            <a:schemeClr val="lt1"/>
          </a:lnRef>
          <a:fillRef idx="1">
            <a:schemeClr val="accent6"/>
          </a:fillRef>
          <a:effectRef idx="1">
            <a:schemeClr val="accent6"/>
          </a:effectRef>
          <a:fontRef idx="minor">
            <a:schemeClr val="lt1"/>
          </a:fontRef>
        </p:style>
        <p:txBody>
          <a:bodyPr/>
          <a:lstStyle/>
          <a:p>
            <a:pPr algn="justLow"/>
            <a:r>
              <a:rPr lang="ar-IQ" dirty="0" smtClean="0"/>
              <a:t>يتنبأ التخطيط بالمشكلات والعقبات التي يمكن أن تعترض خطط الإعداد وبالتالي يتخذ من الإجراءات ما يكفل مواجهتها</a:t>
            </a:r>
            <a:endParaRPr lang="ar-IQ" dirty="0"/>
          </a:p>
        </p:txBody>
      </p:sp>
      <p:sp>
        <p:nvSpPr>
          <p:cNvPr id="4" name="عنصر نائب للمحتوى 3"/>
          <p:cNvSpPr>
            <a:spLocks noGrp="1"/>
          </p:cNvSpPr>
          <p:nvPr>
            <p:ph sz="quarter" idx="4"/>
          </p:nvPr>
        </p:nvSpPr>
        <p:spPr/>
        <p:style>
          <a:lnRef idx="3">
            <a:schemeClr val="lt1"/>
          </a:lnRef>
          <a:fillRef idx="1">
            <a:schemeClr val="accent5"/>
          </a:fillRef>
          <a:effectRef idx="1">
            <a:schemeClr val="accent5"/>
          </a:effectRef>
          <a:fontRef idx="minor">
            <a:schemeClr val="lt1"/>
          </a:fontRef>
        </p:style>
        <p:txBody>
          <a:bodyPr>
            <a:normAutofit lnSpcReduction="10000"/>
          </a:bodyPr>
          <a:lstStyle/>
          <a:p>
            <a:pPr algn="justLow"/>
            <a:r>
              <a:rPr lang="ar-IQ" dirty="0" smtClean="0"/>
              <a:t>التخطيط يحدد هدف من الأهداف الموضوعة وبذلك يصبح التدريب الرياضي واضح الهدف والذي قد يتمثل في تحقيق مركز من المراكز الخمس الأولى في دورة أولمبية أو بطولة قارية أو محلية .</a:t>
            </a:r>
            <a:endParaRPr lang="ar-IQ" dirty="0"/>
          </a:p>
        </p:txBody>
      </p:sp>
      <p:sp>
        <p:nvSpPr>
          <p:cNvPr id="5" name="عنصر نائب للنص 4"/>
          <p:cNvSpPr>
            <a:spLocks noGrp="1"/>
          </p:cNvSpPr>
          <p:nvPr>
            <p:ph type="body" sz="quarter" idx="1"/>
          </p:nvPr>
        </p:nvSpPr>
        <p:spPr>
          <a:solidFill>
            <a:srgbClr val="0070C0"/>
          </a:solidFill>
        </p:spPr>
        <p:txBody>
          <a:bodyPr>
            <a:normAutofit/>
          </a:bodyPr>
          <a:lstStyle/>
          <a:p>
            <a:pPr algn="ctr"/>
            <a:r>
              <a:rPr lang="ar-IQ" sz="3200" dirty="0" smtClean="0"/>
              <a:t>يتنبأ بالعقبات </a:t>
            </a:r>
            <a:endParaRPr lang="ar-IQ" sz="3200" dirty="0"/>
          </a:p>
        </p:txBody>
      </p:sp>
      <p:sp>
        <p:nvSpPr>
          <p:cNvPr id="6" name="عنصر نائب للنص 5"/>
          <p:cNvSpPr>
            <a:spLocks noGrp="1"/>
          </p:cNvSpPr>
          <p:nvPr>
            <p:ph type="body" sz="quarter" idx="3"/>
          </p:nvPr>
        </p:nvSpPr>
        <p:spPr>
          <a:solidFill>
            <a:schemeClr val="accent5">
              <a:lumMod val="75000"/>
            </a:schemeClr>
          </a:solidFill>
        </p:spPr>
        <p:txBody>
          <a:bodyPr>
            <a:noAutofit/>
          </a:bodyPr>
          <a:lstStyle/>
          <a:p>
            <a:pPr algn="ctr"/>
            <a:r>
              <a:rPr lang="ar-IQ" sz="2400" dirty="0" smtClean="0"/>
              <a:t>يحدد الأهداف ويركز على تحقيقها </a:t>
            </a:r>
            <a:endParaRPr lang="ar-IQ"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diamond(in)">
                                      <p:cBhvr>
                                        <p:cTn id="11" dur="20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amond(in)">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diamond(in)">
                                      <p:cBhvr>
                                        <p:cTn id="21" dur="2000"/>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diamond(in)">
                                      <p:cBhvr>
                                        <p:cTn id="26" dur="2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fade">
                                      <p:cBhvr>
                                        <p:cTn id="31" dur="800" decel="100000"/>
                                        <p:tgtEl>
                                          <p:spTgt spid="5">
                                            <p:bg/>
                                          </p:spTgt>
                                        </p:tgtEl>
                                      </p:cBhvr>
                                    </p:animEffect>
                                    <p:anim calcmode="lin" valueType="num">
                                      <p:cBhvr>
                                        <p:cTn id="32" dur="800" decel="100000" fill="hold"/>
                                        <p:tgtEl>
                                          <p:spTgt spid="5">
                                            <p:bg/>
                                          </p:spTgt>
                                        </p:tgtEl>
                                        <p:attrNameLst>
                                          <p:attrName>style.rotation</p:attrName>
                                        </p:attrNameLst>
                                      </p:cBhvr>
                                      <p:tavLst>
                                        <p:tav tm="0">
                                          <p:val>
                                            <p:fltVal val="-90"/>
                                          </p:val>
                                        </p:tav>
                                        <p:tav tm="100000">
                                          <p:val>
                                            <p:fltVal val="0"/>
                                          </p:val>
                                        </p:tav>
                                      </p:tavLst>
                                    </p:anim>
                                    <p:anim calcmode="lin" valueType="num">
                                      <p:cBhvr>
                                        <p:cTn id="33"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800" decel="100000"/>
                                        <p:tgtEl>
                                          <p:spTgt spid="5">
                                            <p:txEl>
                                              <p:pRg st="0" end="0"/>
                                            </p:txEl>
                                          </p:spTgt>
                                        </p:tgtEl>
                                      </p:cBhvr>
                                    </p:animEffect>
                                    <p:anim calcmode="lin" valueType="num">
                                      <p:cBhvr>
                                        <p:cTn id="42"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P spid="5" grpId="0" build="p"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2"/>
          </p:nvPr>
        </p:nvSpPr>
        <p:spPr>
          <a:xfrm>
            <a:off x="609600" y="1214422"/>
            <a:ext cx="3886200" cy="171451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ar-IQ" dirty="0" smtClean="0"/>
              <a:t>يحقق التخطيط وضع عددا من الخطط والبرامج التدريبية التي يمكن المفاضلة بينها لتحقيق أفضل النتائج</a:t>
            </a:r>
            <a:endParaRPr lang="ar-IQ" dirty="0"/>
          </a:p>
        </p:txBody>
      </p:sp>
      <p:sp>
        <p:nvSpPr>
          <p:cNvPr id="4" name="عنصر نائب للمحتوى 3"/>
          <p:cNvSpPr>
            <a:spLocks noGrp="1"/>
          </p:cNvSpPr>
          <p:nvPr>
            <p:ph sz="quarter" idx="4"/>
          </p:nvPr>
        </p:nvSpPr>
        <p:spPr>
          <a:xfrm>
            <a:off x="4800600" y="1214422"/>
            <a:ext cx="3886200" cy="1714512"/>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Low"/>
            <a:r>
              <a:rPr lang="ar-IQ" dirty="0" smtClean="0"/>
              <a:t>يضع كافة إفراد الأجهزة الفنية والإدارية المسئولة عن تنفيذ الخطط والبرامج إمام مسئولياتهم وبالتالي يزداد إنتاجهم وفاعليتهم</a:t>
            </a:r>
            <a:endParaRPr lang="ar-IQ" dirty="0"/>
          </a:p>
        </p:txBody>
      </p:sp>
      <p:sp>
        <p:nvSpPr>
          <p:cNvPr id="5" name="عنصر نائب للنص 4"/>
          <p:cNvSpPr>
            <a:spLocks noGrp="1"/>
          </p:cNvSpPr>
          <p:nvPr>
            <p:ph type="body" sz="quarter" idx="1"/>
          </p:nvPr>
        </p:nvSpPr>
        <p:spPr>
          <a:xfrm>
            <a:off x="609600" y="428604"/>
            <a:ext cx="3886200" cy="640080"/>
          </a:xfrm>
        </p:spPr>
        <p:txBody>
          <a:bodyPr>
            <a:normAutofit/>
          </a:bodyPr>
          <a:lstStyle/>
          <a:p>
            <a:pPr algn="ctr"/>
            <a:r>
              <a:rPr lang="ar-IQ" sz="2800" dirty="0" smtClean="0">
                <a:solidFill>
                  <a:srgbClr val="FF0000"/>
                </a:solidFill>
              </a:rPr>
              <a:t>الاختيار بين البدائل والخطط</a:t>
            </a:r>
            <a:endParaRPr lang="ar-IQ" sz="2800" dirty="0">
              <a:solidFill>
                <a:srgbClr val="FF0000"/>
              </a:solidFill>
            </a:endParaRPr>
          </a:p>
        </p:txBody>
      </p:sp>
      <p:sp>
        <p:nvSpPr>
          <p:cNvPr id="6" name="عنصر نائب للنص 5"/>
          <p:cNvSpPr>
            <a:spLocks noGrp="1"/>
          </p:cNvSpPr>
          <p:nvPr>
            <p:ph type="body" sz="quarter" idx="3"/>
          </p:nvPr>
        </p:nvSpPr>
        <p:spPr>
          <a:xfrm>
            <a:off x="4800600" y="428604"/>
            <a:ext cx="3886200" cy="640080"/>
          </a:xfrm>
        </p:spPr>
        <p:txBody>
          <a:bodyPr>
            <a:normAutofit/>
          </a:bodyPr>
          <a:lstStyle/>
          <a:p>
            <a:pPr algn="ctr"/>
            <a:r>
              <a:rPr lang="ar-IQ" sz="3200" dirty="0" smtClean="0">
                <a:solidFill>
                  <a:srgbClr val="002060"/>
                </a:solidFill>
              </a:rPr>
              <a:t>تحديد المسئوليات</a:t>
            </a:r>
            <a:endParaRPr lang="ar-IQ" sz="3200" dirty="0">
              <a:solidFill>
                <a:srgbClr val="002060"/>
              </a:solidFill>
            </a:endParaRPr>
          </a:p>
        </p:txBody>
      </p:sp>
      <p:sp>
        <p:nvSpPr>
          <p:cNvPr id="7" name="مربع نص 6"/>
          <p:cNvSpPr txBox="1"/>
          <p:nvPr/>
        </p:nvSpPr>
        <p:spPr>
          <a:xfrm>
            <a:off x="5214942" y="3214686"/>
            <a:ext cx="328614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ar-IQ" sz="2800" b="1" dirty="0" smtClean="0"/>
              <a:t>الاتصال الفعال</a:t>
            </a:r>
            <a:endParaRPr lang="ar-IQ" sz="2800" b="1" dirty="0"/>
          </a:p>
        </p:txBody>
      </p:sp>
      <p:sp>
        <p:nvSpPr>
          <p:cNvPr id="8" name="مربع نص 7"/>
          <p:cNvSpPr txBox="1"/>
          <p:nvPr/>
        </p:nvSpPr>
        <p:spPr>
          <a:xfrm>
            <a:off x="1142976" y="3214686"/>
            <a:ext cx="314327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IQ" sz="3200" b="1" dirty="0" smtClean="0"/>
              <a:t>التقويم الدوري</a:t>
            </a:r>
            <a:endParaRPr lang="ar-IQ" sz="3200" b="1" dirty="0"/>
          </a:p>
        </p:txBody>
      </p:sp>
      <p:sp>
        <p:nvSpPr>
          <p:cNvPr id="9" name="مربع نص 8"/>
          <p:cNvSpPr txBox="1"/>
          <p:nvPr/>
        </p:nvSpPr>
        <p:spPr>
          <a:xfrm>
            <a:off x="5214942" y="4000504"/>
            <a:ext cx="321471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justLow"/>
            <a:r>
              <a:rPr lang="ar-IQ" sz="2400" b="1" dirty="0" smtClean="0"/>
              <a:t>الاتصال الفعال بين كافة أجهزة ووظائف التنظيم وأفراده بدءا من أعلى مراكز قيادي رياضي وانتهاء بالأجهزة الفنية والإدارية العاملة على تنفيذ الخطط والبرامج</a:t>
            </a:r>
            <a:endParaRPr lang="ar-IQ" sz="2400" b="1" dirty="0"/>
          </a:p>
        </p:txBody>
      </p:sp>
      <p:sp>
        <p:nvSpPr>
          <p:cNvPr id="10" name="مربع نص 9"/>
          <p:cNvSpPr txBox="1"/>
          <p:nvPr/>
        </p:nvSpPr>
        <p:spPr>
          <a:xfrm>
            <a:off x="928662" y="3929066"/>
            <a:ext cx="3429024"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Low"/>
            <a:r>
              <a:rPr lang="ar-IQ" sz="2400" b="1" dirty="0" smtClean="0"/>
              <a:t>أساليب وطرق التقويم بشكل دوري للتعرف على المستويات التي تم تحقيقها خلال مراحل تنفيذ الخطة آذ أن الأهداف المرحلية التي تم وضعها تعتبر معايير تقويمية لتحقيق مستويات الأعداد خلال تنفيذ الخطط</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diamond(in)">
                                      <p:cBhvr>
                                        <p:cTn id="15" dur="2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amond(in)">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mph" presetSubtype="0" fill="hold" grpId="0" nodeType="clickEffect">
                                  <p:stCondLst>
                                    <p:cond delay="0"/>
                                  </p:stCondLst>
                                  <p:childTnLst>
                                    <p:animClr clrSpc="rgb">
                                      <p:cBhvr override="childStyle">
                                        <p:cTn id="24" dur="1900" fill="hold">
                                          <p:stCondLst>
                                            <p:cond delay="100"/>
                                          </p:stCondLst>
                                        </p:cTn>
                                        <p:tgtEl>
                                          <p:spTgt spid="7"/>
                                        </p:tgtEl>
                                        <p:attrNameLst>
                                          <p:attrName>style.color</p:attrName>
                                        </p:attrNameLst>
                                      </p:cBhvr>
                                      <p:to>
                                        <a:schemeClr val="accent2"/>
                                      </p:to>
                                    </p:animClr>
                                    <p:animClr clrSpc="rgb">
                                      <p:cBhvr>
                                        <p:cTn id="25" dur="1900" fill="hold">
                                          <p:stCondLst>
                                            <p:cond delay="100"/>
                                          </p:stCondLst>
                                        </p:cTn>
                                        <p:tgtEl>
                                          <p:spTgt spid="7"/>
                                        </p:tgtEl>
                                        <p:attrNameLst>
                                          <p:attrName>fillColor</p:attrName>
                                        </p:attrNameLst>
                                      </p:cBhvr>
                                      <p:to>
                                        <a:schemeClr val="accent2"/>
                                      </p:to>
                                    </p:animClr>
                                    <p:set>
                                      <p:cBhvr>
                                        <p:cTn id="26" dur="1900" fill="hold">
                                          <p:stCondLst>
                                            <p:cond delay="100"/>
                                          </p:stCondLst>
                                        </p:cTn>
                                        <p:tgtEl>
                                          <p:spTgt spid="7"/>
                                        </p:tgtEl>
                                        <p:attrNameLst>
                                          <p:attrName>fill.type</p:attrName>
                                        </p:attrNameLst>
                                      </p:cBhvr>
                                      <p:to>
                                        <p:strVal val="solid"/>
                                      </p:to>
                                    </p:set>
                                    <p:set>
                                      <p:cBhvr>
                                        <p:cTn id="27" dur="1900" fill="hold">
                                          <p:stCondLst>
                                            <p:cond delay="100"/>
                                          </p:stCondLst>
                                        </p:cTn>
                                        <p:tgtEl>
                                          <p:spTgt spid="7"/>
                                        </p:tgtEl>
                                        <p:attrNameLst>
                                          <p:attrName>fill.on</p:attrName>
                                        </p:attrNameLst>
                                      </p:cBhvr>
                                      <p:to>
                                        <p:strVal val="true"/>
                                      </p:to>
                                    </p:set>
                                    <p:animScale>
                                      <p:cBhvr>
                                        <p:cTn id="28" dur="200" fill="hold">
                                          <p:stCondLst>
                                            <p:cond delay="0"/>
                                          </p:stCondLst>
                                        </p:cTn>
                                        <p:tgtEl>
                                          <p:spTgt spid="7"/>
                                        </p:tgtEl>
                                      </p:cBhvr>
                                      <p:from x="100000" y="100000"/>
                                      <p:to x="100000" y="5000"/>
                                    </p:animScale>
                                    <p:animScale>
                                      <p:cBhvr>
                                        <p:cTn id="29" dur="200" fill="hold">
                                          <p:stCondLst>
                                            <p:cond delay="200"/>
                                          </p:stCondLst>
                                        </p:cTn>
                                        <p:tgtEl>
                                          <p:spTgt spid="7"/>
                                        </p:tgtEl>
                                      </p:cBhvr>
                                      <p:from x="100000" y="5000"/>
                                      <p:to x="120000" y="150000"/>
                                    </p:animScale>
                                    <p:animScale>
                                      <p:cBhvr>
                                        <p:cTn id="30" dur="600" fill="hold">
                                          <p:stCondLst>
                                            <p:cond delay="1400"/>
                                          </p:stCondLst>
                                        </p:cTn>
                                        <p:tgtEl>
                                          <p:spTgt spid="7"/>
                                        </p:tgtEl>
                                      </p:cBhvr>
                                      <p:to x="120000" y="150000"/>
                                    </p:animScale>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Effect transition="in" filter="checkerboard(across)">
                                      <p:cBhvr>
                                        <p:cTn id="43" dur="500"/>
                                        <p:tgtEl>
                                          <p:spTgt spid="5">
                                            <p:bg/>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checkerboard(across)">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3">
                                            <p:bg/>
                                          </p:spTgt>
                                        </p:tgtEl>
                                        <p:attrNameLst>
                                          <p:attrName>style.visibility</p:attrName>
                                        </p:attrNameLst>
                                      </p:cBhvr>
                                      <p:to>
                                        <p:strVal val="visible"/>
                                      </p:to>
                                    </p:set>
                                    <p:animEffect transition="in" filter="diamond(in)">
                                      <p:cBhvr>
                                        <p:cTn id="53" dur="2000"/>
                                        <p:tgtEl>
                                          <p:spTgt spid="3">
                                            <p:bg/>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diamond(in)">
                                      <p:cBhvr>
                                        <p:cTn id="58" dur="20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amond(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10"/>
                                        </p:tgtEl>
                                        <p:attrNameLst>
                                          <p:attrName>ppt_y</p:attrName>
                                        </p:attrNameLst>
                                      </p:cBhvr>
                                      <p:tavLst>
                                        <p:tav tm="0">
                                          <p:val>
                                            <p:strVal val="#ppt_y"/>
                                          </p:val>
                                        </p:tav>
                                        <p:tav tm="100000">
                                          <p:val>
                                            <p:strVal val="#ppt_y"/>
                                          </p:val>
                                        </p:tav>
                                      </p:tavLst>
                                    </p:anim>
                                    <p:animEffect transition="in" filter="fade">
                                      <p:cBhvr>
                                        <p:cTn id="7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عنصر نائب للمحتوى 6" descr="vlcsnap-2012-01-07-12h05m56s128.png"/>
          <p:cNvPicPr>
            <a:picLocks noGrp="1" noChangeAspect="1"/>
          </p:cNvPicPr>
          <p:nvPr>
            <p:ph sz="quarter" idx="2"/>
          </p:nvPr>
        </p:nvPicPr>
        <p:blipFill>
          <a:blip r:embed="rId2"/>
          <a:stretch>
            <a:fillRect/>
          </a:stretch>
        </p:blipFill>
        <p:spPr>
          <a:xfrm>
            <a:off x="285720" y="214290"/>
            <a:ext cx="4210080"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عنصر نائب للمحتوى 3"/>
          <p:cNvSpPr>
            <a:spLocks noGrp="1"/>
          </p:cNvSpPr>
          <p:nvPr>
            <p:ph sz="quarter" idx="4"/>
          </p:nvPr>
        </p:nvSpPr>
        <p:spPr>
          <a:xfrm>
            <a:off x="4800600" y="2143116"/>
            <a:ext cx="3886200" cy="3581400"/>
          </a:xfrm>
        </p:spPr>
        <p:style>
          <a:lnRef idx="2">
            <a:schemeClr val="accent4"/>
          </a:lnRef>
          <a:fillRef idx="1">
            <a:schemeClr val="lt1"/>
          </a:fillRef>
          <a:effectRef idx="0">
            <a:schemeClr val="accent4"/>
          </a:effectRef>
          <a:fontRef idx="minor">
            <a:schemeClr val="dk1"/>
          </a:fontRef>
        </p:style>
        <p:txBody>
          <a:bodyPr/>
          <a:lstStyle/>
          <a:p>
            <a:pPr algn="justLow"/>
            <a:r>
              <a:rPr lang="ar-IQ" dirty="0" smtClean="0"/>
              <a:t>يحقق تخطيط التدريب الرياضي الاقتصاد بالجهد والمال والوقت ، إذ يتم تحقيق الأهداف المطلوب تحقيقها بوضوح تام ، وتحديد الوسائل وطرق التدريب وبرامج الإعداد والتنافس</a:t>
            </a:r>
            <a:endParaRPr lang="ar-IQ" dirty="0"/>
          </a:p>
        </p:txBody>
      </p:sp>
      <p:sp>
        <p:nvSpPr>
          <p:cNvPr id="6" name="عنصر نائب للنص 5"/>
          <p:cNvSpPr>
            <a:spLocks noGrp="1"/>
          </p:cNvSpPr>
          <p:nvPr>
            <p:ph type="body" sz="quarter" idx="3"/>
          </p:nvPr>
        </p:nvSpPr>
        <p:spPr>
          <a:xfrm>
            <a:off x="4800600" y="1214422"/>
            <a:ext cx="3886200" cy="640080"/>
          </a:xfrm>
        </p:spPr>
        <p:txBody>
          <a:bodyPr>
            <a:normAutofit/>
          </a:bodyPr>
          <a:lstStyle/>
          <a:p>
            <a:pPr algn="ctr"/>
            <a:r>
              <a:rPr lang="ar-IQ" sz="3200" dirty="0" smtClean="0"/>
              <a:t>الاقتصادية</a:t>
            </a:r>
            <a:endParaRPr lang="ar-IQ" sz="3200" dirty="0"/>
          </a:p>
        </p:txBody>
      </p:sp>
      <p:pic>
        <p:nvPicPr>
          <p:cNvPr id="1026" name="Picture 2" descr="C:\Documents and Settings\Administrator\My Documents\My Pictures\vlcsnap-2012-01-07-12h06m06s231.png"/>
          <p:cNvPicPr>
            <a:picLocks noChangeAspect="1" noChangeArrowheads="1"/>
          </p:cNvPicPr>
          <p:nvPr/>
        </p:nvPicPr>
        <p:blipFill>
          <a:blip r:embed="rId3"/>
          <a:srcRect/>
          <a:stretch>
            <a:fillRect/>
          </a:stretch>
        </p:blipFill>
        <p:spPr bwMode="auto">
          <a:xfrm>
            <a:off x="285720" y="3286148"/>
            <a:ext cx="4214842"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diamond(in)">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amond(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800" decel="100000"/>
                                        <p:tgtEl>
                                          <p:spTgt spid="1026"/>
                                        </p:tgtEl>
                                      </p:cBhvr>
                                    </p:animEffect>
                                    <p:anim calcmode="lin" valueType="num">
                                      <p:cBhvr>
                                        <p:cTn id="32" dur="800" decel="100000" fill="hold"/>
                                        <p:tgtEl>
                                          <p:spTgt spid="1026"/>
                                        </p:tgtEl>
                                        <p:attrNameLst>
                                          <p:attrName>style.rotation</p:attrName>
                                        </p:attrNameLst>
                                      </p:cBhvr>
                                      <p:tavLst>
                                        <p:tav tm="0">
                                          <p:val>
                                            <p:fltVal val="-90"/>
                                          </p:val>
                                        </p:tav>
                                        <p:tav tm="100000">
                                          <p:val>
                                            <p:fltVal val="0"/>
                                          </p:val>
                                        </p:tav>
                                      </p:tavLst>
                                    </p:anim>
                                    <p:anim calcmode="lin" valueType="num">
                                      <p:cBhvr>
                                        <p:cTn id="33" dur="800" decel="100000" fill="hold"/>
                                        <p:tgtEl>
                                          <p:spTgt spid="1026"/>
                                        </p:tgtEl>
                                        <p:attrNameLst>
                                          <p:attrName>ppt_x</p:attrName>
                                        </p:attrNameLst>
                                      </p:cBhvr>
                                      <p:tavLst>
                                        <p:tav tm="0">
                                          <p:val>
                                            <p:strVal val="#ppt_x+0.4"/>
                                          </p:val>
                                        </p:tav>
                                        <p:tav tm="100000">
                                          <p:val>
                                            <p:strVal val="#ppt_x-0.05"/>
                                          </p:val>
                                        </p:tav>
                                      </p:tavLst>
                                    </p:anim>
                                    <p:anim calcmode="lin" valueType="num">
                                      <p:cBhvr>
                                        <p:cTn id="34" dur="800" decel="100000" fill="hold"/>
                                        <p:tgtEl>
                                          <p:spTgt spid="102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pPr algn="ctr"/>
            <a:r>
              <a:rPr lang="ar-IQ" dirty="0" smtClean="0">
                <a:effectLst>
                  <a:glow rad="228600">
                    <a:schemeClr val="accent6">
                      <a:satMod val="175000"/>
                      <a:alpha val="40000"/>
                    </a:schemeClr>
                  </a:glow>
                </a:effectLst>
              </a:rPr>
              <a:t>أسس ومبادئ تخطيط التدريب الرياضي </a:t>
            </a:r>
            <a:endParaRPr lang="ar-IQ" dirty="0">
              <a:effectLst>
                <a:glow rad="228600">
                  <a:schemeClr val="accent6">
                    <a:satMod val="175000"/>
                    <a:alpha val="40000"/>
                  </a:schemeClr>
                </a:glow>
              </a:effectLst>
            </a:endParaRPr>
          </a:p>
        </p:txBody>
      </p:sp>
      <p:sp>
        <p:nvSpPr>
          <p:cNvPr id="10" name="عنصر نائب للمحتوى 9"/>
          <p:cNvSpPr>
            <a:spLocks noGrp="1"/>
          </p:cNvSpPr>
          <p:nvPr>
            <p:ph sz="quarter" idx="1"/>
          </p:nvPr>
        </p:nvSpPr>
        <p:spPr>
          <a:xfrm>
            <a:off x="609600" y="1589567"/>
            <a:ext cx="3886200" cy="1482243"/>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ar-IQ" dirty="0" smtClean="0"/>
              <a:t>8- التنسيق </a:t>
            </a:r>
          </a:p>
          <a:p>
            <a:r>
              <a:rPr lang="ar-IQ" dirty="0" smtClean="0"/>
              <a:t>9- المشاركة الجماعية </a:t>
            </a:r>
          </a:p>
          <a:p>
            <a:r>
              <a:rPr lang="ar-IQ" dirty="0" smtClean="0"/>
              <a:t>10- الاقتصادية </a:t>
            </a:r>
          </a:p>
          <a:p>
            <a:endParaRPr lang="ar-IQ" dirty="0"/>
          </a:p>
        </p:txBody>
      </p:sp>
      <p:sp>
        <p:nvSpPr>
          <p:cNvPr id="11" name="عنصر نائب للمحتوى 10"/>
          <p:cNvSpPr>
            <a:spLocks noGrp="1"/>
          </p:cNvSpPr>
          <p:nvPr>
            <p:ph sz="quarter" idx="2"/>
          </p:nvPr>
        </p:nvSpPr>
        <p:spPr>
          <a:xfrm>
            <a:off x="4643438" y="1643049"/>
            <a:ext cx="4299100" cy="4286281"/>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ar-IQ" dirty="0" smtClean="0"/>
              <a:t>1- تحقيق الهدف </a:t>
            </a:r>
          </a:p>
          <a:p>
            <a:r>
              <a:rPr lang="ar-IQ" dirty="0" smtClean="0"/>
              <a:t>2- العلمية </a:t>
            </a:r>
          </a:p>
          <a:p>
            <a:r>
              <a:rPr lang="ar-IQ" dirty="0" smtClean="0"/>
              <a:t>3- الشمول</a:t>
            </a:r>
          </a:p>
          <a:p>
            <a:r>
              <a:rPr lang="ar-IQ" sz="2800" dirty="0" smtClean="0"/>
              <a:t>4- البيانات والمعلومات الصحيحة </a:t>
            </a:r>
          </a:p>
          <a:p>
            <a:r>
              <a:rPr lang="ar-IQ" dirty="0" smtClean="0"/>
              <a:t>5- الواقعية </a:t>
            </a:r>
          </a:p>
          <a:p>
            <a:r>
              <a:rPr lang="ar-IQ" dirty="0" smtClean="0"/>
              <a:t>6- المرونة </a:t>
            </a:r>
          </a:p>
          <a:p>
            <a:r>
              <a:rPr lang="ar-IQ" dirty="0" smtClean="0"/>
              <a:t>7- الاستغلال الأمثل للإمكانيات</a:t>
            </a:r>
            <a:endParaRPr lang="ar-IQ" dirty="0"/>
          </a:p>
        </p:txBody>
      </p:sp>
      <p:pic>
        <p:nvPicPr>
          <p:cNvPr id="2050" name="Picture 2" descr="C:\Documents and Settings\Administrator\My Documents\My Pictures\vlcsnap-2012-01-07-12h15m03s219.png"/>
          <p:cNvPicPr>
            <a:picLocks noChangeAspect="1" noChangeArrowheads="1"/>
          </p:cNvPicPr>
          <p:nvPr/>
        </p:nvPicPr>
        <p:blipFill>
          <a:blip r:embed="rId2"/>
          <a:srcRect/>
          <a:stretch>
            <a:fillRect/>
          </a:stretch>
        </p:blipFill>
        <p:spPr bwMode="auto">
          <a:xfrm>
            <a:off x="142844" y="3309959"/>
            <a:ext cx="4429156" cy="3190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diamond(in)">
                                      <p:cBhvr>
                                        <p:cTn id="17" dur="20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diamond(in)">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diamond(in)">
                                      <p:cBhvr>
                                        <p:cTn id="27" dur="20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diamond(in)">
                                      <p:cBhvr>
                                        <p:cTn id="32" dur="20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diamond(in)">
                                      <p:cBhvr>
                                        <p:cTn id="37" dur="20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diamond(in)">
                                      <p:cBhvr>
                                        <p:cTn id="42" dur="20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diamond(in)">
                                      <p:cBhvr>
                                        <p:cTn id="47" dur="20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diamond(in)">
                                      <p:cBhvr>
                                        <p:cTn id="52" dur="20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
                                            <p:bg/>
                                          </p:spTgt>
                                        </p:tgtEl>
                                        <p:attrNameLst>
                                          <p:attrName>style.visibility</p:attrName>
                                        </p:attrNameLst>
                                      </p:cBhvr>
                                      <p:to>
                                        <p:strVal val="visible"/>
                                      </p:to>
                                    </p:set>
                                    <p:animEffect transition="in" filter="diamond(in)">
                                      <p:cBhvr>
                                        <p:cTn id="57" dur="2000"/>
                                        <p:tgtEl>
                                          <p:spTgt spid="10">
                                            <p:bg/>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diamond(in)">
                                      <p:cBhvr>
                                        <p:cTn id="62" dur="20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diamond(in)">
                                      <p:cBhvr>
                                        <p:cTn id="67" dur="20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diamond(in)">
                                      <p:cBhvr>
                                        <p:cTn id="72" dur="20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animBg="1"/>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algn="ctr"/>
            <a:r>
              <a:rPr lang="ar-IQ" dirty="0" smtClean="0">
                <a:effectLst>
                  <a:glow rad="228600">
                    <a:schemeClr val="accent4">
                      <a:satMod val="175000"/>
                      <a:alpha val="40000"/>
                    </a:schemeClr>
                  </a:glow>
                </a:effectLst>
              </a:rPr>
              <a:t>خطوات وضع المنهاج التدريبي </a:t>
            </a:r>
            <a:endParaRPr lang="ar-IQ" dirty="0">
              <a:effectLst>
                <a:glow rad="228600">
                  <a:schemeClr val="accent4">
                    <a:satMod val="175000"/>
                    <a:alpha val="40000"/>
                  </a:schemeClr>
                </a:glow>
              </a:effectLst>
            </a:endParaRPr>
          </a:p>
        </p:txBody>
      </p:sp>
      <p:sp>
        <p:nvSpPr>
          <p:cNvPr id="3" name="عنصر نائب للمحتوى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Low"/>
            <a:r>
              <a:rPr lang="ar-IQ" b="1" dirty="0" smtClean="0">
                <a:solidFill>
                  <a:schemeClr val="accent4">
                    <a:lumMod val="50000"/>
                  </a:schemeClr>
                </a:solidFill>
              </a:rPr>
              <a:t>تحديد أقسام المنهاج </a:t>
            </a:r>
          </a:p>
          <a:p>
            <a:pPr algn="justLow"/>
            <a:r>
              <a:rPr lang="ar-IQ" b="1" dirty="0" smtClean="0">
                <a:solidFill>
                  <a:schemeClr val="accent1">
                    <a:lumMod val="75000"/>
                  </a:schemeClr>
                </a:solidFill>
              </a:rPr>
              <a:t>كيفية تنظيم التمارين أو الأنشطة المستخدمة في المنهاج التدريبي </a:t>
            </a:r>
          </a:p>
          <a:p>
            <a:pPr algn="justLow"/>
            <a:r>
              <a:rPr lang="ar-IQ" b="1" dirty="0" smtClean="0">
                <a:solidFill>
                  <a:schemeClr val="accent5">
                    <a:lumMod val="60000"/>
                    <a:lumOff val="40000"/>
                  </a:schemeClr>
                </a:solidFill>
              </a:rPr>
              <a:t>الخطوات التنفيذية للمنهاج التدريبي </a:t>
            </a:r>
          </a:p>
          <a:p>
            <a:pPr algn="justLow"/>
            <a:r>
              <a:rPr lang="ar-IQ" b="1" dirty="0" smtClean="0">
                <a:solidFill>
                  <a:srgbClr val="7030A0"/>
                </a:solidFill>
              </a:rPr>
              <a:t>تقويم المنهاج التدريبي </a:t>
            </a:r>
          </a:p>
          <a:p>
            <a:pPr algn="justLow"/>
            <a:r>
              <a:rPr lang="ar-IQ" b="1" dirty="0" smtClean="0"/>
              <a:t>تطوير المنهاج التدريبي </a:t>
            </a:r>
            <a:endParaRPr lang="ar-IQ" b="1" dirty="0"/>
          </a:p>
        </p:txBody>
      </p:sp>
      <p:sp>
        <p:nvSpPr>
          <p:cNvPr id="4" name="عنصر نائب للمحتوى 3"/>
          <p:cNvSpPr>
            <a:spLocks noGrp="1"/>
          </p:cNvSpPr>
          <p:nvPr>
            <p:ph sz="quarter" idx="2"/>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Low"/>
            <a:r>
              <a:rPr lang="ar-IQ" b="1" dirty="0" smtClean="0">
                <a:solidFill>
                  <a:schemeClr val="accent3">
                    <a:lumMod val="75000"/>
                  </a:schemeClr>
                </a:solidFill>
              </a:rPr>
              <a:t>المبادئ التي يقوم عليها تعميم المنهاج التدريبي              ( مبادئ علمية مثل الفسلجة – علم النفس الرياضي – علم الحركة – البايوميكانيك )</a:t>
            </a:r>
          </a:p>
          <a:p>
            <a:pPr algn="justLow"/>
            <a:r>
              <a:rPr lang="ar-IQ" b="1" dirty="0" smtClean="0">
                <a:solidFill>
                  <a:srgbClr val="FF0000"/>
                </a:solidFill>
              </a:rPr>
              <a:t>الهدف العام والأهداف الفرعية للمنهاج التدريبي      ( يجب أن يكون الهدف واقعي وقابل للتحقق وموضوعي )</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diamond(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amond(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diamond(in)">
                                      <p:cBhvr>
                                        <p:cTn id="27" dur="20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amond(in)">
                                      <p:cBhvr>
                                        <p:cTn id="32" dur="2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diamond(in)">
                                      <p:cBhvr>
                                        <p:cTn id="37" dur="20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diamond(in)">
                                      <p:cBhvr>
                                        <p:cTn id="42" dur="2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diamond(in)">
                                      <p:cBhvr>
                                        <p:cTn id="47" dur="20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diamond(in)">
                                      <p:cBhvr>
                                        <p:cTn id="5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370</TotalTime>
  <Words>1096</Words>
  <PresentationFormat>عرض على الشاشة (3:4)‏</PresentationFormat>
  <Paragraphs>125</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ألوان متوسطة</vt:lpstr>
      <vt:lpstr>التخطيط في المجال الرياضي</vt:lpstr>
      <vt:lpstr>مفهوم التخطيط </vt:lpstr>
      <vt:lpstr>خصائص تخطيط التدريب الرياضي</vt:lpstr>
      <vt:lpstr>الشريحة 4</vt:lpstr>
      <vt:lpstr>فوائد تخطيط التدريب الرياضي </vt:lpstr>
      <vt:lpstr>الشريحة 6</vt:lpstr>
      <vt:lpstr>الشريحة 7</vt:lpstr>
      <vt:lpstr>أسس ومبادئ تخطيط التدريب الرياضي </vt:lpstr>
      <vt:lpstr>خطوات وضع المنهاج التدريبي </vt:lpstr>
      <vt:lpstr>مستويات تخطيط التدريب الرياضي </vt:lpstr>
      <vt:lpstr>الشريحة 11</vt:lpstr>
      <vt:lpstr>تخطيط فترات التدريب السنوية</vt:lpstr>
      <vt:lpstr>التخطيط لتطوير أهم الواجبات الأساسية خلال الخطة السنوية</vt:lpstr>
      <vt:lpstr>تخطيط المنافسات الرياضية خلال الخطة السنوية</vt:lpstr>
      <vt:lpstr>أهم الواجبات التي تعمل المنافسات التجريبية على تحقيقها </vt:lpstr>
      <vt:lpstr>الخطة الجزئية ( الفترية أو المرحلية )</vt:lpstr>
      <vt:lpstr>الوحدة التدريبية </vt:lpstr>
      <vt:lpstr>تكوين الوحدة التدريبية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في المجال الرياضي</dc:title>
  <cp:lastModifiedBy>fatma</cp:lastModifiedBy>
  <cp:revision>47</cp:revision>
  <dcterms:modified xsi:type="dcterms:W3CDTF">2015-11-17T18:14:44Z</dcterms:modified>
</cp:coreProperties>
</file>