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7" r:id="rId4"/>
    <p:sldId id="258" r:id="rId5"/>
    <p:sldId id="259" r:id="rId6"/>
    <p:sldId id="260" r:id="rId7"/>
    <p:sldId id="261" r:id="rId8"/>
    <p:sldId id="262" r:id="rId9"/>
    <p:sldId id="266" r:id="rId10"/>
    <p:sldId id="263" r:id="rId11"/>
    <p:sldId id="264" r:id="rId12"/>
    <p:sldId id="265"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FCDC1-43F6-49E8-85B9-D0500EB94BA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ar-IQ"/>
        </a:p>
      </dgm:t>
    </dgm:pt>
    <dgm:pt modelId="{6322B2B0-5C68-4B84-9770-B743056930DF}">
      <dgm:prSet phldrT="[نص]"/>
      <dgm:spPr/>
      <dgm:t>
        <a:bodyPr/>
        <a:lstStyle/>
        <a:p>
          <a:pPr rtl="1"/>
          <a:r>
            <a:rPr lang="ar-IQ" dirty="0" smtClean="0"/>
            <a:t>دماغ</a:t>
          </a:r>
          <a:endParaRPr lang="ar-IQ" dirty="0"/>
        </a:p>
      </dgm:t>
    </dgm:pt>
    <dgm:pt modelId="{11429A22-BF28-4C7B-B523-5BF53AAB33AB}" type="parTrans" cxnId="{612F855D-23DC-4711-9C9C-930668DC73E8}">
      <dgm:prSet/>
      <dgm:spPr/>
      <dgm:t>
        <a:bodyPr/>
        <a:lstStyle/>
        <a:p>
          <a:pPr rtl="1"/>
          <a:endParaRPr lang="ar-IQ"/>
        </a:p>
      </dgm:t>
    </dgm:pt>
    <dgm:pt modelId="{68AB005F-4EF3-4490-B1E8-DFD07E990909}" type="sibTrans" cxnId="{612F855D-23DC-4711-9C9C-930668DC73E8}">
      <dgm:prSet/>
      <dgm:spPr/>
      <dgm:t>
        <a:bodyPr/>
        <a:lstStyle/>
        <a:p>
          <a:pPr rtl="1"/>
          <a:endParaRPr lang="ar-IQ"/>
        </a:p>
      </dgm:t>
    </dgm:pt>
    <dgm:pt modelId="{39DAC126-540D-44A9-B314-7BC78290BD2C}">
      <dgm:prSet phldrT="[نص]"/>
      <dgm:spPr/>
      <dgm:t>
        <a:bodyPr/>
        <a:lstStyle/>
        <a:p>
          <a:pPr rtl="1"/>
          <a:r>
            <a:rPr lang="ar-IQ" dirty="0" smtClean="0"/>
            <a:t>مثير</a:t>
          </a:r>
          <a:endParaRPr lang="ar-IQ" dirty="0"/>
        </a:p>
      </dgm:t>
    </dgm:pt>
    <dgm:pt modelId="{37A2C6D4-914E-4EA3-A651-DBF9BB43C877}" type="parTrans" cxnId="{7C85787E-76A1-4CFD-8501-0E6031707529}">
      <dgm:prSet/>
      <dgm:spPr/>
      <dgm:t>
        <a:bodyPr/>
        <a:lstStyle/>
        <a:p>
          <a:pPr rtl="1"/>
          <a:endParaRPr lang="ar-IQ"/>
        </a:p>
      </dgm:t>
    </dgm:pt>
    <dgm:pt modelId="{F9935F56-FB2C-41D4-9C5A-FE18AEE2BF4E}" type="sibTrans" cxnId="{7C85787E-76A1-4CFD-8501-0E6031707529}">
      <dgm:prSet/>
      <dgm:spPr/>
      <dgm:t>
        <a:bodyPr/>
        <a:lstStyle/>
        <a:p>
          <a:pPr rtl="1"/>
          <a:endParaRPr lang="ar-IQ"/>
        </a:p>
      </dgm:t>
    </dgm:pt>
    <dgm:pt modelId="{32ED118B-006F-449F-9AA0-8D08D986F106}">
      <dgm:prSet phldrT="[نص]"/>
      <dgm:spPr/>
      <dgm:t>
        <a:bodyPr/>
        <a:lstStyle/>
        <a:p>
          <a:pPr rtl="1"/>
          <a:r>
            <a:rPr lang="ar-IQ" dirty="0" smtClean="0"/>
            <a:t>عضلات</a:t>
          </a:r>
          <a:endParaRPr lang="ar-IQ" dirty="0"/>
        </a:p>
      </dgm:t>
    </dgm:pt>
    <dgm:pt modelId="{111CA70D-45D1-4A84-B014-CA93D31FBD64}" type="parTrans" cxnId="{3CE0FAC7-030C-49CF-B6A4-0FA7F88CA191}">
      <dgm:prSet/>
      <dgm:spPr/>
      <dgm:t>
        <a:bodyPr/>
        <a:lstStyle/>
        <a:p>
          <a:pPr rtl="1"/>
          <a:endParaRPr lang="ar-IQ"/>
        </a:p>
      </dgm:t>
    </dgm:pt>
    <dgm:pt modelId="{620BADE7-7004-4C88-9668-1C20E1B3B309}" type="sibTrans" cxnId="{3CE0FAC7-030C-49CF-B6A4-0FA7F88CA191}">
      <dgm:prSet/>
      <dgm:spPr/>
      <dgm:t>
        <a:bodyPr/>
        <a:lstStyle/>
        <a:p>
          <a:pPr rtl="1"/>
          <a:endParaRPr lang="ar-IQ"/>
        </a:p>
      </dgm:t>
    </dgm:pt>
    <dgm:pt modelId="{7375131E-5F65-4DD9-B4E6-8292F4C62FC3}">
      <dgm:prSet phldrT="[نص]"/>
      <dgm:spPr/>
      <dgm:t>
        <a:bodyPr/>
        <a:lstStyle/>
        <a:p>
          <a:pPr rtl="1"/>
          <a:r>
            <a:rPr lang="ar-IQ" dirty="0" smtClean="0"/>
            <a:t>وخز</a:t>
          </a:r>
          <a:endParaRPr lang="ar-IQ" dirty="0"/>
        </a:p>
      </dgm:t>
    </dgm:pt>
    <dgm:pt modelId="{E19D2242-E7CA-4422-9A04-8354FA40CF3A}" type="parTrans" cxnId="{AD4023DD-7233-4527-AB0D-428EA908DE7A}">
      <dgm:prSet/>
      <dgm:spPr/>
      <dgm:t>
        <a:bodyPr/>
        <a:lstStyle/>
        <a:p>
          <a:pPr rtl="1"/>
          <a:endParaRPr lang="ar-IQ"/>
        </a:p>
      </dgm:t>
    </dgm:pt>
    <dgm:pt modelId="{FC3D46F7-EA6A-4CE5-8889-7D8748D55C45}" type="sibTrans" cxnId="{AD4023DD-7233-4527-AB0D-428EA908DE7A}">
      <dgm:prSet/>
      <dgm:spPr/>
      <dgm:t>
        <a:bodyPr/>
        <a:lstStyle/>
        <a:p>
          <a:pPr rtl="1"/>
          <a:endParaRPr lang="ar-IQ"/>
        </a:p>
      </dgm:t>
    </dgm:pt>
    <dgm:pt modelId="{B1D6A795-E668-4114-A308-975E6869C693}" type="pres">
      <dgm:prSet presAssocID="{14EFCDC1-43F6-49E8-85B9-D0500EB94BA1}" presName="cycle" presStyleCnt="0">
        <dgm:presLayoutVars>
          <dgm:chMax val="1"/>
          <dgm:dir/>
          <dgm:animLvl val="ctr"/>
          <dgm:resizeHandles val="exact"/>
        </dgm:presLayoutVars>
      </dgm:prSet>
      <dgm:spPr/>
      <dgm:t>
        <a:bodyPr/>
        <a:lstStyle/>
        <a:p>
          <a:pPr rtl="1"/>
          <a:endParaRPr lang="ar-IQ"/>
        </a:p>
      </dgm:t>
    </dgm:pt>
    <dgm:pt modelId="{6D40F578-BE51-4BA2-AB48-500EBDCCD2FF}" type="pres">
      <dgm:prSet presAssocID="{6322B2B0-5C68-4B84-9770-B743056930DF}" presName="centerShape" presStyleLbl="node0" presStyleIdx="0" presStyleCnt="1" custScaleX="83454" custScaleY="65859" custLinFactNeighborY="-42914"/>
      <dgm:spPr/>
      <dgm:t>
        <a:bodyPr/>
        <a:lstStyle/>
        <a:p>
          <a:pPr rtl="1"/>
          <a:endParaRPr lang="ar-IQ"/>
        </a:p>
      </dgm:t>
    </dgm:pt>
    <dgm:pt modelId="{1F33E3A9-16CB-4EBB-AAA3-5FA042CD27E5}" type="pres">
      <dgm:prSet presAssocID="{37A2C6D4-914E-4EA3-A651-DBF9BB43C877}" presName="Name9" presStyleLbl="parChTrans1D2" presStyleIdx="0" presStyleCnt="3"/>
      <dgm:spPr/>
      <dgm:t>
        <a:bodyPr/>
        <a:lstStyle/>
        <a:p>
          <a:pPr rtl="1"/>
          <a:endParaRPr lang="ar-IQ"/>
        </a:p>
      </dgm:t>
    </dgm:pt>
    <dgm:pt modelId="{50538F44-6EAC-47B9-801F-EBD1B9E75E75}" type="pres">
      <dgm:prSet presAssocID="{37A2C6D4-914E-4EA3-A651-DBF9BB43C877}" presName="connTx" presStyleLbl="parChTrans1D2" presStyleIdx="0" presStyleCnt="3"/>
      <dgm:spPr/>
      <dgm:t>
        <a:bodyPr/>
        <a:lstStyle/>
        <a:p>
          <a:pPr rtl="1"/>
          <a:endParaRPr lang="ar-IQ"/>
        </a:p>
      </dgm:t>
    </dgm:pt>
    <dgm:pt modelId="{674D53E9-8F06-4693-A6F4-3110A05D2A59}" type="pres">
      <dgm:prSet presAssocID="{39DAC126-540D-44A9-B314-7BC78290BD2C}" presName="node" presStyleLbl="node1" presStyleIdx="0" presStyleCnt="3" custScaleX="75857" custScaleY="78138" custRadScaleRad="162485" custRadScaleInc="95225">
        <dgm:presLayoutVars>
          <dgm:bulletEnabled val="1"/>
        </dgm:presLayoutVars>
      </dgm:prSet>
      <dgm:spPr/>
      <dgm:t>
        <a:bodyPr/>
        <a:lstStyle/>
        <a:p>
          <a:pPr rtl="1"/>
          <a:endParaRPr lang="ar-IQ"/>
        </a:p>
      </dgm:t>
    </dgm:pt>
    <dgm:pt modelId="{B83D4B6D-A18C-453E-B542-A12CB236275F}" type="pres">
      <dgm:prSet presAssocID="{111CA70D-45D1-4A84-B014-CA93D31FBD64}" presName="Name9" presStyleLbl="parChTrans1D2" presStyleIdx="1" presStyleCnt="3"/>
      <dgm:spPr/>
      <dgm:t>
        <a:bodyPr/>
        <a:lstStyle/>
        <a:p>
          <a:pPr rtl="1"/>
          <a:endParaRPr lang="ar-IQ"/>
        </a:p>
      </dgm:t>
    </dgm:pt>
    <dgm:pt modelId="{3695CBFB-6B0E-4C43-8DC1-8950A85701DB}" type="pres">
      <dgm:prSet presAssocID="{111CA70D-45D1-4A84-B014-CA93D31FBD64}" presName="connTx" presStyleLbl="parChTrans1D2" presStyleIdx="1" presStyleCnt="3"/>
      <dgm:spPr/>
      <dgm:t>
        <a:bodyPr/>
        <a:lstStyle/>
        <a:p>
          <a:pPr rtl="1"/>
          <a:endParaRPr lang="ar-IQ"/>
        </a:p>
      </dgm:t>
    </dgm:pt>
    <dgm:pt modelId="{1B2D9CE6-CC12-4086-A273-A6016C1DFDF0}" type="pres">
      <dgm:prSet presAssocID="{32ED118B-006F-449F-9AA0-8D08D986F106}" presName="node" presStyleLbl="node1" presStyleIdx="1" presStyleCnt="3" custScaleX="79712" custScaleY="63990" custRadScaleRad="50037" custRadScaleInc="96316">
        <dgm:presLayoutVars>
          <dgm:bulletEnabled val="1"/>
        </dgm:presLayoutVars>
      </dgm:prSet>
      <dgm:spPr/>
      <dgm:t>
        <a:bodyPr/>
        <a:lstStyle/>
        <a:p>
          <a:pPr rtl="1"/>
          <a:endParaRPr lang="ar-IQ"/>
        </a:p>
      </dgm:t>
    </dgm:pt>
    <dgm:pt modelId="{FB28CC3A-3160-45AE-A5D3-5183849CB733}" type="pres">
      <dgm:prSet presAssocID="{E19D2242-E7CA-4422-9A04-8354FA40CF3A}" presName="Name9" presStyleLbl="parChTrans1D2" presStyleIdx="2" presStyleCnt="3"/>
      <dgm:spPr/>
      <dgm:t>
        <a:bodyPr/>
        <a:lstStyle/>
        <a:p>
          <a:pPr rtl="1"/>
          <a:endParaRPr lang="ar-IQ"/>
        </a:p>
      </dgm:t>
    </dgm:pt>
    <dgm:pt modelId="{B26429F8-90FF-4221-947D-29D84A342086}" type="pres">
      <dgm:prSet presAssocID="{E19D2242-E7CA-4422-9A04-8354FA40CF3A}" presName="connTx" presStyleLbl="parChTrans1D2" presStyleIdx="2" presStyleCnt="3"/>
      <dgm:spPr/>
      <dgm:t>
        <a:bodyPr/>
        <a:lstStyle/>
        <a:p>
          <a:pPr rtl="1"/>
          <a:endParaRPr lang="ar-IQ"/>
        </a:p>
      </dgm:t>
    </dgm:pt>
    <dgm:pt modelId="{73767AC7-15D1-433C-83CF-84E8EC372156}" type="pres">
      <dgm:prSet presAssocID="{7375131E-5F65-4DD9-B4E6-8292F4C62FC3}" presName="node" presStyleLbl="node1" presStyleIdx="2" presStyleCnt="3" custScaleX="80999" custScaleY="70068" custRadScaleRad="158233" custRadScaleInc="103991">
        <dgm:presLayoutVars>
          <dgm:bulletEnabled val="1"/>
        </dgm:presLayoutVars>
      </dgm:prSet>
      <dgm:spPr/>
      <dgm:t>
        <a:bodyPr/>
        <a:lstStyle/>
        <a:p>
          <a:pPr rtl="1"/>
          <a:endParaRPr lang="ar-IQ"/>
        </a:p>
      </dgm:t>
    </dgm:pt>
  </dgm:ptLst>
  <dgm:cxnLst>
    <dgm:cxn modelId="{43AF0F61-D9C2-402D-9561-8AA3AF05523A}" type="presOf" srcId="{6322B2B0-5C68-4B84-9770-B743056930DF}" destId="{6D40F578-BE51-4BA2-AB48-500EBDCCD2FF}" srcOrd="0" destOrd="0" presId="urn:microsoft.com/office/officeart/2005/8/layout/radial1"/>
    <dgm:cxn modelId="{7C85787E-76A1-4CFD-8501-0E6031707529}" srcId="{6322B2B0-5C68-4B84-9770-B743056930DF}" destId="{39DAC126-540D-44A9-B314-7BC78290BD2C}" srcOrd="0" destOrd="0" parTransId="{37A2C6D4-914E-4EA3-A651-DBF9BB43C877}" sibTransId="{F9935F56-FB2C-41D4-9C5A-FE18AEE2BF4E}"/>
    <dgm:cxn modelId="{612F855D-23DC-4711-9C9C-930668DC73E8}" srcId="{14EFCDC1-43F6-49E8-85B9-D0500EB94BA1}" destId="{6322B2B0-5C68-4B84-9770-B743056930DF}" srcOrd="0" destOrd="0" parTransId="{11429A22-BF28-4C7B-B523-5BF53AAB33AB}" sibTransId="{68AB005F-4EF3-4490-B1E8-DFD07E990909}"/>
    <dgm:cxn modelId="{6131AFD5-4C86-40BA-BCFE-78C21A823E3C}" type="presOf" srcId="{14EFCDC1-43F6-49E8-85B9-D0500EB94BA1}" destId="{B1D6A795-E668-4114-A308-975E6869C693}" srcOrd="0" destOrd="0" presId="urn:microsoft.com/office/officeart/2005/8/layout/radial1"/>
    <dgm:cxn modelId="{0B0E9499-A39D-4E99-A2C4-28DC2B8582F7}" type="presOf" srcId="{37A2C6D4-914E-4EA3-A651-DBF9BB43C877}" destId="{1F33E3A9-16CB-4EBB-AAA3-5FA042CD27E5}" srcOrd="0" destOrd="0" presId="urn:microsoft.com/office/officeart/2005/8/layout/radial1"/>
    <dgm:cxn modelId="{3699A47E-AD47-4D32-8787-CD4E31D34A22}" type="presOf" srcId="{39DAC126-540D-44A9-B314-7BC78290BD2C}" destId="{674D53E9-8F06-4693-A6F4-3110A05D2A59}" srcOrd="0" destOrd="0" presId="urn:microsoft.com/office/officeart/2005/8/layout/radial1"/>
    <dgm:cxn modelId="{E0CB5DAC-E5AF-47E3-B93B-4C34C6D2A2ED}" type="presOf" srcId="{111CA70D-45D1-4A84-B014-CA93D31FBD64}" destId="{3695CBFB-6B0E-4C43-8DC1-8950A85701DB}" srcOrd="1" destOrd="0" presId="urn:microsoft.com/office/officeart/2005/8/layout/radial1"/>
    <dgm:cxn modelId="{ABFFA68A-34D7-43F6-8487-8295C00E86CB}" type="presOf" srcId="{37A2C6D4-914E-4EA3-A651-DBF9BB43C877}" destId="{50538F44-6EAC-47B9-801F-EBD1B9E75E75}" srcOrd="1" destOrd="0" presId="urn:microsoft.com/office/officeart/2005/8/layout/radial1"/>
    <dgm:cxn modelId="{AD4023DD-7233-4527-AB0D-428EA908DE7A}" srcId="{6322B2B0-5C68-4B84-9770-B743056930DF}" destId="{7375131E-5F65-4DD9-B4E6-8292F4C62FC3}" srcOrd="2" destOrd="0" parTransId="{E19D2242-E7CA-4422-9A04-8354FA40CF3A}" sibTransId="{FC3D46F7-EA6A-4CE5-8889-7D8748D55C45}"/>
    <dgm:cxn modelId="{3CE0FAC7-030C-49CF-B6A4-0FA7F88CA191}" srcId="{6322B2B0-5C68-4B84-9770-B743056930DF}" destId="{32ED118B-006F-449F-9AA0-8D08D986F106}" srcOrd="1" destOrd="0" parTransId="{111CA70D-45D1-4A84-B014-CA93D31FBD64}" sibTransId="{620BADE7-7004-4C88-9668-1C20E1B3B309}"/>
    <dgm:cxn modelId="{93EA908C-CAEA-4931-A342-378224F6F311}" type="presOf" srcId="{111CA70D-45D1-4A84-B014-CA93D31FBD64}" destId="{B83D4B6D-A18C-453E-B542-A12CB236275F}" srcOrd="0" destOrd="0" presId="urn:microsoft.com/office/officeart/2005/8/layout/radial1"/>
    <dgm:cxn modelId="{10D8AE34-1792-4617-A1F6-427BC449F1C8}" type="presOf" srcId="{E19D2242-E7CA-4422-9A04-8354FA40CF3A}" destId="{FB28CC3A-3160-45AE-A5D3-5183849CB733}" srcOrd="0" destOrd="0" presId="urn:microsoft.com/office/officeart/2005/8/layout/radial1"/>
    <dgm:cxn modelId="{21AED68B-3502-4522-86CE-369F6DE42A9A}" type="presOf" srcId="{E19D2242-E7CA-4422-9A04-8354FA40CF3A}" destId="{B26429F8-90FF-4221-947D-29D84A342086}" srcOrd="1" destOrd="0" presId="urn:microsoft.com/office/officeart/2005/8/layout/radial1"/>
    <dgm:cxn modelId="{E1C3C7CC-C304-4998-8773-21481874F75E}" type="presOf" srcId="{32ED118B-006F-449F-9AA0-8D08D986F106}" destId="{1B2D9CE6-CC12-4086-A273-A6016C1DFDF0}" srcOrd="0" destOrd="0" presId="urn:microsoft.com/office/officeart/2005/8/layout/radial1"/>
    <dgm:cxn modelId="{81CA0DC3-F237-4042-B59F-856B51E8E91F}" type="presOf" srcId="{7375131E-5F65-4DD9-B4E6-8292F4C62FC3}" destId="{73767AC7-15D1-433C-83CF-84E8EC372156}" srcOrd="0" destOrd="0" presId="urn:microsoft.com/office/officeart/2005/8/layout/radial1"/>
    <dgm:cxn modelId="{E418B9F4-3CC4-432E-8473-06D1D16B45FD}" type="presParOf" srcId="{B1D6A795-E668-4114-A308-975E6869C693}" destId="{6D40F578-BE51-4BA2-AB48-500EBDCCD2FF}" srcOrd="0" destOrd="0" presId="urn:microsoft.com/office/officeart/2005/8/layout/radial1"/>
    <dgm:cxn modelId="{EFEC70C7-4CED-4F45-A10A-545EBAEE7130}" type="presParOf" srcId="{B1D6A795-E668-4114-A308-975E6869C693}" destId="{1F33E3A9-16CB-4EBB-AAA3-5FA042CD27E5}" srcOrd="1" destOrd="0" presId="urn:microsoft.com/office/officeart/2005/8/layout/radial1"/>
    <dgm:cxn modelId="{53641F8A-7264-4B8A-84F2-FDC83F21A7D9}" type="presParOf" srcId="{1F33E3A9-16CB-4EBB-AAA3-5FA042CD27E5}" destId="{50538F44-6EAC-47B9-801F-EBD1B9E75E75}" srcOrd="0" destOrd="0" presId="urn:microsoft.com/office/officeart/2005/8/layout/radial1"/>
    <dgm:cxn modelId="{607F2A9F-514A-4D24-B318-3052CD2F1CDB}" type="presParOf" srcId="{B1D6A795-E668-4114-A308-975E6869C693}" destId="{674D53E9-8F06-4693-A6F4-3110A05D2A59}" srcOrd="2" destOrd="0" presId="urn:microsoft.com/office/officeart/2005/8/layout/radial1"/>
    <dgm:cxn modelId="{98553075-41AF-403B-B7F5-3106C48A11E2}" type="presParOf" srcId="{B1D6A795-E668-4114-A308-975E6869C693}" destId="{B83D4B6D-A18C-453E-B542-A12CB236275F}" srcOrd="3" destOrd="0" presId="urn:microsoft.com/office/officeart/2005/8/layout/radial1"/>
    <dgm:cxn modelId="{7B63E946-02FB-4EC4-9CB3-5DCA2E618180}" type="presParOf" srcId="{B83D4B6D-A18C-453E-B542-A12CB236275F}" destId="{3695CBFB-6B0E-4C43-8DC1-8950A85701DB}" srcOrd="0" destOrd="0" presId="urn:microsoft.com/office/officeart/2005/8/layout/radial1"/>
    <dgm:cxn modelId="{D5934D91-07F6-4C14-8E2B-E36947612974}" type="presParOf" srcId="{B1D6A795-E668-4114-A308-975E6869C693}" destId="{1B2D9CE6-CC12-4086-A273-A6016C1DFDF0}" srcOrd="4" destOrd="0" presId="urn:microsoft.com/office/officeart/2005/8/layout/radial1"/>
    <dgm:cxn modelId="{9C4FA5F1-19B5-4B83-99B5-F43F43598741}" type="presParOf" srcId="{B1D6A795-E668-4114-A308-975E6869C693}" destId="{FB28CC3A-3160-45AE-A5D3-5183849CB733}" srcOrd="5" destOrd="0" presId="urn:microsoft.com/office/officeart/2005/8/layout/radial1"/>
    <dgm:cxn modelId="{D716CD4D-F4A2-4064-AD21-C60CCDA533B8}" type="presParOf" srcId="{FB28CC3A-3160-45AE-A5D3-5183849CB733}" destId="{B26429F8-90FF-4221-947D-29D84A342086}" srcOrd="0" destOrd="0" presId="urn:microsoft.com/office/officeart/2005/8/layout/radial1"/>
    <dgm:cxn modelId="{A27A4B66-EB99-434A-B652-D071D515CB99}" type="presParOf" srcId="{B1D6A795-E668-4114-A308-975E6869C693}" destId="{73767AC7-15D1-433C-83CF-84E8EC372156}" srcOrd="6" destOrd="0" presId="urn:microsoft.com/office/officeart/2005/8/layout/radial1"/>
  </dgm:cxnLst>
  <dgm:bg>
    <a:solidFill>
      <a:schemeClr val="tx2">
        <a:lumMod val="40000"/>
        <a:lumOff val="60000"/>
      </a:schemeClr>
    </a:solidFill>
  </dgm:bg>
  <dgm:whole/>
</dgm:dataModel>
</file>

<file path=ppt/diagrams/data2.xml><?xml version="1.0" encoding="utf-8"?>
<dgm:dataModel xmlns:dgm="http://schemas.openxmlformats.org/drawingml/2006/diagram" xmlns:a="http://schemas.openxmlformats.org/drawingml/2006/main">
  <dgm:ptLst>
    <dgm:pt modelId="{778BE3AD-E902-49F1-BC6E-5090E625C19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pPr rtl="1"/>
          <a:endParaRPr lang="ar-IQ"/>
        </a:p>
      </dgm:t>
    </dgm:pt>
    <dgm:pt modelId="{AABCAC4C-3580-418D-9DEB-E1B025EFAFEE}">
      <dgm:prSet phldrT="[نص]" custT="1"/>
      <dgm:spPr>
        <a:gradFill rotWithShape="0">
          <a:gsLst>
            <a:gs pos="0">
              <a:srgbClr val="FF0000"/>
            </a:gs>
            <a:gs pos="50000">
              <a:schemeClr val="accent1">
                <a:tint val="44500"/>
                <a:satMod val="160000"/>
              </a:schemeClr>
            </a:gs>
            <a:gs pos="100000">
              <a:schemeClr val="accent1">
                <a:tint val="23500"/>
                <a:satMod val="160000"/>
              </a:schemeClr>
            </a:gs>
          </a:gsLst>
          <a:lin ang="5400000" scaled="0"/>
        </a:gradFill>
      </dgm:spPr>
      <dgm:t>
        <a:bodyPr/>
        <a:lstStyle/>
        <a:p>
          <a:pPr rtl="1"/>
          <a:r>
            <a:rPr lang="ar-IQ" sz="1800" b="1" dirty="0" smtClean="0"/>
            <a:t>مرحلة الحركات المنعكسة</a:t>
          </a:r>
          <a:endParaRPr lang="ar-IQ" sz="1800" b="1" dirty="0"/>
        </a:p>
      </dgm:t>
    </dgm:pt>
    <dgm:pt modelId="{1BCB952F-1369-4C17-A49B-EECFBCF68282}" type="parTrans" cxnId="{CF311C22-0323-493B-9F24-C1463EE28AC0}">
      <dgm:prSet/>
      <dgm:spPr/>
      <dgm:t>
        <a:bodyPr/>
        <a:lstStyle/>
        <a:p>
          <a:pPr rtl="1"/>
          <a:endParaRPr lang="ar-IQ"/>
        </a:p>
      </dgm:t>
    </dgm:pt>
    <dgm:pt modelId="{972E8F71-3103-44C6-B5F4-E9E26FF460C5}" type="sibTrans" cxnId="{CF311C22-0323-493B-9F24-C1463EE28AC0}">
      <dgm:prSet/>
      <dgm:spPr/>
      <dgm:t>
        <a:bodyPr/>
        <a:lstStyle/>
        <a:p>
          <a:pPr rtl="1"/>
          <a:endParaRPr lang="ar-IQ"/>
        </a:p>
      </dgm:t>
    </dgm:pt>
    <dgm:pt modelId="{2CD5430E-5D6B-4F94-809D-3EC3AD169161}">
      <dgm:prSet phldrT="[نص]" custT="1"/>
      <dgm:spPr>
        <a:solidFill>
          <a:schemeClr val="bg1"/>
        </a:solidFill>
      </dgm:spPr>
      <dgm:t>
        <a:bodyPr/>
        <a:lstStyle/>
        <a:p>
          <a:pPr rtl="1"/>
          <a:r>
            <a:rPr lang="ar-IQ" sz="1600" b="1" dirty="0" smtClean="0">
              <a:solidFill>
                <a:schemeClr val="tx1"/>
              </a:solidFill>
            </a:rPr>
            <a:t>مرحلة الحركات الأولية</a:t>
          </a:r>
          <a:endParaRPr lang="ar-IQ" sz="1600" b="1" dirty="0">
            <a:solidFill>
              <a:schemeClr val="tx1"/>
            </a:solidFill>
          </a:endParaRPr>
        </a:p>
      </dgm:t>
    </dgm:pt>
    <dgm:pt modelId="{2061404F-9174-4707-998C-F0CBDC483D24}" type="parTrans" cxnId="{B6771B7F-33F5-4691-A234-22AA49CCDEF6}">
      <dgm:prSet/>
      <dgm:spPr/>
      <dgm:t>
        <a:bodyPr/>
        <a:lstStyle/>
        <a:p>
          <a:pPr rtl="1"/>
          <a:endParaRPr lang="ar-IQ"/>
        </a:p>
      </dgm:t>
    </dgm:pt>
    <dgm:pt modelId="{0D2D5857-53AF-4162-BD2C-DB18BAC7B78A}" type="sibTrans" cxnId="{B6771B7F-33F5-4691-A234-22AA49CCDEF6}">
      <dgm:prSet/>
      <dgm:spPr/>
      <dgm:t>
        <a:bodyPr/>
        <a:lstStyle/>
        <a:p>
          <a:pPr rtl="1"/>
          <a:endParaRPr lang="ar-IQ"/>
        </a:p>
      </dgm:t>
    </dgm:pt>
    <dgm:pt modelId="{74EC0C2B-1578-4840-A9E9-F583AA5B24CC}">
      <dgm:prSet phldrT="[نص]" custT="1"/>
      <dgm:spPr>
        <a:gradFill rotWithShape="0">
          <a:gsLst>
            <a:gs pos="0">
              <a:srgbClr val="FFC000"/>
            </a:gs>
            <a:gs pos="50000">
              <a:schemeClr val="accent1">
                <a:tint val="44500"/>
                <a:satMod val="160000"/>
              </a:schemeClr>
            </a:gs>
            <a:gs pos="100000">
              <a:schemeClr val="accent1">
                <a:tint val="23500"/>
                <a:satMod val="160000"/>
              </a:schemeClr>
            </a:gs>
          </a:gsLst>
          <a:lin ang="5400000" scaled="0"/>
        </a:gradFill>
      </dgm:spPr>
      <dgm:t>
        <a:bodyPr/>
        <a:lstStyle/>
        <a:p>
          <a:pPr rtl="1"/>
          <a:r>
            <a:rPr lang="ar-IQ" sz="1600" b="1" dirty="0" smtClean="0">
              <a:solidFill>
                <a:schemeClr val="tx1"/>
              </a:solidFill>
            </a:rPr>
            <a:t>مرحلة الحركات الأساسية</a:t>
          </a:r>
          <a:endParaRPr lang="ar-IQ" sz="1600" b="1" dirty="0">
            <a:solidFill>
              <a:schemeClr val="tx1"/>
            </a:solidFill>
          </a:endParaRPr>
        </a:p>
      </dgm:t>
    </dgm:pt>
    <dgm:pt modelId="{AC6CD428-4078-40FA-89B7-B69C5ED3FB4A}" type="parTrans" cxnId="{052177D6-63A7-4217-A082-DCB2F13BB1FE}">
      <dgm:prSet/>
      <dgm:spPr/>
      <dgm:t>
        <a:bodyPr/>
        <a:lstStyle/>
        <a:p>
          <a:pPr rtl="1"/>
          <a:endParaRPr lang="ar-IQ"/>
        </a:p>
      </dgm:t>
    </dgm:pt>
    <dgm:pt modelId="{12C2C068-A217-48B4-8E0E-B0177CA4DDCB}" type="sibTrans" cxnId="{052177D6-63A7-4217-A082-DCB2F13BB1FE}">
      <dgm:prSet/>
      <dgm:spPr/>
      <dgm:t>
        <a:bodyPr/>
        <a:lstStyle/>
        <a:p>
          <a:pPr rtl="1"/>
          <a:endParaRPr lang="ar-IQ"/>
        </a:p>
      </dgm:t>
    </dgm:pt>
    <dgm:pt modelId="{ACD9FBBA-7F4F-4A9B-B15B-F60B6EBA9F0E}">
      <dgm:prSet phldrT="[نص]" custT="1"/>
      <dgm:spPr>
        <a:gradFill rotWithShape="0">
          <a:gsLst>
            <a:gs pos="0">
              <a:schemeClr val="bg1"/>
            </a:gs>
            <a:gs pos="50000">
              <a:schemeClr val="accent1">
                <a:tint val="44500"/>
                <a:satMod val="160000"/>
              </a:schemeClr>
            </a:gs>
            <a:gs pos="100000">
              <a:schemeClr val="accent1">
                <a:tint val="23500"/>
                <a:satMod val="160000"/>
              </a:schemeClr>
            </a:gs>
          </a:gsLst>
          <a:lin ang="5400000" scaled="0"/>
        </a:gradFill>
      </dgm:spPr>
      <dgm:t>
        <a:bodyPr/>
        <a:lstStyle/>
        <a:p>
          <a:pPr rtl="1"/>
          <a:r>
            <a:rPr lang="ar-IQ" sz="1600" b="1" dirty="0" smtClean="0">
              <a:solidFill>
                <a:schemeClr val="tx1"/>
              </a:solidFill>
            </a:rPr>
            <a:t>مرحلة الحركات المتعلقة بالرياضيات والألعاب</a:t>
          </a:r>
          <a:endParaRPr lang="ar-IQ" sz="1600" b="1" dirty="0">
            <a:solidFill>
              <a:schemeClr val="tx1"/>
            </a:solidFill>
          </a:endParaRPr>
        </a:p>
      </dgm:t>
    </dgm:pt>
    <dgm:pt modelId="{2E9C7377-A5B9-49C8-A4EC-57F8460C38A8}" type="parTrans" cxnId="{EC649814-4605-464A-AA4A-F02100D672AF}">
      <dgm:prSet/>
      <dgm:spPr/>
      <dgm:t>
        <a:bodyPr/>
        <a:lstStyle/>
        <a:p>
          <a:pPr rtl="1"/>
          <a:endParaRPr lang="ar-IQ"/>
        </a:p>
      </dgm:t>
    </dgm:pt>
    <dgm:pt modelId="{BE4F2B0C-9DF3-4905-A6B4-A4AE7022164E}" type="sibTrans" cxnId="{EC649814-4605-464A-AA4A-F02100D672AF}">
      <dgm:prSet/>
      <dgm:spPr/>
      <dgm:t>
        <a:bodyPr/>
        <a:lstStyle/>
        <a:p>
          <a:pPr rtl="1"/>
          <a:endParaRPr lang="ar-IQ"/>
        </a:p>
      </dgm:t>
    </dgm:pt>
    <dgm:pt modelId="{0C34BCED-9414-4F96-BC90-C04055632FF0}" type="pres">
      <dgm:prSet presAssocID="{778BE3AD-E902-49F1-BC6E-5090E625C19F}" presName="Name0" presStyleCnt="0">
        <dgm:presLayoutVars>
          <dgm:chMax val="7"/>
          <dgm:resizeHandles val="exact"/>
        </dgm:presLayoutVars>
      </dgm:prSet>
      <dgm:spPr/>
      <dgm:t>
        <a:bodyPr/>
        <a:lstStyle/>
        <a:p>
          <a:pPr rtl="1"/>
          <a:endParaRPr lang="ar-IQ"/>
        </a:p>
      </dgm:t>
    </dgm:pt>
    <dgm:pt modelId="{086441FC-D0CB-4EC8-8D6A-EC5C5A6D2F4A}" type="pres">
      <dgm:prSet presAssocID="{778BE3AD-E902-49F1-BC6E-5090E625C19F}" presName="comp1" presStyleCnt="0"/>
      <dgm:spPr/>
    </dgm:pt>
    <dgm:pt modelId="{05E4B6D3-C1B1-4050-8C36-FE4262AD36AB}" type="pres">
      <dgm:prSet presAssocID="{778BE3AD-E902-49F1-BC6E-5090E625C19F}" presName="circle1" presStyleLbl="node1" presStyleIdx="0" presStyleCnt="4"/>
      <dgm:spPr/>
      <dgm:t>
        <a:bodyPr/>
        <a:lstStyle/>
        <a:p>
          <a:pPr rtl="1"/>
          <a:endParaRPr lang="ar-IQ"/>
        </a:p>
      </dgm:t>
    </dgm:pt>
    <dgm:pt modelId="{E4BE0F15-0C76-4150-AEBF-41FD79F02FF0}" type="pres">
      <dgm:prSet presAssocID="{778BE3AD-E902-49F1-BC6E-5090E625C19F}" presName="c1text" presStyleLbl="node1" presStyleIdx="0" presStyleCnt="4">
        <dgm:presLayoutVars>
          <dgm:bulletEnabled val="1"/>
        </dgm:presLayoutVars>
      </dgm:prSet>
      <dgm:spPr/>
      <dgm:t>
        <a:bodyPr/>
        <a:lstStyle/>
        <a:p>
          <a:pPr rtl="1"/>
          <a:endParaRPr lang="ar-IQ"/>
        </a:p>
      </dgm:t>
    </dgm:pt>
    <dgm:pt modelId="{5C63E5DD-8D96-4902-A4FF-214E67533C26}" type="pres">
      <dgm:prSet presAssocID="{778BE3AD-E902-49F1-BC6E-5090E625C19F}" presName="comp2" presStyleCnt="0"/>
      <dgm:spPr/>
    </dgm:pt>
    <dgm:pt modelId="{B95D88DB-3AB1-4AC6-A35A-A6A38ABE41B4}" type="pres">
      <dgm:prSet presAssocID="{778BE3AD-E902-49F1-BC6E-5090E625C19F}" presName="circle2" presStyleLbl="node1" presStyleIdx="1" presStyleCnt="4"/>
      <dgm:spPr/>
      <dgm:t>
        <a:bodyPr/>
        <a:lstStyle/>
        <a:p>
          <a:pPr rtl="1"/>
          <a:endParaRPr lang="ar-IQ"/>
        </a:p>
      </dgm:t>
    </dgm:pt>
    <dgm:pt modelId="{EBF1DF3B-E193-4051-92F1-8AAC86BDF94A}" type="pres">
      <dgm:prSet presAssocID="{778BE3AD-E902-49F1-BC6E-5090E625C19F}" presName="c2text" presStyleLbl="node1" presStyleIdx="1" presStyleCnt="4">
        <dgm:presLayoutVars>
          <dgm:bulletEnabled val="1"/>
        </dgm:presLayoutVars>
      </dgm:prSet>
      <dgm:spPr/>
      <dgm:t>
        <a:bodyPr/>
        <a:lstStyle/>
        <a:p>
          <a:pPr rtl="1"/>
          <a:endParaRPr lang="ar-IQ"/>
        </a:p>
      </dgm:t>
    </dgm:pt>
    <dgm:pt modelId="{8BDE73D4-C579-4EF3-84E1-9D1E93DDC993}" type="pres">
      <dgm:prSet presAssocID="{778BE3AD-E902-49F1-BC6E-5090E625C19F}" presName="comp3" presStyleCnt="0"/>
      <dgm:spPr/>
    </dgm:pt>
    <dgm:pt modelId="{93E135A6-42D8-4228-A519-9EE334CD6DAD}" type="pres">
      <dgm:prSet presAssocID="{778BE3AD-E902-49F1-BC6E-5090E625C19F}" presName="circle3" presStyleLbl="node1" presStyleIdx="2" presStyleCnt="4"/>
      <dgm:spPr/>
      <dgm:t>
        <a:bodyPr/>
        <a:lstStyle/>
        <a:p>
          <a:pPr rtl="1"/>
          <a:endParaRPr lang="ar-IQ"/>
        </a:p>
      </dgm:t>
    </dgm:pt>
    <dgm:pt modelId="{18727F4B-1B69-4C72-82CA-89CC66E09F80}" type="pres">
      <dgm:prSet presAssocID="{778BE3AD-E902-49F1-BC6E-5090E625C19F}" presName="c3text" presStyleLbl="node1" presStyleIdx="2" presStyleCnt="4">
        <dgm:presLayoutVars>
          <dgm:bulletEnabled val="1"/>
        </dgm:presLayoutVars>
      </dgm:prSet>
      <dgm:spPr/>
      <dgm:t>
        <a:bodyPr/>
        <a:lstStyle/>
        <a:p>
          <a:pPr rtl="1"/>
          <a:endParaRPr lang="ar-IQ"/>
        </a:p>
      </dgm:t>
    </dgm:pt>
    <dgm:pt modelId="{245A354F-71DF-4999-B16F-5DBE0152FFB7}" type="pres">
      <dgm:prSet presAssocID="{778BE3AD-E902-49F1-BC6E-5090E625C19F}" presName="comp4" presStyleCnt="0"/>
      <dgm:spPr/>
    </dgm:pt>
    <dgm:pt modelId="{7871D0E4-C446-4496-A423-F60987E17219}" type="pres">
      <dgm:prSet presAssocID="{778BE3AD-E902-49F1-BC6E-5090E625C19F}" presName="circle4" presStyleLbl="node1" presStyleIdx="3" presStyleCnt="4"/>
      <dgm:spPr/>
      <dgm:t>
        <a:bodyPr/>
        <a:lstStyle/>
        <a:p>
          <a:pPr rtl="1"/>
          <a:endParaRPr lang="ar-IQ"/>
        </a:p>
      </dgm:t>
    </dgm:pt>
    <dgm:pt modelId="{17C6B50E-48E9-4761-97A8-E7D166FF995C}" type="pres">
      <dgm:prSet presAssocID="{778BE3AD-E902-49F1-BC6E-5090E625C19F}" presName="c4text" presStyleLbl="node1" presStyleIdx="3" presStyleCnt="4">
        <dgm:presLayoutVars>
          <dgm:bulletEnabled val="1"/>
        </dgm:presLayoutVars>
      </dgm:prSet>
      <dgm:spPr/>
      <dgm:t>
        <a:bodyPr/>
        <a:lstStyle/>
        <a:p>
          <a:pPr rtl="1"/>
          <a:endParaRPr lang="ar-IQ"/>
        </a:p>
      </dgm:t>
    </dgm:pt>
  </dgm:ptLst>
  <dgm:cxnLst>
    <dgm:cxn modelId="{7C351E15-8C98-481B-AED9-E1D40223C64A}" type="presOf" srcId="{778BE3AD-E902-49F1-BC6E-5090E625C19F}" destId="{0C34BCED-9414-4F96-BC90-C04055632FF0}" srcOrd="0" destOrd="0" presId="urn:microsoft.com/office/officeart/2005/8/layout/venn2"/>
    <dgm:cxn modelId="{92E7038B-29B4-481C-AA82-356F568B9689}" type="presOf" srcId="{2CD5430E-5D6B-4F94-809D-3EC3AD169161}" destId="{B95D88DB-3AB1-4AC6-A35A-A6A38ABE41B4}" srcOrd="0" destOrd="0" presId="urn:microsoft.com/office/officeart/2005/8/layout/venn2"/>
    <dgm:cxn modelId="{7D6993A6-D44C-496B-9386-E3AAF002C102}" type="presOf" srcId="{74EC0C2B-1578-4840-A9E9-F583AA5B24CC}" destId="{93E135A6-42D8-4228-A519-9EE334CD6DAD}" srcOrd="0" destOrd="0" presId="urn:microsoft.com/office/officeart/2005/8/layout/venn2"/>
    <dgm:cxn modelId="{B6771B7F-33F5-4691-A234-22AA49CCDEF6}" srcId="{778BE3AD-E902-49F1-BC6E-5090E625C19F}" destId="{2CD5430E-5D6B-4F94-809D-3EC3AD169161}" srcOrd="1" destOrd="0" parTransId="{2061404F-9174-4707-998C-F0CBDC483D24}" sibTransId="{0D2D5857-53AF-4162-BD2C-DB18BAC7B78A}"/>
    <dgm:cxn modelId="{CF311C22-0323-493B-9F24-C1463EE28AC0}" srcId="{778BE3AD-E902-49F1-BC6E-5090E625C19F}" destId="{AABCAC4C-3580-418D-9DEB-E1B025EFAFEE}" srcOrd="0" destOrd="0" parTransId="{1BCB952F-1369-4C17-A49B-EECFBCF68282}" sibTransId="{972E8F71-3103-44C6-B5F4-E9E26FF460C5}"/>
    <dgm:cxn modelId="{27E418D7-8125-4FBE-9D2D-675D97BAA7CF}" type="presOf" srcId="{2CD5430E-5D6B-4F94-809D-3EC3AD169161}" destId="{EBF1DF3B-E193-4051-92F1-8AAC86BDF94A}" srcOrd="1" destOrd="0" presId="urn:microsoft.com/office/officeart/2005/8/layout/venn2"/>
    <dgm:cxn modelId="{09D25F4D-5DD0-4164-90E5-BBD003ABE062}" type="presOf" srcId="{74EC0C2B-1578-4840-A9E9-F583AA5B24CC}" destId="{18727F4B-1B69-4C72-82CA-89CC66E09F80}" srcOrd="1" destOrd="0" presId="urn:microsoft.com/office/officeart/2005/8/layout/venn2"/>
    <dgm:cxn modelId="{657B2530-5A40-4FE0-ACF7-6F0AABDCDA7D}" type="presOf" srcId="{AABCAC4C-3580-418D-9DEB-E1B025EFAFEE}" destId="{05E4B6D3-C1B1-4050-8C36-FE4262AD36AB}" srcOrd="0" destOrd="0" presId="urn:microsoft.com/office/officeart/2005/8/layout/venn2"/>
    <dgm:cxn modelId="{052177D6-63A7-4217-A082-DCB2F13BB1FE}" srcId="{778BE3AD-E902-49F1-BC6E-5090E625C19F}" destId="{74EC0C2B-1578-4840-A9E9-F583AA5B24CC}" srcOrd="2" destOrd="0" parTransId="{AC6CD428-4078-40FA-89B7-B69C5ED3FB4A}" sibTransId="{12C2C068-A217-48B4-8E0E-B0177CA4DDCB}"/>
    <dgm:cxn modelId="{A8570F0A-AD0B-42DA-B7B2-1D7660507FEA}" type="presOf" srcId="{ACD9FBBA-7F4F-4A9B-B15B-F60B6EBA9F0E}" destId="{7871D0E4-C446-4496-A423-F60987E17219}" srcOrd="0" destOrd="0" presId="urn:microsoft.com/office/officeart/2005/8/layout/venn2"/>
    <dgm:cxn modelId="{4DAD3E51-8D9F-40F7-A060-A383A191CFDB}" type="presOf" srcId="{ACD9FBBA-7F4F-4A9B-B15B-F60B6EBA9F0E}" destId="{17C6B50E-48E9-4761-97A8-E7D166FF995C}" srcOrd="1" destOrd="0" presId="urn:microsoft.com/office/officeart/2005/8/layout/venn2"/>
    <dgm:cxn modelId="{58D6CE87-FC4C-45B9-A01D-29496ADBF9B7}" type="presOf" srcId="{AABCAC4C-3580-418D-9DEB-E1B025EFAFEE}" destId="{E4BE0F15-0C76-4150-AEBF-41FD79F02FF0}" srcOrd="1" destOrd="0" presId="urn:microsoft.com/office/officeart/2005/8/layout/venn2"/>
    <dgm:cxn modelId="{EC649814-4605-464A-AA4A-F02100D672AF}" srcId="{778BE3AD-E902-49F1-BC6E-5090E625C19F}" destId="{ACD9FBBA-7F4F-4A9B-B15B-F60B6EBA9F0E}" srcOrd="3" destOrd="0" parTransId="{2E9C7377-A5B9-49C8-A4EC-57F8460C38A8}" sibTransId="{BE4F2B0C-9DF3-4905-A6B4-A4AE7022164E}"/>
    <dgm:cxn modelId="{457EEAAB-C8D6-4001-84BF-32B5956D7641}" type="presParOf" srcId="{0C34BCED-9414-4F96-BC90-C04055632FF0}" destId="{086441FC-D0CB-4EC8-8D6A-EC5C5A6D2F4A}" srcOrd="0" destOrd="0" presId="urn:microsoft.com/office/officeart/2005/8/layout/venn2"/>
    <dgm:cxn modelId="{CE6F8256-B51B-4254-9D08-5F4A92B0159E}" type="presParOf" srcId="{086441FC-D0CB-4EC8-8D6A-EC5C5A6D2F4A}" destId="{05E4B6D3-C1B1-4050-8C36-FE4262AD36AB}" srcOrd="0" destOrd="0" presId="urn:microsoft.com/office/officeart/2005/8/layout/venn2"/>
    <dgm:cxn modelId="{54C55023-1A19-4A38-9D5A-E2683D1500E3}" type="presParOf" srcId="{086441FC-D0CB-4EC8-8D6A-EC5C5A6D2F4A}" destId="{E4BE0F15-0C76-4150-AEBF-41FD79F02FF0}" srcOrd="1" destOrd="0" presId="urn:microsoft.com/office/officeart/2005/8/layout/venn2"/>
    <dgm:cxn modelId="{3771FDE7-BE26-4F12-A5CF-D506172D2220}" type="presParOf" srcId="{0C34BCED-9414-4F96-BC90-C04055632FF0}" destId="{5C63E5DD-8D96-4902-A4FF-214E67533C26}" srcOrd="1" destOrd="0" presId="urn:microsoft.com/office/officeart/2005/8/layout/venn2"/>
    <dgm:cxn modelId="{F272A3A6-A488-49A3-9ACD-436FBBF8D509}" type="presParOf" srcId="{5C63E5DD-8D96-4902-A4FF-214E67533C26}" destId="{B95D88DB-3AB1-4AC6-A35A-A6A38ABE41B4}" srcOrd="0" destOrd="0" presId="urn:microsoft.com/office/officeart/2005/8/layout/venn2"/>
    <dgm:cxn modelId="{80503ABD-84EE-4DF1-8CD6-2C114E1AE0BE}" type="presParOf" srcId="{5C63E5DD-8D96-4902-A4FF-214E67533C26}" destId="{EBF1DF3B-E193-4051-92F1-8AAC86BDF94A}" srcOrd="1" destOrd="0" presId="urn:microsoft.com/office/officeart/2005/8/layout/venn2"/>
    <dgm:cxn modelId="{7607C1B4-65E7-4880-8491-FA0E8863D66E}" type="presParOf" srcId="{0C34BCED-9414-4F96-BC90-C04055632FF0}" destId="{8BDE73D4-C579-4EF3-84E1-9D1E93DDC993}" srcOrd="2" destOrd="0" presId="urn:microsoft.com/office/officeart/2005/8/layout/venn2"/>
    <dgm:cxn modelId="{2F318DAA-C417-484B-BCA4-3A2C0EBA5CCD}" type="presParOf" srcId="{8BDE73D4-C579-4EF3-84E1-9D1E93DDC993}" destId="{93E135A6-42D8-4228-A519-9EE334CD6DAD}" srcOrd="0" destOrd="0" presId="urn:microsoft.com/office/officeart/2005/8/layout/venn2"/>
    <dgm:cxn modelId="{91793D38-3892-4956-928B-29392744E04C}" type="presParOf" srcId="{8BDE73D4-C579-4EF3-84E1-9D1E93DDC993}" destId="{18727F4B-1B69-4C72-82CA-89CC66E09F80}" srcOrd="1" destOrd="0" presId="urn:microsoft.com/office/officeart/2005/8/layout/venn2"/>
    <dgm:cxn modelId="{8D0CFC0D-5652-44DB-B7A4-5FE6CAA5E6D9}" type="presParOf" srcId="{0C34BCED-9414-4F96-BC90-C04055632FF0}" destId="{245A354F-71DF-4999-B16F-5DBE0152FFB7}" srcOrd="3" destOrd="0" presId="urn:microsoft.com/office/officeart/2005/8/layout/venn2"/>
    <dgm:cxn modelId="{45D6013D-77D9-4F09-89EE-CC5E6E72ECA5}" type="presParOf" srcId="{245A354F-71DF-4999-B16F-5DBE0152FFB7}" destId="{7871D0E4-C446-4496-A423-F60987E17219}" srcOrd="0" destOrd="0" presId="urn:microsoft.com/office/officeart/2005/8/layout/venn2"/>
    <dgm:cxn modelId="{D32257E9-66AB-4578-BB3C-60863504ED86}" type="presParOf" srcId="{245A354F-71DF-4999-B16F-5DBE0152FFB7}" destId="{17C6B50E-48E9-4761-97A8-E7D166FF995C}" srcOrd="1" destOrd="0" presId="urn:microsoft.com/office/officeart/2005/8/layout/venn2"/>
  </dgm:cxnLst>
  <dgm:bg>
    <a:gradFill>
      <a:gsLst>
        <a:gs pos="0">
          <a:srgbClr val="0070C0"/>
        </a:gs>
        <a:gs pos="50000">
          <a:schemeClr val="accent1">
            <a:tint val="44500"/>
            <a:satMod val="160000"/>
          </a:schemeClr>
        </a:gs>
        <a:gs pos="100000">
          <a:schemeClr val="accent1">
            <a:tint val="23500"/>
            <a:satMod val="160000"/>
          </a:schemeClr>
        </a:gs>
      </a:gsLst>
      <a:lin ang="5400000" scaled="0"/>
    </a:gradFill>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28/05/1433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28/05/1433</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0180" y="428604"/>
            <a:ext cx="7315224" cy="1470025"/>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t>المدخل إلى التعلم والتعليم للمهارات الحركية الرياضية</a:t>
            </a:r>
            <a:endParaRPr lang="ar-IQ" sz="4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endParaRPr>
          </a:p>
        </p:txBody>
      </p:sp>
      <p:sp>
        <p:nvSpPr>
          <p:cNvPr id="3" name="عنوان فرعي 2"/>
          <p:cNvSpPr>
            <a:spLocks noGrp="1"/>
          </p:cNvSpPr>
          <p:nvPr>
            <p:ph type="subTitle" idx="1"/>
          </p:nvPr>
        </p:nvSpPr>
        <p:spPr>
          <a:xfrm>
            <a:off x="3714744" y="2643182"/>
            <a:ext cx="5214974" cy="1357322"/>
          </a:xfrm>
        </p:spPr>
        <p:style>
          <a:lnRef idx="2">
            <a:schemeClr val="accent2"/>
          </a:lnRef>
          <a:fillRef idx="1">
            <a:schemeClr val="lt1"/>
          </a:fillRef>
          <a:effectRef idx="0">
            <a:schemeClr val="accent2"/>
          </a:effectRef>
          <a:fontRef idx="minor">
            <a:schemeClr val="dk1"/>
          </a:fontRef>
        </p:style>
        <p:txBody>
          <a:bodyPr>
            <a:noAutofit/>
          </a:bodyPr>
          <a:lstStyle/>
          <a:p>
            <a:pPr algn="ctr"/>
            <a:r>
              <a:rPr lang="ar-IQ" sz="4000" dirty="0" smtClean="0">
                <a:effectLst>
                  <a:glow rad="139700">
                    <a:schemeClr val="accent2">
                      <a:satMod val="175000"/>
                      <a:alpha val="40000"/>
                    </a:schemeClr>
                  </a:glow>
                </a:effectLst>
              </a:rPr>
              <a:t>مقدم من قبل </a:t>
            </a:r>
          </a:p>
          <a:p>
            <a:pPr algn="ctr"/>
            <a:r>
              <a:rPr lang="ar-IQ" sz="4000" dirty="0" smtClean="0">
                <a:effectLst>
                  <a:glow rad="139700">
                    <a:schemeClr val="accent2">
                      <a:satMod val="175000"/>
                      <a:alpha val="40000"/>
                    </a:schemeClr>
                  </a:glow>
                </a:effectLst>
              </a:rPr>
              <a:t>مشتاق عبد الرضا شرارة</a:t>
            </a:r>
          </a:p>
        </p:txBody>
      </p:sp>
      <p:sp>
        <p:nvSpPr>
          <p:cNvPr id="6" name="شكل بيضاوي 5"/>
          <p:cNvSpPr/>
          <p:nvPr/>
        </p:nvSpPr>
        <p:spPr>
          <a:xfrm>
            <a:off x="214314" y="3357562"/>
            <a:ext cx="3000364" cy="30003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solidFill>
                  <a:srgbClr val="FF0000"/>
                </a:solidFill>
                <a:effectLst>
                  <a:glow rad="101600">
                    <a:schemeClr val="accent4">
                      <a:satMod val="175000"/>
                      <a:alpha val="40000"/>
                    </a:schemeClr>
                  </a:glow>
                </a:effectLst>
              </a:rPr>
              <a:t>بأشراف الدكتور</a:t>
            </a:r>
          </a:p>
          <a:p>
            <a:pPr algn="ctr"/>
            <a:r>
              <a:rPr lang="ar-IQ" sz="2800" b="1" dirty="0" smtClean="0">
                <a:solidFill>
                  <a:srgbClr val="FF0000"/>
                </a:solidFill>
                <a:effectLst>
                  <a:glow rad="101600">
                    <a:schemeClr val="accent4">
                      <a:satMod val="175000"/>
                      <a:alpha val="40000"/>
                    </a:schemeClr>
                  </a:glow>
                </a:effectLst>
              </a:rPr>
              <a:t>عبد الله حسين اللامي</a:t>
            </a:r>
            <a:endParaRPr lang="ar-IQ" sz="2800" b="1" dirty="0">
              <a:solidFill>
                <a:srgbClr val="FF0000"/>
              </a:solidFill>
              <a:effectLst>
                <a:glow rad="101600">
                  <a:schemeClr val="accent4">
                    <a:satMod val="175000"/>
                    <a:alpha val="40000"/>
                  </a:schemeClr>
                </a:glow>
              </a:effectLst>
            </a:endParaRPr>
          </a:p>
        </p:txBody>
      </p:sp>
      <p:pic>
        <p:nvPicPr>
          <p:cNvPr id="7" name="Picture 2" descr="C:\Documents and Settings\Administrator\Desktop\صور رياضية\imagesCAZWZ17K.jpg"/>
          <p:cNvPicPr>
            <a:picLocks noChangeAspect="1" noChangeArrowheads="1"/>
          </p:cNvPicPr>
          <p:nvPr/>
        </p:nvPicPr>
        <p:blipFill>
          <a:blip r:embed="rId2"/>
          <a:srcRect/>
          <a:stretch>
            <a:fillRect/>
          </a:stretch>
        </p:blipFill>
        <p:spPr bwMode="auto">
          <a:xfrm>
            <a:off x="4452956" y="4500570"/>
            <a:ext cx="3833820" cy="1928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5357826"/>
            <a:ext cx="8229600" cy="1071570"/>
          </a:xfrm>
        </p:spPr>
        <p:style>
          <a:lnRef idx="1">
            <a:schemeClr val="accent4"/>
          </a:lnRef>
          <a:fillRef idx="2">
            <a:schemeClr val="accent4"/>
          </a:fillRef>
          <a:effectRef idx="1">
            <a:schemeClr val="accent4"/>
          </a:effectRef>
          <a:fontRef idx="minor">
            <a:schemeClr val="dk1"/>
          </a:fontRef>
        </p:style>
        <p:txBody>
          <a:bodyPr/>
          <a:lstStyle/>
          <a:p>
            <a:r>
              <a:rPr lang="ar-IQ" dirty="0" smtClean="0"/>
              <a:t>الأسس التي يبنى عليها التعلم الحركي </a:t>
            </a:r>
            <a:endParaRPr lang="ar-IQ" dirty="0"/>
          </a:p>
        </p:txBody>
      </p:sp>
      <p:sp>
        <p:nvSpPr>
          <p:cNvPr id="8" name="عنصر نائب للمحتوى 7"/>
          <p:cNvSpPr>
            <a:spLocks noGrp="1"/>
          </p:cNvSpPr>
          <p:nvPr>
            <p:ph sz="quarter" idx="4"/>
          </p:nvPr>
        </p:nvSpPr>
        <p:spPr/>
        <p:style>
          <a:lnRef idx="1">
            <a:schemeClr val="accent2"/>
          </a:lnRef>
          <a:fillRef idx="2">
            <a:schemeClr val="accent2"/>
          </a:fillRef>
          <a:effectRef idx="1">
            <a:schemeClr val="accent2"/>
          </a:effectRef>
          <a:fontRef idx="minor">
            <a:schemeClr val="dk1"/>
          </a:fontRef>
        </p:style>
        <p:txBody>
          <a:bodyPr/>
          <a:lstStyle/>
          <a:p>
            <a:r>
              <a:rPr lang="ar-IQ" b="1" dirty="0" smtClean="0"/>
              <a:t>اللغة </a:t>
            </a:r>
          </a:p>
          <a:p>
            <a:r>
              <a:rPr lang="ar-IQ" b="1" dirty="0" smtClean="0"/>
              <a:t>المجتمع المحيط بالفرد المتعلم</a:t>
            </a:r>
            <a:r>
              <a:rPr lang="ar-IQ" dirty="0" smtClean="0"/>
              <a:t> </a:t>
            </a:r>
          </a:p>
          <a:p>
            <a:r>
              <a:rPr lang="ar-IQ" b="1" dirty="0" smtClean="0"/>
              <a:t>المشاركة الفعلية والدوافع في العملية التعليمية </a:t>
            </a:r>
          </a:p>
          <a:p>
            <a:pPr lvl="0"/>
            <a:r>
              <a:rPr lang="ar-IQ" b="1" dirty="0" smtClean="0"/>
              <a:t>استيعاب الواجبات الحركية </a:t>
            </a:r>
            <a:endParaRPr lang="en-US" dirty="0" smtClean="0"/>
          </a:p>
          <a:p>
            <a:r>
              <a:rPr lang="ar-IQ" b="1" dirty="0" smtClean="0"/>
              <a:t>عائد المعلومات أو التغذية الراجعة </a:t>
            </a:r>
          </a:p>
          <a:p>
            <a:r>
              <a:rPr lang="ar-IQ" b="1" dirty="0" smtClean="0"/>
              <a:t>المستوى الحركي في بداية العملية التعليمية </a:t>
            </a:r>
            <a:endParaRPr lang="ar-IQ" dirty="0"/>
          </a:p>
        </p:txBody>
      </p:sp>
      <p:pic>
        <p:nvPicPr>
          <p:cNvPr id="9" name="Picture 2" descr="C:\Documents and Settings\Administrator\Desktop\صور رياضية\imagesCASH2EVY.jpg"/>
          <p:cNvPicPr>
            <a:picLocks noGrp="1" noChangeAspect="1" noChangeArrowheads="1"/>
          </p:cNvPicPr>
          <p:nvPr>
            <p:ph sz="quarter" idx="2"/>
          </p:nvPr>
        </p:nvPicPr>
        <p:blipFill>
          <a:blip r:embed="rId2"/>
          <a:srcRect/>
          <a:stretch>
            <a:fillRect/>
          </a:stretch>
        </p:blipFill>
        <p:spPr bwMode="auto">
          <a:xfrm>
            <a:off x="714348" y="1000108"/>
            <a:ext cx="3429024" cy="430435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14818"/>
            <a:ext cx="4043362" cy="1659890"/>
          </a:xfrm>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effectLst>
                  <a:glow rad="228600">
                    <a:schemeClr val="accent3">
                      <a:satMod val="175000"/>
                      <a:alpha val="40000"/>
                    </a:schemeClr>
                  </a:glow>
                  <a:outerShdw blurRad="50000" dist="30000" dir="5400000" algn="tl" rotWithShape="0">
                    <a:srgbClr val="000000">
                      <a:alpha val="30000"/>
                    </a:srgbClr>
                  </a:outerShdw>
                </a:effectLst>
              </a:rPr>
              <a:t>خصائص التعلم الحركي </a:t>
            </a:r>
            <a:endParaRPr lang="ar-IQ" dirty="0">
              <a:effectLst>
                <a:glow rad="228600">
                  <a:schemeClr val="accent3">
                    <a:satMod val="175000"/>
                    <a:alpha val="40000"/>
                  </a:schemeClr>
                </a:glow>
                <a:outerShdw blurRad="50000" dist="30000" dir="5400000" algn="tl" rotWithShape="0">
                  <a:srgbClr val="000000">
                    <a:alpha val="30000"/>
                  </a:srgbClr>
                </a:outerShdw>
              </a:effectLst>
            </a:endParaRPr>
          </a:p>
        </p:txBody>
      </p:sp>
      <p:sp>
        <p:nvSpPr>
          <p:cNvPr id="5" name="عنصر نائب للمحتوى 4"/>
          <p:cNvSpPr>
            <a:spLocks noGrp="1"/>
          </p:cNvSpPr>
          <p:nvPr>
            <p:ph sz="quarter" idx="2"/>
          </p:nvPr>
        </p:nvSpPr>
        <p:spPr>
          <a:xfrm>
            <a:off x="457200" y="1183650"/>
            <a:ext cx="4023360" cy="2459664"/>
          </a:xfrm>
        </p:spPr>
        <p:style>
          <a:lnRef idx="2">
            <a:schemeClr val="accent2"/>
          </a:lnRef>
          <a:fillRef idx="1">
            <a:schemeClr val="lt1"/>
          </a:fillRef>
          <a:effectRef idx="0">
            <a:schemeClr val="accent2"/>
          </a:effectRef>
          <a:fontRef idx="minor">
            <a:schemeClr val="dk1"/>
          </a:fontRef>
        </p:style>
        <p:txBody>
          <a:bodyPr>
            <a:normAutofit/>
          </a:bodyPr>
          <a:lstStyle/>
          <a:p>
            <a:r>
              <a:rPr lang="ar-IQ" sz="2800" dirty="0" smtClean="0">
                <a:effectLst>
                  <a:glow rad="228600">
                    <a:schemeClr val="accent2">
                      <a:satMod val="175000"/>
                      <a:alpha val="40000"/>
                    </a:schemeClr>
                  </a:glow>
                </a:effectLst>
              </a:rPr>
              <a:t>الاتصال الإدراكي – الحركي </a:t>
            </a:r>
          </a:p>
          <a:p>
            <a:r>
              <a:rPr lang="ar-IQ" sz="2800" dirty="0" smtClean="0">
                <a:effectLst>
                  <a:glow rad="228600">
                    <a:schemeClr val="accent2">
                      <a:satMod val="175000"/>
                      <a:alpha val="40000"/>
                    </a:schemeClr>
                  </a:glow>
                </a:effectLst>
              </a:rPr>
              <a:t>تسلسل الاستجابة </a:t>
            </a:r>
          </a:p>
          <a:p>
            <a:r>
              <a:rPr lang="ar-IQ" sz="2800" dirty="0" smtClean="0">
                <a:effectLst>
                  <a:glow rad="228600">
                    <a:schemeClr val="accent2">
                      <a:satMod val="175000"/>
                      <a:alpha val="40000"/>
                    </a:schemeClr>
                  </a:glow>
                </a:effectLst>
              </a:rPr>
              <a:t>تنظيم الاستجابات </a:t>
            </a:r>
          </a:p>
          <a:p>
            <a:r>
              <a:rPr lang="ar-IQ" sz="2800" dirty="0" smtClean="0">
                <a:effectLst>
                  <a:glow rad="228600">
                    <a:schemeClr val="accent2">
                      <a:satMod val="175000"/>
                      <a:alpha val="40000"/>
                    </a:schemeClr>
                  </a:glow>
                </a:effectLst>
              </a:rPr>
              <a:t>التغذية الراجعة </a:t>
            </a:r>
            <a:endParaRPr lang="ar-IQ" sz="2800" dirty="0">
              <a:effectLst>
                <a:glow rad="228600">
                  <a:schemeClr val="accent2">
                    <a:satMod val="175000"/>
                    <a:alpha val="40000"/>
                  </a:schemeClr>
                </a:glow>
              </a:effectLst>
            </a:endParaRPr>
          </a:p>
        </p:txBody>
      </p:sp>
      <p:pic>
        <p:nvPicPr>
          <p:cNvPr id="7" name="Picture 2" descr="C:\Documents and Settings\Administrator\Desktop\صور رياضية\imagesCAGTGF1C.jpg"/>
          <p:cNvPicPr>
            <a:picLocks noGrp="1" noChangeAspect="1" noChangeArrowheads="1"/>
          </p:cNvPicPr>
          <p:nvPr>
            <p:ph sz="quarter" idx="4"/>
          </p:nvPr>
        </p:nvPicPr>
        <p:blipFill>
          <a:blip r:embed="rId2"/>
          <a:srcRect/>
          <a:stretch>
            <a:fillRect/>
          </a:stretch>
        </p:blipFill>
        <p:spPr bwMode="auto">
          <a:xfrm>
            <a:off x="4929190" y="1071546"/>
            <a:ext cx="3643338" cy="507209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64999">
              <a:srgbClr val="F0EBD5"/>
            </a:gs>
            <a:gs pos="100000">
              <a:srgbClr val="D1C39F"/>
            </a:gs>
          </a:gsLst>
          <a:lin ang="18900000" scaled="0"/>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57826"/>
            <a:ext cx="3900486" cy="945510"/>
          </a:xfrm>
        </p:spPr>
        <p:style>
          <a:lnRef idx="0">
            <a:schemeClr val="accent3"/>
          </a:lnRef>
          <a:fillRef idx="3">
            <a:schemeClr val="accent3"/>
          </a:fillRef>
          <a:effectRef idx="3">
            <a:schemeClr val="accent3"/>
          </a:effectRef>
          <a:fontRef idx="minor">
            <a:schemeClr val="lt1"/>
          </a:fontRef>
        </p:style>
        <p:txBody>
          <a:bodyPr/>
          <a:lstStyle/>
          <a:p>
            <a:r>
              <a:rPr lang="ar-IQ" dirty="0" smtClean="0"/>
              <a:t>مبادئ التعلم الحركي </a:t>
            </a:r>
            <a:endParaRPr lang="ar-IQ" dirty="0"/>
          </a:p>
        </p:txBody>
      </p:sp>
      <p:sp>
        <p:nvSpPr>
          <p:cNvPr id="6" name="عنصر نائب للمحتوى 5"/>
          <p:cNvSpPr>
            <a:spLocks noGrp="1"/>
          </p:cNvSpPr>
          <p:nvPr>
            <p:ph sz="quarter" idx="4"/>
          </p:nvPr>
        </p:nvSpPr>
        <p:spPr>
          <a:xfrm>
            <a:off x="4663440" y="969336"/>
            <a:ext cx="4023360" cy="5245746"/>
          </a:xfrm>
        </p:spPr>
        <p:style>
          <a:lnRef idx="1">
            <a:schemeClr val="accent4"/>
          </a:lnRef>
          <a:fillRef idx="3">
            <a:schemeClr val="accent4"/>
          </a:fillRef>
          <a:effectRef idx="2">
            <a:schemeClr val="accent4"/>
          </a:effectRef>
          <a:fontRef idx="minor">
            <a:schemeClr val="lt1"/>
          </a:fontRef>
        </p:style>
        <p:txBody>
          <a:bodyPr/>
          <a:lstStyle/>
          <a:p>
            <a:r>
              <a:rPr lang="ar-IQ" b="1" dirty="0" smtClean="0"/>
              <a:t>سرعة الفهم والاستيعاب </a:t>
            </a:r>
          </a:p>
          <a:p>
            <a:r>
              <a:rPr lang="ar-IQ" b="1" dirty="0" smtClean="0"/>
              <a:t>الوضوح </a:t>
            </a:r>
          </a:p>
          <a:p>
            <a:r>
              <a:rPr lang="ar-IQ" b="1" dirty="0" smtClean="0"/>
              <a:t>سهولة الشرح والعرض </a:t>
            </a:r>
          </a:p>
          <a:p>
            <a:r>
              <a:rPr lang="ar-IQ" b="1" dirty="0" smtClean="0"/>
              <a:t>التدرج</a:t>
            </a:r>
          </a:p>
          <a:p>
            <a:r>
              <a:rPr lang="ar-IQ" b="1" dirty="0" smtClean="0"/>
              <a:t>الرغبة والإثارة </a:t>
            </a:r>
          </a:p>
          <a:p>
            <a:r>
              <a:rPr lang="ar-IQ" b="1" dirty="0" smtClean="0"/>
              <a:t>إتقان المهارة وثباتها </a:t>
            </a:r>
          </a:p>
          <a:p>
            <a:r>
              <a:rPr lang="ar-IQ" b="1" dirty="0" smtClean="0"/>
              <a:t>الممارسة والتدريب </a:t>
            </a:r>
          </a:p>
          <a:p>
            <a:r>
              <a:rPr lang="ar-IQ" b="1" dirty="0" smtClean="0"/>
              <a:t>البيئة والمجتمع </a:t>
            </a:r>
          </a:p>
          <a:p>
            <a:r>
              <a:rPr lang="ar-IQ" b="1" dirty="0" smtClean="0"/>
              <a:t>النضوج</a:t>
            </a:r>
          </a:p>
          <a:p>
            <a:r>
              <a:rPr lang="ar-IQ" b="1" dirty="0" smtClean="0"/>
              <a:t>النمط والقوام الجسمي </a:t>
            </a:r>
          </a:p>
          <a:p>
            <a:r>
              <a:rPr lang="ar-IQ" b="1" dirty="0" smtClean="0"/>
              <a:t>نوعية المزاج </a:t>
            </a:r>
          </a:p>
          <a:p>
            <a:endParaRPr lang="ar-IQ" b="1" dirty="0"/>
          </a:p>
        </p:txBody>
      </p:sp>
      <p:pic>
        <p:nvPicPr>
          <p:cNvPr id="7" name="Picture 2" descr="C:\Documents and Settings\Administrator\Desktop\صور رياضية\O6XCA358EJZCAU2JQQ6CA2LXPA3CAZUG7RICADKMM2HCAYNQQEJCASYABU3CAZMN4YDCA60O092CA3OFBG7CAOSF0ODCAHLB7PACABQXUNXCAYABIWTCA472VA6CAJMTXMTCAONPNSPCAR3ZQ2ACAGLZ3EJ.jpg"/>
          <p:cNvPicPr>
            <a:picLocks noGrp="1" noChangeAspect="1" noChangeArrowheads="1"/>
          </p:cNvPicPr>
          <p:nvPr>
            <p:ph sz="quarter" idx="2"/>
          </p:nvPr>
        </p:nvPicPr>
        <p:blipFill>
          <a:blip r:embed="rId2"/>
          <a:srcRect/>
          <a:stretch>
            <a:fillRect/>
          </a:stretch>
        </p:blipFill>
        <p:spPr bwMode="auto">
          <a:xfrm>
            <a:off x="714348" y="1000108"/>
            <a:ext cx="3429024" cy="421484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529298" y="274638"/>
            <a:ext cx="3186106" cy="1143000"/>
          </a:xfrm>
        </p:spPr>
        <p:style>
          <a:lnRef idx="3">
            <a:schemeClr val="lt1"/>
          </a:lnRef>
          <a:fillRef idx="1">
            <a:schemeClr val="accent4"/>
          </a:fillRef>
          <a:effectRef idx="1">
            <a:schemeClr val="accent4"/>
          </a:effectRef>
          <a:fontRef idx="minor">
            <a:schemeClr val="lt1"/>
          </a:fontRef>
        </p:style>
        <p:txBody>
          <a:bodyPr/>
          <a:lstStyle/>
          <a:p>
            <a:pPr algn="ctr"/>
            <a:r>
              <a:rPr lang="ar-IQ" dirty="0" smtClean="0">
                <a:solidFill>
                  <a:srgbClr val="FFFF00"/>
                </a:solidFill>
                <a:effectLst>
                  <a:glow rad="139700">
                    <a:schemeClr val="accent1">
                      <a:satMod val="175000"/>
                      <a:alpha val="40000"/>
                    </a:schemeClr>
                  </a:glow>
                  <a:outerShdw blurRad="114300" dist="101600" dir="2700000" algn="tl" rotWithShape="0">
                    <a:srgbClr val="000000">
                      <a:alpha val="40000"/>
                    </a:srgbClr>
                  </a:outerShdw>
                </a:effectLst>
                <a:latin typeface="Arial" pitchFamily="34" charset="0"/>
                <a:cs typeface="Arial" pitchFamily="34" charset="0"/>
              </a:rPr>
              <a:t>مفهوم التعلم</a:t>
            </a:r>
            <a:endParaRPr lang="ar-IQ" dirty="0">
              <a:solidFill>
                <a:srgbClr val="FFFF00"/>
              </a:solidFill>
              <a:effectLst>
                <a:glow rad="139700">
                  <a:schemeClr val="accent1">
                    <a:satMod val="175000"/>
                    <a:alpha val="40000"/>
                  </a:schemeClr>
                </a:glow>
                <a:outerShdw blurRad="114300" dist="101600" dir="2700000" algn="tl" rotWithShape="0">
                  <a:srgbClr val="000000">
                    <a:alpha val="40000"/>
                  </a:srgbClr>
                </a:outerShdw>
              </a:effectLst>
              <a:latin typeface="Arial" pitchFamily="34" charset="0"/>
              <a:cs typeface="Arial" pitchFamily="34" charset="0"/>
            </a:endParaRPr>
          </a:p>
        </p:txBody>
      </p:sp>
      <p:sp>
        <p:nvSpPr>
          <p:cNvPr id="3" name="عنصر نائب للمحتوى 2"/>
          <p:cNvSpPr>
            <a:spLocks noGrp="1"/>
          </p:cNvSpPr>
          <p:nvPr>
            <p:ph idx="1"/>
          </p:nvPr>
        </p:nvSpPr>
        <p:spPr>
          <a:xfrm>
            <a:off x="428596" y="1447800"/>
            <a:ext cx="7498080" cy="48006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ar-IQ" dirty="0" smtClean="0"/>
              <a:t>تغيير في السلوك ناتج عن الإثارة </a:t>
            </a:r>
          </a:p>
          <a:p>
            <a:r>
              <a:rPr lang="ar-IQ" dirty="0" smtClean="0"/>
              <a:t>أو انه حالة من التغيرات الداخلية في السلوك الإنساني والتي لا يمكن ملاحظتها بالعين المجردة مباشرة بل يمكن الاستدلال عليها من خلال النتائج السلوك الجديد الظاهر عليها</a:t>
            </a:r>
          </a:p>
          <a:p>
            <a:r>
              <a:rPr lang="ar-IQ" dirty="0" smtClean="0"/>
              <a:t>سلوك داخلي يتغير بفضل الخبرة والمعرفة والتجريب ، أي انه نشاط خاص موجه لتملك وتكامل المعرفة والقدرة </a:t>
            </a:r>
          </a:p>
          <a:p>
            <a:r>
              <a:rPr lang="ar-IQ" dirty="0" smtClean="0"/>
              <a:t>تغيير في الأداء الحركي يرتبط بالممارسات الايجابية واكتساب المعرفة عن طريق أداء مهارات جديدة لم يسبق ممارستها </a:t>
            </a:r>
          </a:p>
          <a:p>
            <a:r>
              <a:rPr lang="ar-IQ" dirty="0" smtClean="0"/>
              <a:t>هو أثارة لنشاط المتعلم بغرض اكتساب السلوك الجديد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xfrm>
            <a:off x="5572132" y="1066800"/>
            <a:ext cx="3429024" cy="4791092"/>
          </a:xfrm>
        </p:spPr>
        <p:style>
          <a:lnRef idx="0">
            <a:schemeClr val="accent4"/>
          </a:lnRef>
          <a:fillRef idx="3">
            <a:schemeClr val="accent4"/>
          </a:fillRef>
          <a:effectRef idx="3">
            <a:schemeClr val="accent4"/>
          </a:effectRef>
          <a:fontRef idx="minor">
            <a:schemeClr val="lt1"/>
          </a:fontRef>
        </p:style>
        <p:txBody>
          <a:bodyPr/>
          <a:lstStyle/>
          <a:p>
            <a:pPr algn="justLow"/>
            <a:r>
              <a:rPr lang="ar-IQ" sz="2800" dirty="0" smtClean="0"/>
              <a:t>التعليم فأنه يعني تلك الأنظمة والطرق والأساليب المستخدمة من قبل المعلم بهدف أثارة وتحفيز تفكير المتعلم لتوجيه وتعميق نموه لضمان تحقيق أهداف متعددة وحاجاته ذات الأساس النفسي لذلك فعملية التعلم تعني التبديل والتغير للسلوك الداخلي ( النفسي ) والناتج عن الإثارة </a:t>
            </a:r>
            <a:endParaRPr lang="ar-IQ" sz="2800" dirty="0"/>
          </a:p>
        </p:txBody>
      </p:sp>
      <p:grpSp>
        <p:nvGrpSpPr>
          <p:cNvPr id="7" name="عنصر نائب للصورة 6"/>
          <p:cNvGrpSpPr>
            <a:grpSpLocks noGrp="1"/>
          </p:cNvGrpSpPr>
          <p:nvPr>
            <p:ph type="pic" idx="1"/>
          </p:nvPr>
        </p:nvGrpSpPr>
        <p:grpSpPr>
          <a:xfrm>
            <a:off x="857224" y="1071546"/>
            <a:ext cx="4419600" cy="4572032"/>
            <a:chOff x="1072746" y="1144335"/>
            <a:chExt cx="4213656" cy="1838038"/>
          </a:xfrm>
          <a:scene3d>
            <a:camera prst="orthographicFront"/>
            <a:lightRig rig="threePt" dir="t">
              <a:rot lat="0" lon="0" rev="7500000"/>
            </a:lightRig>
          </a:scene3d>
        </p:grpSpPr>
        <p:sp>
          <p:nvSpPr>
            <p:cNvPr id="8" name="مستطيل مستدير الزوايا 7"/>
            <p:cNvSpPr/>
            <p:nvPr/>
          </p:nvSpPr>
          <p:spPr>
            <a:xfrm>
              <a:off x="1072746" y="1144335"/>
              <a:ext cx="4213656" cy="1838038"/>
            </a:xfrm>
            <a:prstGeom prst="roundRect">
              <a:avLst/>
            </a:prstGeom>
            <a:blipFill rotWithShape="0">
              <a:blip r:embed="rId2"/>
              <a:stretch>
                <a:fillRect/>
              </a:stretch>
            </a:blipFill>
            <a:sp3d z="152400" extrusionH="63500" prstMaterial="dkEdge">
              <a:bevelT w="135400" h="16350" prst="relaxedInset"/>
              <a:contourClr>
                <a:schemeClr val="bg1"/>
              </a:contourClr>
            </a:sp3d>
          </p:spPr>
          <p:style>
            <a:lnRef idx="1">
              <a:schemeClr val="accent1">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sp>
        <p:sp>
          <p:nvSpPr>
            <p:cNvPr id="9" name="مستطيل 8"/>
            <p:cNvSpPr/>
            <p:nvPr/>
          </p:nvSpPr>
          <p:spPr>
            <a:xfrm>
              <a:off x="1162472" y="1234061"/>
              <a:ext cx="4034204" cy="1658586"/>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IQ" sz="2200" b="1" kern="1200" dirty="0" smtClean="0">
                  <a:effectLst>
                    <a:glow rad="139700">
                      <a:schemeClr val="accent4">
                        <a:satMod val="175000"/>
                        <a:alpha val="40000"/>
                      </a:schemeClr>
                    </a:glow>
                  </a:effectLst>
                </a:rPr>
                <a:t> </a:t>
              </a:r>
              <a:endParaRPr lang="ar-IQ" sz="2200" kern="1200" dirty="0">
                <a:effectLst>
                  <a:glow rad="139700">
                    <a:schemeClr val="accent4">
                      <a:satMod val="175000"/>
                      <a:alpha val="40000"/>
                    </a:schemeClr>
                  </a:glow>
                </a:effectLst>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useBgFill="1">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ar-IQ" b="1" dirty="0" smtClean="0"/>
              <a:t>العوامل المؤثرة في التعلم </a:t>
            </a:r>
            <a:endParaRPr lang="ar-IQ" dirty="0"/>
          </a:p>
        </p:txBody>
      </p:sp>
      <p:sp>
        <p:nvSpPr>
          <p:cNvPr id="3" name="عنصر نائب للمحتوى 2"/>
          <p:cNvSpPr>
            <a:spLocks noGrp="1"/>
          </p:cNvSpPr>
          <p:nvPr>
            <p:ph idx="1"/>
          </p:nvPr>
        </p:nvSpPr>
        <p:spPr>
          <a:xfrm>
            <a:off x="1435608" y="1643050"/>
            <a:ext cx="7498080" cy="4605350"/>
          </a:xfrm>
        </p:spPr>
        <p:style>
          <a:lnRef idx="1">
            <a:schemeClr val="accent2"/>
          </a:lnRef>
          <a:fillRef idx="2">
            <a:schemeClr val="accent2"/>
          </a:fillRef>
          <a:effectRef idx="1">
            <a:schemeClr val="accent2"/>
          </a:effectRef>
          <a:fontRef idx="minor">
            <a:schemeClr val="dk1"/>
          </a:fontRef>
        </p:style>
        <p:txBody>
          <a:bodyPr/>
          <a:lstStyle/>
          <a:p>
            <a:pPr lvl="0"/>
            <a:r>
              <a:rPr lang="ar-IQ" dirty="0" smtClean="0"/>
              <a:t>أ - عوامل الفرد النفس فسيولوجية وتشمل </a:t>
            </a:r>
            <a:endParaRPr lang="en-US" dirty="0" smtClean="0"/>
          </a:p>
          <a:p>
            <a:pPr lvl="0"/>
            <a:r>
              <a:rPr lang="ar-IQ" dirty="0" smtClean="0"/>
              <a:t>عوامل وراثية </a:t>
            </a:r>
            <a:endParaRPr lang="en-US" dirty="0" smtClean="0"/>
          </a:p>
          <a:p>
            <a:pPr lvl="0"/>
            <a:r>
              <a:rPr lang="ar-IQ" dirty="0" smtClean="0"/>
              <a:t>عامل النضج أو مرحلة النمو التي يعيشها الفرد</a:t>
            </a:r>
            <a:endParaRPr lang="en-US" dirty="0" smtClean="0"/>
          </a:p>
          <a:p>
            <a:pPr lvl="0"/>
            <a:r>
              <a:rPr lang="ar-IQ" dirty="0" smtClean="0"/>
              <a:t>عامل الذكاء</a:t>
            </a:r>
            <a:endParaRPr lang="en-US" dirty="0" smtClean="0"/>
          </a:p>
          <a:p>
            <a:pPr lvl="0"/>
            <a:r>
              <a:rPr lang="ar-IQ" dirty="0" smtClean="0"/>
              <a:t>التحفيز والحوافز الإنسانية</a:t>
            </a:r>
            <a:endParaRPr lang="en-US" dirty="0" smtClean="0"/>
          </a:p>
          <a:p>
            <a:pPr lvl="0"/>
            <a:r>
              <a:rPr lang="ar-IQ" dirty="0" smtClean="0"/>
              <a:t>التحصيل السابق </a:t>
            </a:r>
            <a:endParaRPr lang="en-US" dirty="0" smtClean="0"/>
          </a:p>
          <a:p>
            <a:r>
              <a:rPr lang="ar-IQ" dirty="0" smtClean="0"/>
              <a:t>ب - عوامل البيئة الخارجية وهي كثيرة منها الأسرة والمدرسة والإقران والمجتمع والمناهج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715008" y="1857364"/>
            <a:ext cx="3218680" cy="785818"/>
          </a:xfrm>
        </p:spPr>
        <p:style>
          <a:lnRef idx="1">
            <a:schemeClr val="accent2"/>
          </a:lnRef>
          <a:fillRef idx="2">
            <a:schemeClr val="accent2"/>
          </a:fillRef>
          <a:effectRef idx="1">
            <a:schemeClr val="accent2"/>
          </a:effectRef>
          <a:fontRef idx="minor">
            <a:schemeClr val="dk1"/>
          </a:fontRef>
        </p:style>
        <p:txBody>
          <a:bodyPr/>
          <a:lstStyle/>
          <a:p>
            <a:pPr algn="ctr"/>
            <a:r>
              <a:rPr lang="ar-IQ" dirty="0" smtClean="0"/>
              <a:t>عملية التعلم </a:t>
            </a:r>
            <a:endParaRPr lang="ar-IQ" dirty="0"/>
          </a:p>
        </p:txBody>
      </p:sp>
      <p:sp>
        <p:nvSpPr>
          <p:cNvPr id="3" name="عنصر نائب للمحتوى 2"/>
          <p:cNvSpPr>
            <a:spLocks noGrp="1"/>
          </p:cNvSpPr>
          <p:nvPr>
            <p:ph idx="1"/>
          </p:nvPr>
        </p:nvSpPr>
        <p:spPr>
          <a:xfrm>
            <a:off x="3000364" y="2700366"/>
            <a:ext cx="5933324" cy="3943344"/>
          </a:xfrm>
        </p:spPr>
        <p:style>
          <a:lnRef idx="1">
            <a:schemeClr val="accent3"/>
          </a:lnRef>
          <a:fillRef idx="2">
            <a:schemeClr val="accent3"/>
          </a:fillRef>
          <a:effectRef idx="1">
            <a:schemeClr val="accent3"/>
          </a:effectRef>
          <a:fontRef idx="minor">
            <a:schemeClr val="dk1"/>
          </a:fontRef>
        </p:style>
        <p:txBody>
          <a:bodyPr/>
          <a:lstStyle/>
          <a:p>
            <a:pPr lvl="0"/>
            <a:r>
              <a:rPr lang="ar-IQ" dirty="0" smtClean="0"/>
              <a:t>التشابه في التعلم من ناحية الأفراد </a:t>
            </a:r>
            <a:endParaRPr lang="en-US" dirty="0" smtClean="0"/>
          </a:p>
          <a:p>
            <a:pPr lvl="0"/>
            <a:r>
              <a:rPr lang="ar-IQ" dirty="0" smtClean="0"/>
              <a:t>فروق فردية بالانجاز </a:t>
            </a:r>
            <a:endParaRPr lang="en-US" dirty="0" smtClean="0"/>
          </a:p>
          <a:p>
            <a:pPr lvl="0"/>
            <a:r>
              <a:rPr lang="ar-IQ" dirty="0" smtClean="0"/>
              <a:t>استقبال وتحليل المعلومات متشابه بالإفراد </a:t>
            </a:r>
            <a:endParaRPr lang="en-US" dirty="0" smtClean="0"/>
          </a:p>
          <a:p>
            <a:pPr lvl="0"/>
            <a:r>
              <a:rPr lang="ar-IQ" dirty="0" smtClean="0"/>
              <a:t>استقبال المعلومات من العضو الحسن </a:t>
            </a:r>
            <a:endParaRPr lang="en-US" dirty="0" smtClean="0"/>
          </a:p>
          <a:p>
            <a:pPr lvl="0"/>
            <a:r>
              <a:rPr lang="ar-IQ" dirty="0" smtClean="0"/>
              <a:t>اعتماد على التجارب السابقة </a:t>
            </a:r>
            <a:endParaRPr lang="en-US" dirty="0" smtClean="0"/>
          </a:p>
          <a:p>
            <a:r>
              <a:rPr lang="ar-IQ" dirty="0" smtClean="0"/>
              <a:t>يتم نظام المقارنة دائما بعد التطور</a:t>
            </a:r>
            <a:endParaRPr lang="ar-IQ" dirty="0"/>
          </a:p>
        </p:txBody>
      </p:sp>
      <p:sp>
        <p:nvSpPr>
          <p:cNvPr id="5" name="شكل بيضاوي 4"/>
          <p:cNvSpPr/>
          <p:nvPr/>
        </p:nvSpPr>
        <p:spPr>
          <a:xfrm>
            <a:off x="4857752" y="285728"/>
            <a:ext cx="3786214" cy="1428760"/>
          </a:xfrm>
          <a:prstGeom prst="ellipse">
            <a:avLst/>
          </a:prstGeom>
          <a:gradFill>
            <a:gsLst>
              <a:gs pos="0">
                <a:srgbClr val="FFF2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عوامل التعلم للمهارات الرياضية</a:t>
            </a:r>
            <a:endParaRPr lang="ar-IQ" sz="2800" b="1" dirty="0"/>
          </a:p>
        </p:txBody>
      </p:sp>
      <p:sp>
        <p:nvSpPr>
          <p:cNvPr id="6" name="شكل بيضاوي 5"/>
          <p:cNvSpPr/>
          <p:nvPr/>
        </p:nvSpPr>
        <p:spPr>
          <a:xfrm>
            <a:off x="1142976" y="428604"/>
            <a:ext cx="2928958" cy="1928826"/>
          </a:xfrm>
          <a:prstGeom prst="ellipse">
            <a:avLst/>
          </a:prstGeom>
          <a:blipFill rotWithShape="0">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274638"/>
            <a:ext cx="5861886" cy="868346"/>
          </a:xfrm>
        </p:spPr>
        <p:style>
          <a:lnRef idx="1">
            <a:schemeClr val="accent4"/>
          </a:lnRef>
          <a:fillRef idx="3">
            <a:schemeClr val="accent4"/>
          </a:fillRef>
          <a:effectRef idx="2">
            <a:schemeClr val="accent4"/>
          </a:effectRef>
          <a:fontRef idx="minor">
            <a:schemeClr val="lt1"/>
          </a:fontRef>
        </p:style>
        <p:txBody>
          <a:bodyPr>
            <a:normAutofit/>
          </a:bodyPr>
          <a:lstStyle/>
          <a:p>
            <a:pPr algn="ctr"/>
            <a:r>
              <a:rPr lang="ar-IQ" sz="4000" b="1" dirty="0" smtClean="0">
                <a:effectLst>
                  <a:glow rad="139700">
                    <a:schemeClr val="accent3">
                      <a:satMod val="175000"/>
                      <a:alpha val="40000"/>
                    </a:schemeClr>
                  </a:glow>
                  <a:outerShdw blurRad="50000" dist="30000" dir="5400000" algn="tl" rotWithShape="0">
                    <a:srgbClr val="000000">
                      <a:alpha val="30000"/>
                    </a:srgbClr>
                  </a:outerShdw>
                </a:effectLst>
              </a:rPr>
              <a:t>العوامل الشخصية للمتعلم </a:t>
            </a:r>
            <a:endParaRPr lang="ar-IQ" sz="4000" dirty="0">
              <a:effectLst>
                <a:glow rad="139700">
                  <a:schemeClr val="accent3">
                    <a:satMod val="175000"/>
                    <a:alpha val="40000"/>
                  </a:schemeClr>
                </a:glow>
                <a:outerShdw blurRad="50000" dist="30000" dir="5400000" algn="tl" rotWithShape="0">
                  <a:srgbClr val="000000">
                    <a:alpha val="30000"/>
                  </a:srgbClr>
                </a:outerShdw>
              </a:effectLst>
            </a:endParaRPr>
          </a:p>
        </p:txBody>
      </p:sp>
      <p:sp>
        <p:nvSpPr>
          <p:cNvPr id="3" name="عنصر نائب للمحتوى 2"/>
          <p:cNvSpPr>
            <a:spLocks noGrp="1"/>
          </p:cNvSpPr>
          <p:nvPr>
            <p:ph idx="1"/>
          </p:nvPr>
        </p:nvSpPr>
        <p:spPr>
          <a:xfrm>
            <a:off x="428596" y="1447800"/>
            <a:ext cx="8505092" cy="4800600"/>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lvl="0"/>
            <a:r>
              <a:rPr lang="ar-IQ" dirty="0" smtClean="0"/>
              <a:t>حدة الحدس – قابلية الحواس على تسجيل الدقات المنبهة</a:t>
            </a:r>
            <a:endParaRPr lang="en-US" dirty="0" smtClean="0"/>
          </a:p>
          <a:p>
            <a:pPr lvl="0"/>
            <a:r>
              <a:rPr lang="ar-IQ" dirty="0" smtClean="0"/>
              <a:t>الإدراك الحسي – القابلية على صنع معنى للحالة .</a:t>
            </a:r>
            <a:endParaRPr lang="en-US" dirty="0" smtClean="0"/>
          </a:p>
          <a:p>
            <a:pPr lvl="0"/>
            <a:r>
              <a:rPr lang="ar-IQ" dirty="0" smtClean="0"/>
              <a:t>الذكاء – القابلية على تحليل وحل المشاكل وصياغة القرار بالاعتماد على انجاز الحركة .</a:t>
            </a:r>
            <a:endParaRPr lang="en-US" dirty="0" smtClean="0"/>
          </a:p>
          <a:p>
            <a:pPr lvl="0"/>
            <a:r>
              <a:rPr lang="ar-IQ" dirty="0" smtClean="0"/>
              <a:t>القياسات البدنية </a:t>
            </a:r>
            <a:endParaRPr lang="en-US" dirty="0" smtClean="0"/>
          </a:p>
          <a:p>
            <a:pPr lvl="0"/>
            <a:r>
              <a:rPr lang="ar-IQ" dirty="0" smtClean="0"/>
              <a:t>القياسات الانثروبومترية </a:t>
            </a:r>
            <a:endParaRPr lang="en-US" dirty="0" smtClean="0"/>
          </a:p>
          <a:p>
            <a:pPr lvl="0"/>
            <a:r>
              <a:rPr lang="ar-IQ" dirty="0" smtClean="0"/>
              <a:t>التجارب السابقة – امتداد ونوعية التجارب السابقة تعود أو ترتبط بحالة التعلم الحالية </a:t>
            </a:r>
            <a:endParaRPr lang="en-US" dirty="0" smtClean="0"/>
          </a:p>
          <a:p>
            <a:pPr lvl="0"/>
            <a:r>
              <a:rPr lang="ar-IQ" dirty="0" smtClean="0"/>
              <a:t>الممارسة – وهي الممارسة العملية للمهارة وبدون ممارسة لا يمكن تعلمها .</a:t>
            </a:r>
            <a:endParaRPr lang="en-US" dirty="0" smtClean="0"/>
          </a:p>
          <a:p>
            <a:pPr lvl="0"/>
            <a:r>
              <a:rPr lang="ar-IQ" dirty="0" smtClean="0"/>
              <a:t>الانفعالات – القابلية على توجيه وسيطرة المشاعر بطريقة ملائمة قبل وخلال الانجاز</a:t>
            </a:r>
            <a:endParaRPr lang="en-US" dirty="0" smtClean="0"/>
          </a:p>
          <a:p>
            <a:pPr lvl="0"/>
            <a:r>
              <a:rPr lang="ar-IQ" dirty="0" smtClean="0"/>
              <a:t>الحث – استحضار مستوى يثمر من الحافز وتوقع الانجاز في النشاط الخاص .</a:t>
            </a:r>
            <a:endParaRPr lang="en-US" dirty="0" smtClean="0"/>
          </a:p>
          <a:p>
            <a:pPr lvl="0"/>
            <a:r>
              <a:rPr lang="ar-IQ" dirty="0" smtClean="0"/>
              <a:t> الموقف – استحضار التشوق للفعالية وإعطاء قيمة لها </a:t>
            </a:r>
            <a:endParaRPr lang="en-US" dirty="0" smtClean="0"/>
          </a:p>
          <a:p>
            <a:pPr lvl="0"/>
            <a:r>
              <a:rPr lang="ar-IQ" dirty="0" smtClean="0"/>
              <a:t> عوامل شخصية أخرى – مثل المزاج والأنماط</a:t>
            </a:r>
            <a:endParaRPr lang="en-US" dirty="0" smtClean="0"/>
          </a:p>
          <a:p>
            <a:pPr lvl="0"/>
            <a:r>
              <a:rPr lang="ar-IQ" dirty="0" smtClean="0"/>
              <a:t> الجنس – التأثير على مكونات الجسم ، التجارب والعوامل الثقافية على انجازات النشاط</a:t>
            </a:r>
            <a:endParaRPr lang="en-US" dirty="0" smtClean="0"/>
          </a:p>
          <a:p>
            <a:pPr lvl="0"/>
            <a:r>
              <a:rPr lang="ar-IQ" dirty="0" smtClean="0"/>
              <a:t>العمر – تأثير الترتيب الزمني والنضج على ألاستعداد والقابلية على التعلم وانجاز المهمات الخاصة </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39784"/>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ar-IQ" sz="3600" b="1" dirty="0" smtClean="0"/>
              <a:t>عوامل مكان التعلم والتي تحدث في مكان التدريب</a:t>
            </a:r>
            <a:endParaRPr lang="ar-IQ" sz="3600" dirty="0"/>
          </a:p>
        </p:txBody>
      </p:sp>
      <p:sp>
        <p:nvSpPr>
          <p:cNvPr id="3" name="عنصر نائب للمحتوى 2"/>
          <p:cNvSpPr>
            <a:spLocks noGrp="1"/>
          </p:cNvSpPr>
          <p:nvPr>
            <p:ph idx="1"/>
          </p:nvPr>
        </p:nvSpPr>
        <p:spPr>
          <a:xfrm>
            <a:off x="214282" y="1428736"/>
            <a:ext cx="8219340" cy="48006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lvl="0"/>
            <a:r>
              <a:rPr lang="ar-IQ" dirty="0" smtClean="0"/>
              <a:t>العرض يؤشر دورا مهما في التعلم </a:t>
            </a:r>
            <a:endParaRPr lang="en-US" dirty="0" smtClean="0"/>
          </a:p>
          <a:p>
            <a:pPr lvl="0"/>
            <a:r>
              <a:rPr lang="ar-IQ" dirty="0" smtClean="0"/>
              <a:t>المتغيرات الظرفية</a:t>
            </a:r>
            <a:endParaRPr lang="en-US" dirty="0" smtClean="0"/>
          </a:p>
          <a:p>
            <a:pPr lvl="0"/>
            <a:r>
              <a:rPr lang="ar-IQ" dirty="0" smtClean="0"/>
              <a:t>توجيه الانتباه</a:t>
            </a:r>
            <a:endParaRPr lang="en-US" dirty="0" smtClean="0"/>
          </a:p>
          <a:p>
            <a:pPr lvl="0"/>
            <a:r>
              <a:rPr lang="ar-IQ" dirty="0" smtClean="0"/>
              <a:t>التعلم من البسيط إلى المعقد</a:t>
            </a:r>
            <a:endParaRPr lang="en-US" dirty="0" smtClean="0"/>
          </a:p>
          <a:p>
            <a:pPr lvl="0"/>
            <a:r>
              <a:rPr lang="ar-IQ" dirty="0" smtClean="0"/>
              <a:t>ترتيب المواقف بحيث أن ينظم المعلم التغذية الراجعة بما يفيد المتعلم حيث أن الإعادة الدقيقة مهمة لاكتسابها </a:t>
            </a:r>
            <a:endParaRPr lang="en-US" dirty="0" smtClean="0"/>
          </a:p>
          <a:p>
            <a:pPr lvl="0"/>
            <a:r>
              <a:rPr lang="ar-IQ" dirty="0" smtClean="0"/>
              <a:t>يجب إن يحتوي برنامج التعلم على وسائل مرئية مثل الفيديو .</a:t>
            </a:r>
            <a:endParaRPr lang="en-US" dirty="0" smtClean="0"/>
          </a:p>
          <a:p>
            <a:pPr lvl="0"/>
            <a:r>
              <a:rPr lang="ar-IQ" dirty="0" smtClean="0"/>
              <a:t>ملاحظة طريقة التدريب</a:t>
            </a:r>
            <a:endParaRPr lang="en-US" dirty="0" smtClean="0"/>
          </a:p>
          <a:p>
            <a:r>
              <a:rPr lang="ar-IQ" dirty="0" smtClean="0"/>
              <a:t>أن يؤخذ بنظر الاعتبار المهارات لتي يمكن من خلالها أن يتم نقل التعلم</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011222"/>
          </a:xfrm>
          <a:gradFill>
            <a:gsLst>
              <a:gs pos="0">
                <a:srgbClr val="000082"/>
              </a:gs>
              <a:gs pos="30000">
                <a:srgbClr val="66008F"/>
              </a:gs>
              <a:gs pos="64999">
                <a:srgbClr val="BA0066"/>
              </a:gs>
              <a:gs pos="89999">
                <a:srgbClr val="FF0000"/>
              </a:gs>
              <a:gs pos="100000">
                <a:srgbClr val="FF8200"/>
              </a:gs>
            </a:gsLst>
            <a:lin ang="5400000" scaled="0"/>
          </a:gradFill>
        </p:spPr>
        <p:style>
          <a:lnRef idx="1">
            <a:schemeClr val="accent3"/>
          </a:lnRef>
          <a:fillRef idx="3">
            <a:schemeClr val="accent3"/>
          </a:fillRef>
          <a:effectRef idx="2">
            <a:schemeClr val="accent3"/>
          </a:effectRef>
          <a:fontRef idx="minor">
            <a:schemeClr val="lt1"/>
          </a:fontRef>
        </p:style>
        <p:txBody>
          <a:bodyPr>
            <a:normAutofit/>
          </a:bodyPr>
          <a:lstStyle/>
          <a:p>
            <a:pPr algn="ctr"/>
            <a:r>
              <a:rPr lang="ar-IQ" b="1" dirty="0" smtClean="0"/>
              <a:t>شكل يوضح كيف يحدث الفعل الحركي</a:t>
            </a:r>
            <a:endParaRPr lang="ar-IQ" dirty="0"/>
          </a:p>
        </p:txBody>
      </p:sp>
      <p:graphicFrame>
        <p:nvGraphicFramePr>
          <p:cNvPr id="5" name="عنصر نائب للمحتوى 4"/>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5929322" y="2059536"/>
            <a:ext cx="1357322" cy="369332"/>
          </a:xfrm>
          <a:prstGeom prst="rect">
            <a:avLst/>
          </a:prstGeom>
          <a:noFill/>
        </p:spPr>
        <p:txBody>
          <a:bodyPr wrap="square" rtlCol="1">
            <a:spAutoFit/>
          </a:bodyPr>
          <a:lstStyle/>
          <a:p>
            <a:r>
              <a:rPr lang="ar-IQ" b="1" dirty="0" smtClean="0"/>
              <a:t>أعصاب حسية</a:t>
            </a:r>
            <a:endParaRPr lang="ar-IQ" b="1" dirty="0"/>
          </a:p>
        </p:txBody>
      </p:sp>
      <p:sp>
        <p:nvSpPr>
          <p:cNvPr id="7" name="مربع نص 6"/>
          <p:cNvSpPr txBox="1"/>
          <p:nvPr/>
        </p:nvSpPr>
        <p:spPr>
          <a:xfrm>
            <a:off x="6143636" y="2786058"/>
            <a:ext cx="1071570" cy="369332"/>
          </a:xfrm>
          <a:prstGeom prst="rect">
            <a:avLst/>
          </a:prstGeom>
          <a:noFill/>
        </p:spPr>
        <p:txBody>
          <a:bodyPr wrap="square" rtlCol="1">
            <a:spAutoFit/>
          </a:bodyPr>
          <a:lstStyle/>
          <a:p>
            <a:pPr algn="ctr"/>
            <a:r>
              <a:rPr lang="ar-IQ" b="1" dirty="0" smtClean="0"/>
              <a:t>موصلة</a:t>
            </a:r>
            <a:endParaRPr lang="ar-IQ" b="1" dirty="0"/>
          </a:p>
        </p:txBody>
      </p:sp>
      <p:sp>
        <p:nvSpPr>
          <p:cNvPr id="8" name="مربع نص 7"/>
          <p:cNvSpPr txBox="1"/>
          <p:nvPr/>
        </p:nvSpPr>
        <p:spPr>
          <a:xfrm>
            <a:off x="3071802" y="2143116"/>
            <a:ext cx="1357322" cy="369332"/>
          </a:xfrm>
          <a:prstGeom prst="rect">
            <a:avLst/>
          </a:prstGeom>
          <a:noFill/>
        </p:spPr>
        <p:txBody>
          <a:bodyPr wrap="square" rtlCol="1">
            <a:spAutoFit/>
          </a:bodyPr>
          <a:lstStyle/>
          <a:p>
            <a:r>
              <a:rPr lang="ar-IQ" b="1" dirty="0" smtClean="0"/>
              <a:t>أعصاب حسية</a:t>
            </a:r>
            <a:endParaRPr lang="ar-IQ" b="1" dirty="0"/>
          </a:p>
        </p:txBody>
      </p:sp>
      <p:sp>
        <p:nvSpPr>
          <p:cNvPr id="10" name="مربع نص 9"/>
          <p:cNvSpPr txBox="1"/>
          <p:nvPr/>
        </p:nvSpPr>
        <p:spPr>
          <a:xfrm>
            <a:off x="3214678" y="2857496"/>
            <a:ext cx="1071570" cy="369332"/>
          </a:xfrm>
          <a:prstGeom prst="rect">
            <a:avLst/>
          </a:prstGeom>
          <a:noFill/>
        </p:spPr>
        <p:txBody>
          <a:bodyPr wrap="square" rtlCol="1">
            <a:spAutoFit/>
          </a:bodyPr>
          <a:lstStyle/>
          <a:p>
            <a:r>
              <a:rPr lang="ar-IQ" b="1" dirty="0" smtClean="0"/>
              <a:t>موصلة</a:t>
            </a:r>
            <a:endParaRPr lang="ar-IQ" b="1" dirty="0"/>
          </a:p>
        </p:txBody>
      </p:sp>
      <p:sp>
        <p:nvSpPr>
          <p:cNvPr id="11" name="مربع نص 10"/>
          <p:cNvSpPr txBox="1"/>
          <p:nvPr/>
        </p:nvSpPr>
        <p:spPr>
          <a:xfrm>
            <a:off x="5357818" y="4143380"/>
            <a:ext cx="1071570" cy="646331"/>
          </a:xfrm>
          <a:prstGeom prst="rect">
            <a:avLst/>
          </a:prstGeom>
          <a:noFill/>
        </p:spPr>
        <p:txBody>
          <a:bodyPr wrap="square" rtlCol="1">
            <a:spAutoFit/>
          </a:bodyPr>
          <a:lstStyle/>
          <a:p>
            <a:r>
              <a:rPr lang="ar-IQ" b="1" dirty="0" smtClean="0"/>
              <a:t>أعصاب حركية</a:t>
            </a:r>
            <a:endParaRPr lang="ar-IQ"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39784"/>
          </a:xfrm>
        </p:spPr>
        <p:style>
          <a:lnRef idx="1">
            <a:schemeClr val="accent2"/>
          </a:lnRef>
          <a:fillRef idx="2">
            <a:schemeClr val="accent2"/>
          </a:fillRef>
          <a:effectRef idx="1">
            <a:schemeClr val="accent2"/>
          </a:effectRef>
          <a:fontRef idx="minor">
            <a:schemeClr val="dk1"/>
          </a:fontRef>
        </p:style>
        <p:txBody>
          <a:bodyPr/>
          <a:lstStyle/>
          <a:p>
            <a:pPr algn="ctr"/>
            <a:r>
              <a:rPr lang="ar-IQ" b="1" dirty="0" smtClean="0">
                <a:solidFill>
                  <a:schemeClr val="tx1"/>
                </a:solidFill>
              </a:rPr>
              <a:t>مراحل التطور الحركي </a:t>
            </a:r>
            <a:endParaRPr lang="ar-IQ" dirty="0"/>
          </a:p>
        </p:txBody>
      </p:sp>
      <p:graphicFrame>
        <p:nvGraphicFramePr>
          <p:cNvPr id="4" name="عنصر نائب للمحتوى 5"/>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257</TotalTime>
  <Words>521</Words>
  <PresentationFormat>عرض على الشاشة (3:4)‏</PresentationFormat>
  <Paragraphs>91</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انقلاب</vt:lpstr>
      <vt:lpstr>المدخل إلى التعلم والتعليم للمهارات الحركية الرياضية</vt:lpstr>
      <vt:lpstr>مفهوم التعلم</vt:lpstr>
      <vt:lpstr>التعليم فأنه يعني تلك الأنظمة والطرق والأساليب المستخدمة من قبل المعلم بهدف أثارة وتحفيز تفكير المتعلم لتوجيه وتعميق نموه لضمان تحقيق أهداف متعددة وحاجاته ذات الأساس النفسي لذلك فعملية التعلم تعني التبديل والتغير للسلوك الداخلي ( النفسي ) والناتج عن الإثارة </vt:lpstr>
      <vt:lpstr>العوامل المؤثرة في التعلم </vt:lpstr>
      <vt:lpstr>عملية التعلم </vt:lpstr>
      <vt:lpstr>العوامل الشخصية للمتعلم </vt:lpstr>
      <vt:lpstr>عوامل مكان التعلم والتي تحدث في مكان التدريب</vt:lpstr>
      <vt:lpstr>شكل يوضح كيف يحدث الفعل الحركي</vt:lpstr>
      <vt:lpstr>مراحل التطور الحركي </vt:lpstr>
      <vt:lpstr>الأسس التي يبنى عليها التعلم الحركي </vt:lpstr>
      <vt:lpstr>خصائص التعلم الحركي </vt:lpstr>
      <vt:lpstr>مبادئ التعلم الحركي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المدخل إلى التعلم والتعليم للمهارات الحركية الرياضية</dc:title>
  <dc:creator>ali</dc:creator>
  <cp:lastModifiedBy>Shamfuture</cp:lastModifiedBy>
  <cp:revision>30</cp:revision>
  <dcterms:created xsi:type="dcterms:W3CDTF">2012-04-16T15:19:53Z</dcterms:created>
  <dcterms:modified xsi:type="dcterms:W3CDTF">2012-04-19T05:51:22Z</dcterms:modified>
</cp:coreProperties>
</file>