
<file path=[Content_Types].xml><?xml version="1.0" encoding="utf-8"?>
<Types xmlns="http://schemas.openxmlformats.org/package/2006/content-types">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charts/chart6.xml" ContentType="application/vnd.openxmlformats-officedocument.drawingml.char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charts/chart4.xml" ContentType="application/vnd.openxmlformats-officedocument.drawingml.chart+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charts/chart2.xml" ContentType="application/vnd.openxmlformats-officedocument.drawingml.chart+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7" r:id="rId13"/>
    <p:sldId id="268" r:id="rId14"/>
    <p:sldId id="271" r:id="rId15"/>
    <p:sldId id="272" r:id="rId16"/>
    <p:sldId id="273" r:id="rId17"/>
    <p:sldId id="277" r:id="rId18"/>
    <p:sldId id="269" r:id="rId19"/>
    <p:sldId id="270" r:id="rId20"/>
    <p:sldId id="278" r:id="rId21"/>
    <p:sldId id="279" r:id="rId22"/>
    <p:sldId id="280" r:id="rId23"/>
    <p:sldId id="281" r:id="rId24"/>
    <p:sldId id="282" r:id="rId25"/>
    <p:sldId id="283" r:id="rId26"/>
    <p:sldId id="284" r:id="rId27"/>
    <p:sldId id="285" r:id="rId28"/>
    <p:sldId id="286" r:id="rId29"/>
    <p:sldId id="287" r:id="rId30"/>
    <p:sldId id="266"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84E427A-3D55-4303-BF80-6455036E1DE7}" styleName="نمط ذو سمات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نمط فاتح 3 - تمييز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نمط متوسط 2 - تميي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chart>
    <c:autoTitleDeleted val="1"/>
    <c:view3D>
      <c:rAngAx val="1"/>
    </c:view3D>
    <c:plotArea>
      <c:layout/>
      <c:bar3DChart>
        <c:barDir val="col"/>
        <c:grouping val="clustered"/>
        <c:ser>
          <c:idx val="0"/>
          <c:order val="0"/>
          <c:tx>
            <c:strRef>
              <c:f>ورقة1!$B$1</c:f>
              <c:strCache>
                <c:ptCount val="1"/>
                <c:pt idx="0">
                  <c:v>حمل أقصى</c:v>
                </c:pt>
              </c:strCache>
            </c:strRef>
          </c:tx>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2">
                  <c:v>95</c:v>
                </c:pt>
                <c:pt idx="4">
                  <c:v>95</c:v>
                </c:pt>
              </c:numCache>
            </c:numRef>
          </c:val>
        </c:ser>
        <c:ser>
          <c:idx val="1"/>
          <c:order val="1"/>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1">
                  <c:v>80</c:v>
                </c:pt>
              </c:numCache>
            </c:numRef>
          </c:val>
        </c:ser>
        <c:ser>
          <c:idx val="2"/>
          <c:order val="2"/>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60</c:v>
                </c:pt>
              </c:numCache>
            </c:numRef>
          </c:val>
        </c:ser>
        <c:ser>
          <c:idx val="3"/>
          <c:order val="3"/>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3">
                  <c:v>45</c:v>
                </c:pt>
              </c:numCache>
            </c:numRef>
          </c:val>
        </c:ser>
        <c:ser>
          <c:idx val="4"/>
          <c:order val="4"/>
          <c:tx>
            <c:strRef>
              <c:f>ورقة1!#REF!</c:f>
              <c:strCache>
                <c:ptCount val="1"/>
                <c:pt idx="0">
                  <c:v>#REF!</c:v>
                </c:pt>
              </c:strCache>
            </c:strRef>
          </c:tx>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numCache>
            </c:numRef>
          </c:val>
        </c:ser>
        <c:shape val="box"/>
        <c:axId val="70412928"/>
        <c:axId val="70431104"/>
        <c:axId val="0"/>
      </c:bar3DChart>
      <c:catAx>
        <c:axId val="70412928"/>
        <c:scaling>
          <c:orientation val="minMax"/>
        </c:scaling>
        <c:axPos val="b"/>
        <c:numFmt formatCode="General" sourceLinked="1"/>
        <c:majorTickMark val="none"/>
        <c:tickLblPos val="nextTo"/>
        <c:txPr>
          <a:bodyPr/>
          <a:lstStyle/>
          <a:p>
            <a:pPr>
              <a:defRPr lang="ar-IQ"/>
            </a:pPr>
            <a:endParaRPr lang="ar-SA"/>
          </a:p>
        </c:txPr>
        <c:crossAx val="70431104"/>
        <c:crosses val="autoZero"/>
        <c:auto val="1"/>
        <c:lblAlgn val="ctr"/>
        <c:lblOffset val="100"/>
      </c:catAx>
      <c:valAx>
        <c:axId val="70431104"/>
        <c:scaling>
          <c:orientation val="minMax"/>
        </c:scaling>
        <c:axPos val="l"/>
        <c:majorGridlines/>
        <c:numFmt formatCode="General" sourceLinked="1"/>
        <c:majorTickMark val="none"/>
        <c:tickLblPos val="nextTo"/>
        <c:spPr>
          <a:gradFill>
            <a:gsLst>
              <a:gs pos="0">
                <a:srgbClr val="FFC000"/>
              </a:gs>
              <a:gs pos="50000">
                <a:schemeClr val="accent1">
                  <a:tint val="44500"/>
                  <a:satMod val="160000"/>
                </a:schemeClr>
              </a:gs>
              <a:gs pos="100000">
                <a:schemeClr val="accent1">
                  <a:tint val="23500"/>
                  <a:satMod val="160000"/>
                </a:schemeClr>
              </a:gs>
            </a:gsLst>
            <a:lin ang="5400000" scaled="0"/>
          </a:gradFill>
        </c:spPr>
        <c:txPr>
          <a:bodyPr/>
          <a:lstStyle/>
          <a:p>
            <a:pPr>
              <a:defRPr lang="ar-IQ"/>
            </a:pPr>
            <a:endParaRPr lang="ar-SA"/>
          </a:p>
        </c:txPr>
        <c:crossAx val="70412928"/>
        <c:crosses val="autoZero"/>
        <c:crossBetween val="between"/>
      </c:valAx>
    </c:plotArea>
    <c:legend>
      <c:legendPos val="r"/>
      <c:txPr>
        <a:bodyPr/>
        <a:lstStyle/>
        <a:p>
          <a:pPr>
            <a:defRPr lang="ar-IQ"/>
          </a:pPr>
          <a:endParaRPr lang="ar-SA"/>
        </a:p>
      </c:txPr>
    </c:legend>
    <c:plotVisOnly val="1"/>
  </c:chart>
  <c:spPr>
    <a:solidFill>
      <a:schemeClr val="accent2">
        <a:lumMod val="20000"/>
        <a:lumOff val="80000"/>
      </a:schemeClr>
    </a:solidFill>
  </c:spPr>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ar-SA"/>
  <c:style val="42"/>
  <c:chart>
    <c:view3D>
      <c:perspective val="30"/>
    </c:view3D>
    <c:plotArea>
      <c:layout>
        <c:manualLayout>
          <c:layoutTarget val="inner"/>
          <c:xMode val="edge"/>
          <c:yMode val="edge"/>
          <c:x val="0.1900335127222717"/>
          <c:y val="4.6112053524847645E-2"/>
          <c:w val="0.49637763533133072"/>
          <c:h val="0.70704791820729673"/>
        </c:manualLayout>
      </c:layout>
      <c:bar3DChart>
        <c:barDir val="col"/>
        <c:grouping val="stacked"/>
        <c:ser>
          <c:idx val="0"/>
          <c:order val="0"/>
          <c:tx>
            <c:strRef>
              <c:f>ورقة1!$B$1</c:f>
              <c:strCache>
                <c:ptCount val="1"/>
                <c:pt idx="0">
                  <c:v>راحة سلبية</c:v>
                </c:pt>
              </c:strCache>
            </c:strRef>
          </c:tx>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numCache>
            </c:numRef>
          </c:val>
        </c:ser>
        <c:ser>
          <c:idx val="1"/>
          <c:order val="1"/>
          <c:tx>
            <c:strRef>
              <c:f>ورقة1!$C$1</c:f>
              <c:strCache>
                <c:ptCount val="1"/>
                <c:pt idx="0">
                  <c:v>راحة ايجابية</c:v>
                </c:pt>
              </c:strCache>
            </c:strRef>
          </c:tx>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25</c:v>
                </c:pt>
              </c:numCache>
            </c:numRef>
          </c:val>
        </c:ser>
        <c:ser>
          <c:idx val="2"/>
          <c:order val="2"/>
          <c:tx>
            <c:strRef>
              <c:f>ورقة1!$D$1</c:f>
              <c:strCache>
                <c:ptCount val="1"/>
                <c:pt idx="0">
                  <c:v>خفيف</c:v>
                </c:pt>
              </c:strCache>
            </c:strRef>
          </c:tx>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4">
                  <c:v>45</c:v>
                </c:pt>
              </c:numCache>
            </c:numRef>
          </c:val>
        </c:ser>
        <c:ser>
          <c:idx val="3"/>
          <c:order val="3"/>
          <c:tx>
            <c:strRef>
              <c:f>ورقة1!$E$1</c:f>
              <c:strCache>
                <c:ptCount val="1"/>
                <c:pt idx="0">
                  <c:v>متوسط</c:v>
                </c:pt>
              </c:strCache>
            </c:strRef>
          </c:tx>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1">
                  <c:v>55</c:v>
                </c:pt>
              </c:numCache>
            </c:numRef>
          </c:val>
        </c:ser>
        <c:ser>
          <c:idx val="4"/>
          <c:order val="4"/>
          <c:tx>
            <c:strRef>
              <c:f>ورقة1!$F$1</c:f>
              <c:strCache>
                <c:ptCount val="1"/>
                <c:pt idx="0">
                  <c:v>دون القصوي</c:v>
                </c:pt>
              </c:strCache>
            </c:strRef>
          </c:tx>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3">
                  <c:v>80</c:v>
                </c:pt>
              </c:numCache>
            </c:numRef>
          </c:val>
        </c:ser>
        <c:ser>
          <c:idx val="5"/>
          <c:order val="5"/>
          <c:tx>
            <c:strRef>
              <c:f>ورقة1!$G$1</c:f>
              <c:strCache>
                <c:ptCount val="1"/>
                <c:pt idx="0">
                  <c:v>القصوي</c:v>
                </c:pt>
              </c:strCache>
            </c:strRef>
          </c:tx>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2">
                  <c:v>95</c:v>
                </c:pt>
              </c:numCache>
            </c:numRef>
          </c:val>
        </c:ser>
        <c:shape val="box"/>
        <c:axId val="79622912"/>
        <c:axId val="79624448"/>
        <c:axId val="0"/>
      </c:bar3DChart>
      <c:catAx>
        <c:axId val="79622912"/>
        <c:scaling>
          <c:orientation val="minMax"/>
        </c:scaling>
        <c:axPos val="b"/>
        <c:tickLblPos val="nextTo"/>
        <c:txPr>
          <a:bodyPr/>
          <a:lstStyle/>
          <a:p>
            <a:pPr>
              <a:defRPr lang="ar-IQ"/>
            </a:pPr>
            <a:endParaRPr lang="ar-SA"/>
          </a:p>
        </c:txPr>
        <c:crossAx val="79624448"/>
        <c:crosses val="autoZero"/>
        <c:auto val="1"/>
        <c:lblAlgn val="ctr"/>
        <c:lblOffset val="100"/>
      </c:catAx>
      <c:valAx>
        <c:axId val="79624448"/>
        <c:scaling>
          <c:orientation val="minMax"/>
        </c:scaling>
        <c:axPos val="l"/>
        <c:majorGridlines/>
        <c:numFmt formatCode="General" sourceLinked="1"/>
        <c:tickLblPos val="nextTo"/>
        <c:txPr>
          <a:bodyPr/>
          <a:lstStyle/>
          <a:p>
            <a:pPr>
              <a:defRPr lang="ar-IQ"/>
            </a:pPr>
            <a:endParaRPr lang="ar-SA"/>
          </a:p>
        </c:txPr>
        <c:crossAx val="79622912"/>
        <c:crosses val="autoZero"/>
        <c:crossBetween val="between"/>
      </c:valAx>
    </c:plotArea>
    <c:legend>
      <c:legendPos val="r"/>
      <c:txPr>
        <a:bodyPr/>
        <a:lstStyle/>
        <a:p>
          <a:pPr>
            <a:defRPr lang="ar-IQ" sz="1400" b="1">
              <a:latin typeface="Arial" pitchFamily="34" charset="0"/>
              <a:cs typeface="Arial" pitchFamily="34" charset="0"/>
            </a:defRPr>
          </a:pPr>
          <a:endParaRPr lang="ar-SA"/>
        </a:p>
      </c:txPr>
    </c:legend>
    <c:plotVisOnly val="1"/>
  </c:chart>
  <c:txPr>
    <a:bodyPr/>
    <a:lstStyle/>
    <a:p>
      <a:pPr>
        <a:defRPr sz="1800"/>
      </a:pPr>
      <a:endParaRPr lang="ar-SA"/>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ar-SA"/>
  <c:style val="42"/>
  <c:chart>
    <c:view3D>
      <c:perspective val="30"/>
    </c:view3D>
    <c:plotArea>
      <c:layout/>
      <c:bar3DChart>
        <c:barDir val="col"/>
        <c:grouping val="stacked"/>
        <c:ser>
          <c:idx val="0"/>
          <c:order val="0"/>
          <c:tx>
            <c:strRef>
              <c:f>ورقة1!$B$1</c:f>
              <c:strCache>
                <c:ptCount val="1"/>
                <c:pt idx="0">
                  <c:v>راحة سلبية</c:v>
                </c:pt>
              </c:strCache>
            </c:strRef>
          </c:tx>
          <c:cat>
            <c:strRef>
              <c:f>ورقة1!$A$2:$A$6</c:f>
              <c:strCache>
                <c:ptCount val="5"/>
                <c:pt idx="0">
                  <c:v>حمل 1</c:v>
                </c:pt>
                <c:pt idx="1">
                  <c:v>حمل 2</c:v>
                </c:pt>
                <c:pt idx="2">
                  <c:v>حمل 3</c:v>
                </c:pt>
                <c:pt idx="3">
                  <c:v>حمل 4</c:v>
                </c:pt>
                <c:pt idx="4">
                  <c:v>حمل 5</c:v>
                </c:pt>
              </c:strCache>
            </c:strRef>
          </c:cat>
          <c:val>
            <c:numRef>
              <c:f>ورقة1!$B$2:$B$6</c:f>
              <c:numCache>
                <c:formatCode>General</c:formatCode>
                <c:ptCount val="5"/>
                <c:pt idx="0">
                  <c:v>0</c:v>
                </c:pt>
                <c:pt idx="1">
                  <c:v>0</c:v>
                </c:pt>
                <c:pt idx="2">
                  <c:v>0</c:v>
                </c:pt>
                <c:pt idx="3">
                  <c:v>0</c:v>
                </c:pt>
                <c:pt idx="4">
                  <c:v>0</c:v>
                </c:pt>
              </c:numCache>
            </c:numRef>
          </c:val>
        </c:ser>
        <c:ser>
          <c:idx val="1"/>
          <c:order val="1"/>
          <c:tx>
            <c:strRef>
              <c:f>ورقة1!$C$1</c:f>
              <c:strCache>
                <c:ptCount val="1"/>
                <c:pt idx="0">
                  <c:v>راحة ايجابية</c:v>
                </c:pt>
              </c:strCache>
            </c:strRef>
          </c:tx>
          <c:cat>
            <c:strRef>
              <c:f>ورقة1!$A$2:$A$6</c:f>
              <c:strCache>
                <c:ptCount val="5"/>
                <c:pt idx="0">
                  <c:v>حمل 1</c:v>
                </c:pt>
                <c:pt idx="1">
                  <c:v>حمل 2</c:v>
                </c:pt>
                <c:pt idx="2">
                  <c:v>حمل 3</c:v>
                </c:pt>
                <c:pt idx="3">
                  <c:v>حمل 4</c:v>
                </c:pt>
                <c:pt idx="4">
                  <c:v>حمل 5</c:v>
                </c:pt>
              </c:strCache>
            </c:strRef>
          </c:cat>
          <c:val>
            <c:numRef>
              <c:f>ورقة1!$C$2:$C$6</c:f>
              <c:numCache>
                <c:formatCode>General</c:formatCode>
                <c:ptCount val="5"/>
                <c:pt idx="0">
                  <c:v>0</c:v>
                </c:pt>
                <c:pt idx="1">
                  <c:v>0</c:v>
                </c:pt>
                <c:pt idx="2">
                  <c:v>25</c:v>
                </c:pt>
                <c:pt idx="3">
                  <c:v>0</c:v>
                </c:pt>
                <c:pt idx="4">
                  <c:v>0</c:v>
                </c:pt>
              </c:numCache>
            </c:numRef>
          </c:val>
        </c:ser>
        <c:ser>
          <c:idx val="2"/>
          <c:order val="2"/>
          <c:tx>
            <c:strRef>
              <c:f>ورقة1!$D$1</c:f>
              <c:strCache>
                <c:ptCount val="1"/>
                <c:pt idx="0">
                  <c:v>حمل خفيف</c:v>
                </c:pt>
              </c:strCache>
            </c:strRef>
          </c:tx>
          <c:cat>
            <c:strRef>
              <c:f>ورقة1!$A$2:$A$6</c:f>
              <c:strCache>
                <c:ptCount val="5"/>
                <c:pt idx="0">
                  <c:v>حمل 1</c:v>
                </c:pt>
                <c:pt idx="1">
                  <c:v>حمل 2</c:v>
                </c:pt>
                <c:pt idx="2">
                  <c:v>حمل 3</c:v>
                </c:pt>
                <c:pt idx="3">
                  <c:v>حمل 4</c:v>
                </c:pt>
                <c:pt idx="4">
                  <c:v>حمل 5</c:v>
                </c:pt>
              </c:strCache>
            </c:strRef>
          </c:cat>
          <c:val>
            <c:numRef>
              <c:f>ورقة1!$D$2:$D$6</c:f>
              <c:numCache>
                <c:formatCode>General</c:formatCode>
                <c:ptCount val="5"/>
                <c:pt idx="0">
                  <c:v>45</c:v>
                </c:pt>
                <c:pt idx="1">
                  <c:v>0</c:v>
                </c:pt>
                <c:pt idx="2">
                  <c:v>0</c:v>
                </c:pt>
                <c:pt idx="3">
                  <c:v>0</c:v>
                </c:pt>
                <c:pt idx="4">
                  <c:v>0</c:v>
                </c:pt>
              </c:numCache>
            </c:numRef>
          </c:val>
        </c:ser>
        <c:ser>
          <c:idx val="3"/>
          <c:order val="3"/>
          <c:tx>
            <c:strRef>
              <c:f>ورقة1!$E$1</c:f>
              <c:strCache>
                <c:ptCount val="1"/>
                <c:pt idx="0">
                  <c:v>حمل متوسط</c:v>
                </c:pt>
              </c:strCache>
            </c:strRef>
          </c:tx>
          <c:cat>
            <c:strRef>
              <c:f>ورقة1!$A$2:$A$6</c:f>
              <c:strCache>
                <c:ptCount val="5"/>
                <c:pt idx="0">
                  <c:v>حمل 1</c:v>
                </c:pt>
                <c:pt idx="1">
                  <c:v>حمل 2</c:v>
                </c:pt>
                <c:pt idx="2">
                  <c:v>حمل 3</c:v>
                </c:pt>
                <c:pt idx="3">
                  <c:v>حمل 4</c:v>
                </c:pt>
                <c:pt idx="4">
                  <c:v>حمل 5</c:v>
                </c:pt>
              </c:strCache>
            </c:strRef>
          </c:cat>
          <c:val>
            <c:numRef>
              <c:f>ورقة1!$E$2:$E$6</c:f>
              <c:numCache>
                <c:formatCode>General</c:formatCode>
                <c:ptCount val="5"/>
                <c:pt idx="0">
                  <c:v>0</c:v>
                </c:pt>
                <c:pt idx="1">
                  <c:v>0</c:v>
                </c:pt>
                <c:pt idx="2">
                  <c:v>0</c:v>
                </c:pt>
                <c:pt idx="3">
                  <c:v>55</c:v>
                </c:pt>
                <c:pt idx="4">
                  <c:v>0</c:v>
                </c:pt>
              </c:numCache>
            </c:numRef>
          </c:val>
        </c:ser>
        <c:ser>
          <c:idx val="4"/>
          <c:order val="4"/>
          <c:tx>
            <c:strRef>
              <c:f>ورقة1!$F$1</c:f>
              <c:strCache>
                <c:ptCount val="1"/>
                <c:pt idx="0">
                  <c:v>دون القصوي</c:v>
                </c:pt>
              </c:strCache>
            </c:strRef>
          </c:tx>
          <c:cat>
            <c:strRef>
              <c:f>ورقة1!$A$2:$A$6</c:f>
              <c:strCache>
                <c:ptCount val="5"/>
                <c:pt idx="0">
                  <c:v>حمل 1</c:v>
                </c:pt>
                <c:pt idx="1">
                  <c:v>حمل 2</c:v>
                </c:pt>
                <c:pt idx="2">
                  <c:v>حمل 3</c:v>
                </c:pt>
                <c:pt idx="3">
                  <c:v>حمل 4</c:v>
                </c:pt>
                <c:pt idx="4">
                  <c:v>حمل 5</c:v>
                </c:pt>
              </c:strCache>
            </c:strRef>
          </c:cat>
          <c:val>
            <c:numRef>
              <c:f>ورقة1!$F$2:$F$6</c:f>
              <c:numCache>
                <c:formatCode>General</c:formatCode>
                <c:ptCount val="5"/>
                <c:pt idx="0">
                  <c:v>0</c:v>
                </c:pt>
                <c:pt idx="1">
                  <c:v>85</c:v>
                </c:pt>
                <c:pt idx="2">
                  <c:v>0</c:v>
                </c:pt>
                <c:pt idx="3">
                  <c:v>0</c:v>
                </c:pt>
                <c:pt idx="4">
                  <c:v>0</c:v>
                </c:pt>
              </c:numCache>
            </c:numRef>
          </c:val>
        </c:ser>
        <c:ser>
          <c:idx val="5"/>
          <c:order val="5"/>
          <c:tx>
            <c:strRef>
              <c:f>ورقة1!$G$1</c:f>
              <c:strCache>
                <c:ptCount val="1"/>
                <c:pt idx="0">
                  <c:v>قصوي</c:v>
                </c:pt>
              </c:strCache>
            </c:strRef>
          </c:tx>
          <c:cat>
            <c:strRef>
              <c:f>ورقة1!$A$2:$A$6</c:f>
              <c:strCache>
                <c:ptCount val="5"/>
                <c:pt idx="0">
                  <c:v>حمل 1</c:v>
                </c:pt>
                <c:pt idx="1">
                  <c:v>حمل 2</c:v>
                </c:pt>
                <c:pt idx="2">
                  <c:v>حمل 3</c:v>
                </c:pt>
                <c:pt idx="3">
                  <c:v>حمل 4</c:v>
                </c:pt>
                <c:pt idx="4">
                  <c:v>حمل 5</c:v>
                </c:pt>
              </c:strCache>
            </c:strRef>
          </c:cat>
          <c:val>
            <c:numRef>
              <c:f>ورقة1!$G$2:$G$6</c:f>
              <c:numCache>
                <c:formatCode>General</c:formatCode>
                <c:ptCount val="5"/>
                <c:pt idx="0">
                  <c:v>0</c:v>
                </c:pt>
                <c:pt idx="1">
                  <c:v>0</c:v>
                </c:pt>
                <c:pt idx="2">
                  <c:v>0</c:v>
                </c:pt>
                <c:pt idx="3">
                  <c:v>0</c:v>
                </c:pt>
                <c:pt idx="4">
                  <c:v>95</c:v>
                </c:pt>
              </c:numCache>
            </c:numRef>
          </c:val>
        </c:ser>
        <c:shape val="box"/>
        <c:axId val="79660928"/>
        <c:axId val="79662464"/>
        <c:axId val="0"/>
      </c:bar3DChart>
      <c:catAx>
        <c:axId val="79660928"/>
        <c:scaling>
          <c:orientation val="minMax"/>
        </c:scaling>
        <c:axPos val="b"/>
        <c:tickLblPos val="nextTo"/>
        <c:txPr>
          <a:bodyPr/>
          <a:lstStyle/>
          <a:p>
            <a:pPr>
              <a:defRPr lang="ar-IQ"/>
            </a:pPr>
            <a:endParaRPr lang="ar-SA"/>
          </a:p>
        </c:txPr>
        <c:crossAx val="79662464"/>
        <c:crosses val="autoZero"/>
        <c:auto val="1"/>
        <c:lblAlgn val="ctr"/>
        <c:lblOffset val="100"/>
      </c:catAx>
      <c:valAx>
        <c:axId val="79662464"/>
        <c:scaling>
          <c:orientation val="minMax"/>
        </c:scaling>
        <c:axPos val="l"/>
        <c:majorGridlines/>
        <c:numFmt formatCode="General" sourceLinked="1"/>
        <c:tickLblPos val="nextTo"/>
        <c:txPr>
          <a:bodyPr/>
          <a:lstStyle/>
          <a:p>
            <a:pPr>
              <a:defRPr lang="ar-IQ"/>
            </a:pPr>
            <a:endParaRPr lang="ar-SA"/>
          </a:p>
        </c:txPr>
        <c:crossAx val="79660928"/>
        <c:crosses val="autoZero"/>
        <c:crossBetween val="between"/>
      </c:valAx>
    </c:plotArea>
    <c:legend>
      <c:legendPos val="r"/>
      <c:txPr>
        <a:bodyPr/>
        <a:lstStyle/>
        <a:p>
          <a:pPr>
            <a:defRPr lang="ar-IQ" sz="1400" b="1">
              <a:latin typeface="Arial" pitchFamily="34" charset="0"/>
              <a:cs typeface="Arial" pitchFamily="34" charset="0"/>
            </a:defRPr>
          </a:pPr>
          <a:endParaRPr lang="ar-SA"/>
        </a:p>
      </c:txPr>
    </c:legend>
    <c:plotVisOnly val="1"/>
    <c:dispBlanksAs val="zero"/>
  </c:chart>
  <c:txPr>
    <a:bodyPr/>
    <a:lstStyle/>
    <a:p>
      <a:pPr>
        <a:defRPr sz="1800"/>
      </a:pPr>
      <a:endParaRPr lang="ar-SA"/>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ar-SA"/>
  <c:style val="10"/>
  <c:chart>
    <c:autoTitleDeleted val="1"/>
    <c:plotArea>
      <c:layout/>
      <c:barChart>
        <c:barDir val="col"/>
        <c:grouping val="clustered"/>
        <c:ser>
          <c:idx val="0"/>
          <c:order val="0"/>
          <c:tx>
            <c:strRef>
              <c:f>ورقة1!$B$1</c:f>
              <c:strCache>
                <c:ptCount val="1"/>
                <c:pt idx="0">
                  <c:v>راحة ايجابية</c:v>
                </c:pt>
              </c:strCache>
            </c:strRef>
          </c:tx>
          <c:dLbls>
            <c:txPr>
              <a:bodyPr/>
              <a:lstStyle/>
              <a:p>
                <a:pPr>
                  <a:defRPr lang="ar-IQ"/>
                </a:pPr>
                <a:endParaRPr lang="ar-SA"/>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ورقة1!$B$2:$B$8</c:f>
              <c:numCache>
                <c:formatCode>General</c:formatCode>
                <c:ptCount val="7"/>
                <c:pt idx="6">
                  <c:v>22</c:v>
                </c:pt>
              </c:numCache>
            </c:numRef>
          </c:val>
        </c:ser>
        <c:ser>
          <c:idx val="1"/>
          <c:order val="1"/>
          <c:tx>
            <c:strRef>
              <c:f>ورقة1!$C$1</c:f>
              <c:strCache>
                <c:ptCount val="1"/>
                <c:pt idx="0">
                  <c:v>حمل خفيف</c:v>
                </c:pt>
              </c:strCache>
            </c:strRef>
          </c:tx>
          <c:dLbls>
            <c:txPr>
              <a:bodyPr/>
              <a:lstStyle/>
              <a:p>
                <a:pPr>
                  <a:defRPr lang="ar-IQ"/>
                </a:pPr>
                <a:endParaRPr lang="ar-SA"/>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ورقة1!$C$2:$C$8</c:f>
              <c:numCache>
                <c:formatCode>General</c:formatCode>
                <c:ptCount val="7"/>
                <c:pt idx="3">
                  <c:v>40</c:v>
                </c:pt>
              </c:numCache>
            </c:numRef>
          </c:val>
        </c:ser>
        <c:ser>
          <c:idx val="2"/>
          <c:order val="2"/>
          <c:tx>
            <c:strRef>
              <c:f>ورقة1!$D$1</c:f>
              <c:strCache>
                <c:ptCount val="1"/>
                <c:pt idx="0">
                  <c:v>حمل متوسط</c:v>
                </c:pt>
              </c:strCache>
            </c:strRef>
          </c:tx>
          <c:dLbls>
            <c:txPr>
              <a:bodyPr/>
              <a:lstStyle/>
              <a:p>
                <a:pPr>
                  <a:defRPr lang="ar-IQ"/>
                </a:pPr>
                <a:endParaRPr lang="ar-SA"/>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ورقة1!$D$2:$D$8</c:f>
              <c:numCache>
                <c:formatCode>General</c:formatCode>
                <c:ptCount val="7"/>
                <c:pt idx="0">
                  <c:v>50</c:v>
                </c:pt>
                <c:pt idx="4">
                  <c:v>57</c:v>
                </c:pt>
              </c:numCache>
            </c:numRef>
          </c:val>
        </c:ser>
        <c:ser>
          <c:idx val="3"/>
          <c:order val="3"/>
          <c:tx>
            <c:strRef>
              <c:f>ورقة1!$E$1</c:f>
              <c:strCache>
                <c:ptCount val="1"/>
                <c:pt idx="0">
                  <c:v>أقل من الاقصى</c:v>
                </c:pt>
              </c:strCache>
            </c:strRef>
          </c:tx>
          <c:dLbls>
            <c:txPr>
              <a:bodyPr/>
              <a:lstStyle/>
              <a:p>
                <a:pPr>
                  <a:defRPr lang="ar-IQ"/>
                </a:pPr>
                <a:endParaRPr lang="ar-SA"/>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ورقة1!$E$3:$E$7</c:f>
              <c:numCache>
                <c:formatCode>General</c:formatCode>
                <c:ptCount val="5"/>
                <c:pt idx="0">
                  <c:v>85</c:v>
                </c:pt>
                <c:pt idx="4">
                  <c:v>82</c:v>
                </c:pt>
              </c:numCache>
            </c:numRef>
          </c:val>
        </c:ser>
        <c:ser>
          <c:idx val="4"/>
          <c:order val="4"/>
          <c:tx>
            <c:strRef>
              <c:f>ورقة1!$F$1</c:f>
              <c:strCache>
                <c:ptCount val="1"/>
                <c:pt idx="0">
                  <c:v>الاقصى</c:v>
                </c:pt>
              </c:strCache>
            </c:strRef>
          </c:tx>
          <c:dLbls>
            <c:txPr>
              <a:bodyPr/>
              <a:lstStyle/>
              <a:p>
                <a:pPr>
                  <a:defRPr lang="ar-IQ"/>
                </a:pPr>
                <a:endParaRPr lang="ar-SA"/>
              </a:p>
            </c:txPr>
            <c:showVal val="1"/>
          </c:dLbls>
          <c:cat>
            <c:strRef>
              <c:f>ورقة1!$A$2:$A$8</c:f>
              <c:strCache>
                <c:ptCount val="7"/>
                <c:pt idx="0">
                  <c:v>حمل 1</c:v>
                </c:pt>
                <c:pt idx="1">
                  <c:v>حمل 2</c:v>
                </c:pt>
                <c:pt idx="2">
                  <c:v>حمل 3</c:v>
                </c:pt>
                <c:pt idx="3">
                  <c:v>حمل 4</c:v>
                </c:pt>
                <c:pt idx="4">
                  <c:v>حمل 5</c:v>
                </c:pt>
                <c:pt idx="5">
                  <c:v>حمل 6</c:v>
                </c:pt>
                <c:pt idx="6">
                  <c:v>حمل 7</c:v>
                </c:pt>
              </c:strCache>
            </c:strRef>
          </c:cat>
          <c:val>
            <c:numRef>
              <c:f>ورقة1!$F$3:$F$7</c:f>
              <c:numCache>
                <c:formatCode>General</c:formatCode>
                <c:ptCount val="5"/>
                <c:pt idx="1">
                  <c:v>92</c:v>
                </c:pt>
              </c:numCache>
            </c:numRef>
          </c:val>
        </c:ser>
        <c:dLbls>
          <c:showVal val="1"/>
        </c:dLbls>
        <c:gapWidth val="75"/>
        <c:axId val="79725696"/>
        <c:axId val="79727232"/>
      </c:barChart>
      <c:catAx>
        <c:axId val="79725696"/>
        <c:scaling>
          <c:orientation val="minMax"/>
        </c:scaling>
        <c:axPos val="b"/>
        <c:majorTickMark val="none"/>
        <c:tickLblPos val="nextTo"/>
        <c:txPr>
          <a:bodyPr/>
          <a:lstStyle/>
          <a:p>
            <a:pPr>
              <a:defRPr lang="ar-IQ"/>
            </a:pPr>
            <a:endParaRPr lang="ar-SA"/>
          </a:p>
        </c:txPr>
        <c:crossAx val="79727232"/>
        <c:crosses val="autoZero"/>
        <c:auto val="1"/>
        <c:lblAlgn val="ctr"/>
        <c:lblOffset val="100"/>
      </c:catAx>
      <c:valAx>
        <c:axId val="79727232"/>
        <c:scaling>
          <c:orientation val="minMax"/>
        </c:scaling>
        <c:axPos val="l"/>
        <c:numFmt formatCode="General" sourceLinked="1"/>
        <c:majorTickMark val="none"/>
        <c:tickLblPos val="nextTo"/>
        <c:txPr>
          <a:bodyPr/>
          <a:lstStyle/>
          <a:p>
            <a:pPr>
              <a:defRPr lang="ar-IQ"/>
            </a:pPr>
            <a:endParaRPr lang="ar-SA"/>
          </a:p>
        </c:txPr>
        <c:crossAx val="79725696"/>
        <c:crosses val="autoZero"/>
        <c:crossBetween val="between"/>
      </c:valAx>
    </c:plotArea>
    <c:legend>
      <c:legendPos val="b"/>
      <c:txPr>
        <a:bodyPr/>
        <a:lstStyle/>
        <a:p>
          <a:pPr>
            <a:defRPr lang="ar-IQ"/>
          </a:pPr>
          <a:endParaRPr lang="ar-SA"/>
        </a:p>
      </c:txPr>
    </c:legend>
    <c:plotVisOnly val="1"/>
  </c:chart>
  <c:txPr>
    <a:bodyPr/>
    <a:lstStyle/>
    <a:p>
      <a:pPr>
        <a:defRPr sz="1800"/>
      </a:pPr>
      <a:endParaRPr lang="ar-SA"/>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ar-SA"/>
  <c:style val="42"/>
  <c:chart>
    <c:view3D>
      <c:rAngAx val="1"/>
    </c:view3D>
    <c:plotArea>
      <c:layout>
        <c:manualLayout>
          <c:layoutTarget val="inner"/>
          <c:xMode val="edge"/>
          <c:yMode val="edge"/>
          <c:x val="0.19011028710264222"/>
          <c:y val="4.6651967737340622E-2"/>
          <c:w val="0.5145889356722162"/>
          <c:h val="0.71944813095722659"/>
        </c:manualLayout>
      </c:layout>
      <c:bar3DChart>
        <c:barDir val="col"/>
        <c:grouping val="clustered"/>
        <c:ser>
          <c:idx val="0"/>
          <c:order val="0"/>
          <c:tx>
            <c:strRef>
              <c:f>ورقة1!$B$1</c:f>
              <c:strCache>
                <c:ptCount val="1"/>
                <c:pt idx="0">
                  <c:v>راحة ايجابية</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ورقة1!$B$2:$B$8</c:f>
              <c:numCache>
                <c:formatCode>General</c:formatCode>
                <c:ptCount val="7"/>
              </c:numCache>
            </c:numRef>
          </c:val>
        </c:ser>
        <c:ser>
          <c:idx val="1"/>
          <c:order val="1"/>
          <c:tx>
            <c:strRef>
              <c:f>ورقة1!$C$1</c:f>
              <c:strCache>
                <c:ptCount val="1"/>
                <c:pt idx="0">
                  <c:v>حمل خفيف</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ورقة1!$C$2:$C$8</c:f>
              <c:numCache>
                <c:formatCode>General</c:formatCode>
                <c:ptCount val="7"/>
                <c:pt idx="4">
                  <c:v>40</c:v>
                </c:pt>
              </c:numCache>
            </c:numRef>
          </c:val>
        </c:ser>
        <c:ser>
          <c:idx val="2"/>
          <c:order val="2"/>
          <c:tx>
            <c:strRef>
              <c:f>ورقة1!$D$1</c:f>
              <c:strCache>
                <c:ptCount val="1"/>
                <c:pt idx="0">
                  <c:v>حمل متوسط</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ورقة1!$D$2:$D$8</c:f>
              <c:numCache>
                <c:formatCode>General</c:formatCode>
                <c:ptCount val="7"/>
                <c:pt idx="0">
                  <c:v>50</c:v>
                </c:pt>
                <c:pt idx="2">
                  <c:v>55</c:v>
                </c:pt>
              </c:numCache>
            </c:numRef>
          </c:val>
        </c:ser>
        <c:ser>
          <c:idx val="3"/>
          <c:order val="3"/>
          <c:tx>
            <c:strRef>
              <c:f>ورقة1!$E$1</c:f>
              <c:strCache>
                <c:ptCount val="1"/>
                <c:pt idx="0">
                  <c:v>أقل من القصوي</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ورقة1!$E$2:$E$8</c:f>
              <c:numCache>
                <c:formatCode>General</c:formatCode>
                <c:ptCount val="7"/>
                <c:pt idx="5">
                  <c:v>85</c:v>
                </c:pt>
              </c:numCache>
            </c:numRef>
          </c:val>
        </c:ser>
        <c:ser>
          <c:idx val="4"/>
          <c:order val="4"/>
          <c:tx>
            <c:strRef>
              <c:f>ورقة1!$F$1</c:f>
              <c:strCache>
                <c:ptCount val="1"/>
                <c:pt idx="0">
                  <c:v>قصوي</c:v>
                </c:pt>
              </c:strCache>
            </c:strRef>
          </c:tx>
          <c:cat>
            <c:strRef>
              <c:f>ورقة1!$A$2:$A$8</c:f>
              <c:strCache>
                <c:ptCount val="7"/>
                <c:pt idx="0">
                  <c:v>حمل 1</c:v>
                </c:pt>
                <c:pt idx="1">
                  <c:v>حمل 2</c:v>
                </c:pt>
                <c:pt idx="2">
                  <c:v>حمل 3</c:v>
                </c:pt>
                <c:pt idx="3">
                  <c:v>حمل 4 </c:v>
                </c:pt>
                <c:pt idx="4">
                  <c:v>حمل 5</c:v>
                </c:pt>
                <c:pt idx="5">
                  <c:v>حمل 6</c:v>
                </c:pt>
                <c:pt idx="6">
                  <c:v>حمل 7</c:v>
                </c:pt>
              </c:strCache>
            </c:strRef>
          </c:cat>
          <c:val>
            <c:numRef>
              <c:f>ورقة1!$F$2:$F$8</c:f>
              <c:numCache>
                <c:formatCode>General</c:formatCode>
                <c:ptCount val="7"/>
                <c:pt idx="1">
                  <c:v>92</c:v>
                </c:pt>
                <c:pt idx="3">
                  <c:v>92</c:v>
                </c:pt>
              </c:numCache>
            </c:numRef>
          </c:val>
        </c:ser>
        <c:shape val="cylinder"/>
        <c:axId val="79857152"/>
        <c:axId val="79858688"/>
        <c:axId val="0"/>
      </c:bar3DChart>
      <c:catAx>
        <c:axId val="79857152"/>
        <c:scaling>
          <c:orientation val="minMax"/>
        </c:scaling>
        <c:axPos val="b"/>
        <c:tickLblPos val="nextTo"/>
        <c:txPr>
          <a:bodyPr/>
          <a:lstStyle/>
          <a:p>
            <a:pPr>
              <a:defRPr lang="ar-IQ" sz="1600"/>
            </a:pPr>
            <a:endParaRPr lang="ar-SA"/>
          </a:p>
        </c:txPr>
        <c:crossAx val="79858688"/>
        <c:crosses val="autoZero"/>
        <c:auto val="1"/>
        <c:lblAlgn val="ctr"/>
        <c:lblOffset val="100"/>
      </c:catAx>
      <c:valAx>
        <c:axId val="79858688"/>
        <c:scaling>
          <c:orientation val="minMax"/>
        </c:scaling>
        <c:axPos val="l"/>
        <c:majorGridlines/>
        <c:numFmt formatCode="General" sourceLinked="1"/>
        <c:tickLblPos val="nextTo"/>
        <c:txPr>
          <a:bodyPr/>
          <a:lstStyle/>
          <a:p>
            <a:pPr>
              <a:defRPr lang="ar-IQ"/>
            </a:pPr>
            <a:endParaRPr lang="ar-SA"/>
          </a:p>
        </c:txPr>
        <c:crossAx val="79857152"/>
        <c:crosses val="autoZero"/>
        <c:crossBetween val="between"/>
      </c:valAx>
    </c:plotArea>
    <c:legend>
      <c:legendPos val="r"/>
      <c:txPr>
        <a:bodyPr/>
        <a:lstStyle/>
        <a:p>
          <a:pPr>
            <a:defRPr lang="ar-IQ" sz="1200" b="1"/>
          </a:pPr>
          <a:endParaRPr lang="ar-SA"/>
        </a:p>
      </c:txPr>
    </c:legend>
    <c:plotVisOnly val="1"/>
  </c:chart>
  <c:txPr>
    <a:bodyPr/>
    <a:lstStyle/>
    <a:p>
      <a:pPr>
        <a:defRPr sz="1800"/>
      </a:pPr>
      <a:endParaRPr lang="ar-SA"/>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ar-SA"/>
  <c:chart>
    <c:plotArea>
      <c:layout/>
      <c:barChart>
        <c:barDir val="col"/>
        <c:grouping val="clustered"/>
        <c:ser>
          <c:idx val="0"/>
          <c:order val="0"/>
          <c:tx>
            <c:strRef>
              <c:f>ورقة1!$B$1</c:f>
              <c:strCache>
                <c:ptCount val="1"/>
                <c:pt idx="0">
                  <c:v>راحة ايجابية</c:v>
                </c:pt>
              </c:strCache>
            </c:strRef>
          </c:tx>
          <c:cat>
            <c:strRef>
              <c:f>ورقة1!$A$2:$A$7</c:f>
              <c:strCache>
                <c:ptCount val="6"/>
                <c:pt idx="0">
                  <c:v>حمل 1</c:v>
                </c:pt>
                <c:pt idx="1">
                  <c:v>حمل 2</c:v>
                </c:pt>
                <c:pt idx="2">
                  <c:v>حمل 3</c:v>
                </c:pt>
                <c:pt idx="3">
                  <c:v>حمل 4</c:v>
                </c:pt>
                <c:pt idx="4">
                  <c:v>حمل 5</c:v>
                </c:pt>
                <c:pt idx="5">
                  <c:v>حمل 6</c:v>
                </c:pt>
              </c:strCache>
            </c:strRef>
          </c:cat>
          <c:val>
            <c:numRef>
              <c:f>ورقة1!$B$2:$B$7</c:f>
              <c:numCache>
                <c:formatCode>General</c:formatCode>
                <c:ptCount val="6"/>
              </c:numCache>
            </c:numRef>
          </c:val>
        </c:ser>
        <c:ser>
          <c:idx val="1"/>
          <c:order val="1"/>
          <c:tx>
            <c:strRef>
              <c:f>ورقة1!$C$1</c:f>
              <c:strCache>
                <c:ptCount val="1"/>
                <c:pt idx="0">
                  <c:v>حمل خفيف </c:v>
                </c:pt>
              </c:strCache>
            </c:strRef>
          </c:tx>
          <c:cat>
            <c:strRef>
              <c:f>ورقة1!$A$2:$A$7</c:f>
              <c:strCache>
                <c:ptCount val="6"/>
                <c:pt idx="0">
                  <c:v>حمل 1</c:v>
                </c:pt>
                <c:pt idx="1">
                  <c:v>حمل 2</c:v>
                </c:pt>
                <c:pt idx="2">
                  <c:v>حمل 3</c:v>
                </c:pt>
                <c:pt idx="3">
                  <c:v>حمل 4</c:v>
                </c:pt>
                <c:pt idx="4">
                  <c:v>حمل 5</c:v>
                </c:pt>
                <c:pt idx="5">
                  <c:v>حمل 6</c:v>
                </c:pt>
              </c:strCache>
            </c:strRef>
          </c:cat>
          <c:val>
            <c:numRef>
              <c:f>ورقة1!$C$2:$C$7</c:f>
              <c:numCache>
                <c:formatCode>General</c:formatCode>
                <c:ptCount val="6"/>
                <c:pt idx="0">
                  <c:v>40</c:v>
                </c:pt>
              </c:numCache>
            </c:numRef>
          </c:val>
        </c:ser>
        <c:ser>
          <c:idx val="2"/>
          <c:order val="2"/>
          <c:tx>
            <c:strRef>
              <c:f>ورقة1!$D$1</c:f>
              <c:strCache>
                <c:ptCount val="1"/>
                <c:pt idx="0">
                  <c:v>حمل متوسط</c:v>
                </c:pt>
              </c:strCache>
            </c:strRef>
          </c:tx>
          <c:spPr>
            <a:gradFill rotWithShape="1">
              <a:gsLst>
                <a:gs pos="0">
                  <a:schemeClr val="accent6">
                    <a:tint val="65000"/>
                    <a:satMod val="270000"/>
                  </a:schemeClr>
                </a:gs>
                <a:gs pos="25000">
                  <a:schemeClr val="accent6">
                    <a:tint val="60000"/>
                    <a:satMod val="300000"/>
                  </a:schemeClr>
                </a:gs>
                <a:gs pos="100000">
                  <a:schemeClr val="accent6">
                    <a:tint val="29000"/>
                    <a:satMod val="400000"/>
                  </a:schemeClr>
                </a:gs>
              </a:gsLst>
              <a:lin ang="16200000" scaled="1"/>
            </a:gradFill>
            <a:ln w="9525" cap="flat" cmpd="sng" algn="ctr">
              <a:solidFill>
                <a:schemeClr val="accent6">
                  <a:satMod val="150000"/>
                </a:schemeClr>
              </a:solidFill>
              <a:prstDash val="solid"/>
            </a:ln>
            <a:effectLst>
              <a:outerShdw blurRad="65500" dist="38100" dir="5400000" rotWithShape="0">
                <a:srgbClr val="000000">
                  <a:alpha val="40000"/>
                </a:srgbClr>
              </a:outerShdw>
            </a:effectLst>
          </c:spPr>
          <c:cat>
            <c:strRef>
              <c:f>ورقة1!$A$2:$A$7</c:f>
              <c:strCache>
                <c:ptCount val="6"/>
                <c:pt idx="0">
                  <c:v>حمل 1</c:v>
                </c:pt>
                <c:pt idx="1">
                  <c:v>حمل 2</c:v>
                </c:pt>
                <c:pt idx="2">
                  <c:v>حمل 3</c:v>
                </c:pt>
                <c:pt idx="3">
                  <c:v>حمل 4</c:v>
                </c:pt>
                <c:pt idx="4">
                  <c:v>حمل 5</c:v>
                </c:pt>
                <c:pt idx="5">
                  <c:v>حمل 6</c:v>
                </c:pt>
              </c:strCache>
            </c:strRef>
          </c:cat>
          <c:val>
            <c:numRef>
              <c:f>ورقة1!$D$2:$D$7</c:f>
              <c:numCache>
                <c:formatCode>General</c:formatCode>
                <c:ptCount val="6"/>
                <c:pt idx="1">
                  <c:v>55</c:v>
                </c:pt>
                <c:pt idx="4">
                  <c:v>60</c:v>
                </c:pt>
              </c:numCache>
            </c:numRef>
          </c:val>
        </c:ser>
        <c:ser>
          <c:idx val="3"/>
          <c:order val="3"/>
          <c:tx>
            <c:strRef>
              <c:f>ورقة1!$E$1</c:f>
              <c:strCache>
                <c:ptCount val="1"/>
                <c:pt idx="0">
                  <c:v>أقل من الاقصى</c:v>
                </c:pt>
              </c:strCache>
            </c:strRef>
          </c:tx>
          <c:spPr>
            <a:gradFill rotWithShape="1">
              <a:gsLst>
                <a:gs pos="0">
                  <a:schemeClr val="accent4">
                    <a:tint val="65000"/>
                    <a:satMod val="270000"/>
                  </a:schemeClr>
                </a:gs>
                <a:gs pos="25000">
                  <a:schemeClr val="accent4">
                    <a:tint val="60000"/>
                    <a:satMod val="300000"/>
                  </a:schemeClr>
                </a:gs>
                <a:gs pos="100000">
                  <a:schemeClr val="accent4">
                    <a:tint val="29000"/>
                    <a:satMod val="400000"/>
                  </a:schemeClr>
                </a:gs>
              </a:gsLst>
              <a:lin ang="16200000" scaled="1"/>
            </a:gradFill>
            <a:ln w="9525" cap="flat" cmpd="sng" algn="ctr">
              <a:solidFill>
                <a:schemeClr val="accent4">
                  <a:satMod val="150000"/>
                </a:schemeClr>
              </a:solidFill>
              <a:prstDash val="solid"/>
            </a:ln>
            <a:effectLst>
              <a:outerShdw blurRad="65500" dist="38100" dir="5400000" rotWithShape="0">
                <a:srgbClr val="000000">
                  <a:alpha val="40000"/>
                </a:srgbClr>
              </a:outerShdw>
            </a:effectLst>
          </c:spPr>
          <c:cat>
            <c:strRef>
              <c:f>ورقة1!$A$2:$A$7</c:f>
              <c:strCache>
                <c:ptCount val="6"/>
                <c:pt idx="0">
                  <c:v>حمل 1</c:v>
                </c:pt>
                <c:pt idx="1">
                  <c:v>حمل 2</c:v>
                </c:pt>
                <c:pt idx="2">
                  <c:v>حمل 3</c:v>
                </c:pt>
                <c:pt idx="3">
                  <c:v>حمل 4</c:v>
                </c:pt>
                <c:pt idx="4">
                  <c:v>حمل 5</c:v>
                </c:pt>
                <c:pt idx="5">
                  <c:v>حمل 6</c:v>
                </c:pt>
              </c:strCache>
            </c:strRef>
          </c:cat>
          <c:val>
            <c:numRef>
              <c:f>ورقة1!$E$2:$E$7</c:f>
              <c:numCache>
                <c:formatCode>General</c:formatCode>
                <c:ptCount val="6"/>
                <c:pt idx="2">
                  <c:v>82</c:v>
                </c:pt>
              </c:numCache>
            </c:numRef>
          </c:val>
        </c:ser>
        <c:ser>
          <c:idx val="4"/>
          <c:order val="4"/>
          <c:tx>
            <c:strRef>
              <c:f>ورقة1!$F$1</c:f>
              <c:strCache>
                <c:ptCount val="1"/>
                <c:pt idx="0">
                  <c:v>حمل اقصى</c:v>
                </c:pt>
              </c:strCache>
            </c:strRef>
          </c:tx>
          <c:spPr>
            <a:gradFill rotWithShape="1">
              <a:gsLst>
                <a:gs pos="0">
                  <a:schemeClr val="accent3">
                    <a:tint val="65000"/>
                    <a:satMod val="270000"/>
                  </a:schemeClr>
                </a:gs>
                <a:gs pos="25000">
                  <a:schemeClr val="accent3">
                    <a:tint val="60000"/>
                    <a:satMod val="300000"/>
                  </a:schemeClr>
                </a:gs>
                <a:gs pos="100000">
                  <a:schemeClr val="accent3">
                    <a:tint val="29000"/>
                    <a:satMod val="400000"/>
                  </a:schemeClr>
                </a:gs>
              </a:gsLst>
              <a:lin ang="16200000" scaled="1"/>
            </a:gradFill>
            <a:ln w="9525" cap="flat" cmpd="sng" algn="ctr">
              <a:solidFill>
                <a:schemeClr val="accent3">
                  <a:satMod val="150000"/>
                </a:schemeClr>
              </a:solidFill>
              <a:prstDash val="solid"/>
            </a:ln>
            <a:effectLst>
              <a:outerShdw blurRad="65500" dist="38100" dir="5400000" rotWithShape="0">
                <a:srgbClr val="000000">
                  <a:alpha val="40000"/>
                </a:srgbClr>
              </a:outerShdw>
            </a:effectLst>
          </c:spPr>
          <c:cat>
            <c:strRef>
              <c:f>ورقة1!$A$2:$A$7</c:f>
              <c:strCache>
                <c:ptCount val="6"/>
                <c:pt idx="0">
                  <c:v>حمل 1</c:v>
                </c:pt>
                <c:pt idx="1">
                  <c:v>حمل 2</c:v>
                </c:pt>
                <c:pt idx="2">
                  <c:v>حمل 3</c:v>
                </c:pt>
                <c:pt idx="3">
                  <c:v>حمل 4</c:v>
                </c:pt>
                <c:pt idx="4">
                  <c:v>حمل 5</c:v>
                </c:pt>
                <c:pt idx="5">
                  <c:v>حمل 6</c:v>
                </c:pt>
              </c:strCache>
            </c:strRef>
          </c:cat>
          <c:val>
            <c:numRef>
              <c:f>ورقة1!$F$2:$F$7</c:f>
              <c:numCache>
                <c:formatCode>General</c:formatCode>
                <c:ptCount val="6"/>
                <c:pt idx="3">
                  <c:v>93</c:v>
                </c:pt>
              </c:numCache>
            </c:numRef>
          </c:val>
        </c:ser>
        <c:axId val="79800576"/>
        <c:axId val="79818752"/>
      </c:barChart>
      <c:catAx>
        <c:axId val="79800576"/>
        <c:scaling>
          <c:orientation val="minMax"/>
        </c:scaling>
        <c:axPos val="b"/>
        <c:tickLblPos val="nextTo"/>
        <c:txPr>
          <a:bodyPr/>
          <a:lstStyle/>
          <a:p>
            <a:pPr>
              <a:defRPr lang="ar-IQ"/>
            </a:pPr>
            <a:endParaRPr lang="ar-SA"/>
          </a:p>
        </c:txPr>
        <c:crossAx val="79818752"/>
        <c:crosses val="autoZero"/>
        <c:auto val="1"/>
        <c:lblAlgn val="ctr"/>
        <c:lblOffset val="100"/>
      </c:catAx>
      <c:valAx>
        <c:axId val="79818752"/>
        <c:scaling>
          <c:orientation val="minMax"/>
        </c:scaling>
        <c:axPos val="l"/>
        <c:majorGridlines/>
        <c:numFmt formatCode="General" sourceLinked="1"/>
        <c:tickLblPos val="nextTo"/>
        <c:txPr>
          <a:bodyPr/>
          <a:lstStyle/>
          <a:p>
            <a:pPr>
              <a:defRPr lang="ar-IQ"/>
            </a:pPr>
            <a:endParaRPr lang="ar-SA"/>
          </a:p>
        </c:txPr>
        <c:crossAx val="79800576"/>
        <c:crosses val="autoZero"/>
        <c:crossBetween val="between"/>
      </c:valAx>
    </c:plotArea>
    <c:legend>
      <c:legendPos val="r"/>
      <c:txPr>
        <a:bodyPr/>
        <a:lstStyle/>
        <a:p>
          <a:pPr>
            <a:defRPr lang="ar-IQ" sz="1400" b="1">
              <a:latin typeface="Arial" pitchFamily="34" charset="0"/>
              <a:cs typeface="Arial" pitchFamily="34" charset="0"/>
            </a:defRPr>
          </a:pPr>
          <a:endParaRPr lang="ar-SA"/>
        </a:p>
      </c:txPr>
    </c:legend>
    <c:plotVisOnly val="1"/>
  </c:chart>
  <c:spPr>
    <a:gradFill>
      <a:gsLst>
        <a:gs pos="0">
          <a:srgbClr val="FF0000"/>
        </a:gs>
        <a:gs pos="25000">
          <a:srgbClr val="21D6E0"/>
        </a:gs>
        <a:gs pos="75000">
          <a:srgbClr val="0087E6"/>
        </a:gs>
        <a:gs pos="100000">
          <a:srgbClr val="005CBF"/>
        </a:gs>
      </a:gsLst>
      <a:lin ang="5400000" scaled="0"/>
    </a:gradFill>
  </c:spPr>
  <c:txPr>
    <a:bodyPr/>
    <a:lstStyle/>
    <a:p>
      <a:pPr>
        <a:defRPr sz="1800"/>
      </a:pPr>
      <a:endParaRPr lang="ar-SA"/>
    </a:p>
  </c:txPr>
  <c:externalData r:id="rId1"/>
</c:chartSpace>
</file>

<file path=ppt/diagrams/_rels/data10.xml.rels><?xml version="1.0" encoding="UTF-8" standalone="yes"?>
<Relationships xmlns="http://schemas.openxmlformats.org/package/2006/relationships"><Relationship Id="rId1" Type="http://schemas.openxmlformats.org/officeDocument/2006/relationships/image" Target="../media/image15.jpeg"/></Relationships>
</file>

<file path=ppt/diagrams/_rels/data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0EE8C3-1F75-4C9A-8238-C9D95D5CABEA}" type="doc">
      <dgm:prSet loTypeId="urn:microsoft.com/office/officeart/2005/8/layout/cycle7" loCatId="cycle" qsTypeId="urn:microsoft.com/office/officeart/2005/8/quickstyle/simple4" qsCatId="simple" csTypeId="urn:microsoft.com/office/officeart/2005/8/colors/colorful4" csCatId="colorful" phldr="1"/>
      <dgm:spPr/>
      <dgm:t>
        <a:bodyPr/>
        <a:lstStyle/>
        <a:p>
          <a:pPr rtl="1"/>
          <a:endParaRPr lang="ar-IQ"/>
        </a:p>
      </dgm:t>
    </dgm:pt>
    <dgm:pt modelId="{EEF0E5AE-647D-4C04-97FD-BE45BFC496D0}">
      <dgm:prSet phldrT="[نص]"/>
      <dgm:spPr/>
      <dgm:t>
        <a:bodyPr/>
        <a:lstStyle/>
        <a:p>
          <a:pPr rtl="1"/>
          <a:r>
            <a:rPr lang="ar-IQ" b="1" dirty="0" smtClean="0">
              <a:cs typeface="Arabic Transparent" pitchFamily="2" charset="-78"/>
            </a:rPr>
            <a:t>سرعة الأداء في الجهد البدني</a:t>
          </a:r>
          <a:endParaRPr lang="ar-IQ" b="1" dirty="0">
            <a:cs typeface="Arabic Transparent" pitchFamily="2" charset="-78"/>
          </a:endParaRPr>
        </a:p>
      </dgm:t>
    </dgm:pt>
    <dgm:pt modelId="{76DEF14C-252F-4270-B7C8-43BB5471CA7E}" type="parTrans" cxnId="{156C86F0-8A69-4957-BCD6-9248EB390ED6}">
      <dgm:prSet/>
      <dgm:spPr/>
      <dgm:t>
        <a:bodyPr/>
        <a:lstStyle/>
        <a:p>
          <a:pPr rtl="1"/>
          <a:endParaRPr lang="ar-IQ"/>
        </a:p>
      </dgm:t>
    </dgm:pt>
    <dgm:pt modelId="{35067792-A518-459D-90DB-840586E32422}" type="sibTrans" cxnId="{156C86F0-8A69-4957-BCD6-9248EB390ED6}">
      <dgm:prSet/>
      <dgm:spPr/>
      <dgm:t>
        <a:bodyPr/>
        <a:lstStyle/>
        <a:p>
          <a:pPr rtl="1"/>
          <a:endParaRPr lang="ar-IQ"/>
        </a:p>
      </dgm:t>
    </dgm:pt>
    <dgm:pt modelId="{1FC2F7B4-013A-4A88-A1B1-461BBBAF33B4}">
      <dgm:prSet phldrT="[نص]"/>
      <dgm:spPr/>
      <dgm:t>
        <a:bodyPr/>
        <a:lstStyle/>
        <a:p>
          <a:pPr rtl="1"/>
          <a:r>
            <a:rPr lang="ar-IQ" b="1" dirty="0" smtClean="0">
              <a:cs typeface="Arabic Transparent" pitchFamily="2" charset="-78"/>
            </a:rPr>
            <a:t>المسافة المقطوعة في الجهد البدني</a:t>
          </a:r>
        </a:p>
      </dgm:t>
    </dgm:pt>
    <dgm:pt modelId="{6ABCD521-AE05-4C06-BA31-3D9256B16A66}" type="parTrans" cxnId="{ACE0F554-3DDE-4FD8-8003-A04707934170}">
      <dgm:prSet/>
      <dgm:spPr/>
      <dgm:t>
        <a:bodyPr/>
        <a:lstStyle/>
        <a:p>
          <a:pPr rtl="1"/>
          <a:endParaRPr lang="ar-IQ"/>
        </a:p>
      </dgm:t>
    </dgm:pt>
    <dgm:pt modelId="{10B5F099-3D55-490C-82AB-118AF3975C72}" type="sibTrans" cxnId="{ACE0F554-3DDE-4FD8-8003-A04707934170}">
      <dgm:prSet/>
      <dgm:spPr/>
      <dgm:t>
        <a:bodyPr/>
        <a:lstStyle/>
        <a:p>
          <a:pPr rtl="1"/>
          <a:endParaRPr lang="ar-IQ"/>
        </a:p>
      </dgm:t>
    </dgm:pt>
    <dgm:pt modelId="{AD54DC32-0DDC-4EC9-A4CF-342C4EF50B6F}">
      <dgm:prSet phldrT="[نص]"/>
      <dgm:spPr/>
      <dgm:t>
        <a:bodyPr/>
        <a:lstStyle/>
        <a:p>
          <a:pPr rtl="1"/>
          <a:r>
            <a:rPr lang="ar-IQ" b="1" dirty="0" smtClean="0">
              <a:cs typeface="Arabic Transparent" pitchFamily="2" charset="-78"/>
            </a:rPr>
            <a:t>المقاومة خلال الجهد البدني </a:t>
          </a:r>
        </a:p>
      </dgm:t>
    </dgm:pt>
    <dgm:pt modelId="{17D77ED9-4217-48BF-A729-E3FC3B698800}" type="parTrans" cxnId="{7B21AA1E-5AF4-4078-8567-31877559D4A6}">
      <dgm:prSet/>
      <dgm:spPr/>
      <dgm:t>
        <a:bodyPr/>
        <a:lstStyle/>
        <a:p>
          <a:pPr rtl="1"/>
          <a:endParaRPr lang="ar-IQ"/>
        </a:p>
      </dgm:t>
    </dgm:pt>
    <dgm:pt modelId="{E9C71446-500E-4D82-A451-F02FFF3A1BBE}" type="sibTrans" cxnId="{7B21AA1E-5AF4-4078-8567-31877559D4A6}">
      <dgm:prSet/>
      <dgm:spPr/>
      <dgm:t>
        <a:bodyPr/>
        <a:lstStyle/>
        <a:p>
          <a:pPr rtl="1"/>
          <a:endParaRPr lang="ar-IQ"/>
        </a:p>
      </dgm:t>
    </dgm:pt>
    <dgm:pt modelId="{1C1B5412-CAC1-4A3F-859D-615B219B07D0}" type="pres">
      <dgm:prSet presAssocID="{6E0EE8C3-1F75-4C9A-8238-C9D95D5CABEA}" presName="Name0" presStyleCnt="0">
        <dgm:presLayoutVars>
          <dgm:dir/>
          <dgm:resizeHandles val="exact"/>
        </dgm:presLayoutVars>
      </dgm:prSet>
      <dgm:spPr/>
      <dgm:t>
        <a:bodyPr/>
        <a:lstStyle/>
        <a:p>
          <a:pPr rtl="1"/>
          <a:endParaRPr lang="ar-IQ"/>
        </a:p>
      </dgm:t>
    </dgm:pt>
    <dgm:pt modelId="{20BA3385-5EEB-4BE6-9C73-5BC2342A9F41}" type="pres">
      <dgm:prSet presAssocID="{EEF0E5AE-647D-4C04-97FD-BE45BFC496D0}" presName="node" presStyleLbl="node1" presStyleIdx="0" presStyleCnt="3">
        <dgm:presLayoutVars>
          <dgm:bulletEnabled val="1"/>
        </dgm:presLayoutVars>
      </dgm:prSet>
      <dgm:spPr/>
      <dgm:t>
        <a:bodyPr/>
        <a:lstStyle/>
        <a:p>
          <a:pPr rtl="1"/>
          <a:endParaRPr lang="ar-IQ"/>
        </a:p>
      </dgm:t>
    </dgm:pt>
    <dgm:pt modelId="{8B5575CF-4CD2-46F0-A5C2-125620053A57}" type="pres">
      <dgm:prSet presAssocID="{35067792-A518-459D-90DB-840586E32422}" presName="sibTrans" presStyleLbl="sibTrans2D1" presStyleIdx="0" presStyleCnt="3"/>
      <dgm:spPr/>
      <dgm:t>
        <a:bodyPr/>
        <a:lstStyle/>
        <a:p>
          <a:pPr rtl="1"/>
          <a:endParaRPr lang="ar-IQ"/>
        </a:p>
      </dgm:t>
    </dgm:pt>
    <dgm:pt modelId="{DF7B1889-060E-42A3-8F17-00F9D6A9F42C}" type="pres">
      <dgm:prSet presAssocID="{35067792-A518-459D-90DB-840586E32422}" presName="connectorText" presStyleLbl="sibTrans2D1" presStyleIdx="0" presStyleCnt="3"/>
      <dgm:spPr/>
      <dgm:t>
        <a:bodyPr/>
        <a:lstStyle/>
        <a:p>
          <a:pPr rtl="1"/>
          <a:endParaRPr lang="ar-IQ"/>
        </a:p>
      </dgm:t>
    </dgm:pt>
    <dgm:pt modelId="{BEBA0F8C-F089-4B29-A61E-6CF43C1550EB}" type="pres">
      <dgm:prSet presAssocID="{1FC2F7B4-013A-4A88-A1B1-461BBBAF33B4}" presName="node" presStyleLbl="node1" presStyleIdx="1" presStyleCnt="3">
        <dgm:presLayoutVars>
          <dgm:bulletEnabled val="1"/>
        </dgm:presLayoutVars>
      </dgm:prSet>
      <dgm:spPr/>
      <dgm:t>
        <a:bodyPr/>
        <a:lstStyle/>
        <a:p>
          <a:pPr rtl="1"/>
          <a:endParaRPr lang="ar-IQ"/>
        </a:p>
      </dgm:t>
    </dgm:pt>
    <dgm:pt modelId="{2EB67995-BA33-47A3-B4B8-7BCAD127FB13}" type="pres">
      <dgm:prSet presAssocID="{10B5F099-3D55-490C-82AB-118AF3975C72}" presName="sibTrans" presStyleLbl="sibTrans2D1" presStyleIdx="1" presStyleCnt="3"/>
      <dgm:spPr/>
      <dgm:t>
        <a:bodyPr/>
        <a:lstStyle/>
        <a:p>
          <a:pPr rtl="1"/>
          <a:endParaRPr lang="ar-IQ"/>
        </a:p>
      </dgm:t>
    </dgm:pt>
    <dgm:pt modelId="{6A03E6BB-EEA8-41DF-8BE7-E1F0D072F7F9}" type="pres">
      <dgm:prSet presAssocID="{10B5F099-3D55-490C-82AB-118AF3975C72}" presName="connectorText" presStyleLbl="sibTrans2D1" presStyleIdx="1" presStyleCnt="3"/>
      <dgm:spPr/>
      <dgm:t>
        <a:bodyPr/>
        <a:lstStyle/>
        <a:p>
          <a:pPr rtl="1"/>
          <a:endParaRPr lang="ar-IQ"/>
        </a:p>
      </dgm:t>
    </dgm:pt>
    <dgm:pt modelId="{62A2DB90-8B1D-4118-B5EE-D012A397733C}" type="pres">
      <dgm:prSet presAssocID="{AD54DC32-0DDC-4EC9-A4CF-342C4EF50B6F}" presName="node" presStyleLbl="node1" presStyleIdx="2" presStyleCnt="3">
        <dgm:presLayoutVars>
          <dgm:bulletEnabled val="1"/>
        </dgm:presLayoutVars>
      </dgm:prSet>
      <dgm:spPr/>
      <dgm:t>
        <a:bodyPr/>
        <a:lstStyle/>
        <a:p>
          <a:pPr rtl="1"/>
          <a:endParaRPr lang="ar-IQ"/>
        </a:p>
      </dgm:t>
    </dgm:pt>
    <dgm:pt modelId="{B99E7CD8-54A5-47BE-8A7E-3F50937F70A0}" type="pres">
      <dgm:prSet presAssocID="{E9C71446-500E-4D82-A451-F02FFF3A1BBE}" presName="sibTrans" presStyleLbl="sibTrans2D1" presStyleIdx="2" presStyleCnt="3"/>
      <dgm:spPr/>
      <dgm:t>
        <a:bodyPr/>
        <a:lstStyle/>
        <a:p>
          <a:pPr rtl="1"/>
          <a:endParaRPr lang="ar-IQ"/>
        </a:p>
      </dgm:t>
    </dgm:pt>
    <dgm:pt modelId="{DF890CEA-65F0-44BE-A192-12AFC0CA87DE}" type="pres">
      <dgm:prSet presAssocID="{E9C71446-500E-4D82-A451-F02FFF3A1BBE}" presName="connectorText" presStyleLbl="sibTrans2D1" presStyleIdx="2" presStyleCnt="3"/>
      <dgm:spPr/>
      <dgm:t>
        <a:bodyPr/>
        <a:lstStyle/>
        <a:p>
          <a:pPr rtl="1"/>
          <a:endParaRPr lang="ar-IQ"/>
        </a:p>
      </dgm:t>
    </dgm:pt>
  </dgm:ptLst>
  <dgm:cxnLst>
    <dgm:cxn modelId="{89651685-B023-471A-8A3C-9A2274159867}" type="presOf" srcId="{35067792-A518-459D-90DB-840586E32422}" destId="{DF7B1889-060E-42A3-8F17-00F9D6A9F42C}" srcOrd="1" destOrd="0" presId="urn:microsoft.com/office/officeart/2005/8/layout/cycle7"/>
    <dgm:cxn modelId="{CDF04E7A-5076-4075-A473-C763245E1A8D}" type="presOf" srcId="{6E0EE8C3-1F75-4C9A-8238-C9D95D5CABEA}" destId="{1C1B5412-CAC1-4A3F-859D-615B219B07D0}" srcOrd="0" destOrd="0" presId="urn:microsoft.com/office/officeart/2005/8/layout/cycle7"/>
    <dgm:cxn modelId="{ACE0F554-3DDE-4FD8-8003-A04707934170}" srcId="{6E0EE8C3-1F75-4C9A-8238-C9D95D5CABEA}" destId="{1FC2F7B4-013A-4A88-A1B1-461BBBAF33B4}" srcOrd="1" destOrd="0" parTransId="{6ABCD521-AE05-4C06-BA31-3D9256B16A66}" sibTransId="{10B5F099-3D55-490C-82AB-118AF3975C72}"/>
    <dgm:cxn modelId="{0E948C0E-B19A-488E-B9F9-1B15FC8C8B04}" type="presOf" srcId="{10B5F099-3D55-490C-82AB-118AF3975C72}" destId="{2EB67995-BA33-47A3-B4B8-7BCAD127FB13}" srcOrd="0" destOrd="0" presId="urn:microsoft.com/office/officeart/2005/8/layout/cycle7"/>
    <dgm:cxn modelId="{B207FBF9-3616-4002-96D1-E23A76852F3E}" type="presOf" srcId="{35067792-A518-459D-90DB-840586E32422}" destId="{8B5575CF-4CD2-46F0-A5C2-125620053A57}" srcOrd="0" destOrd="0" presId="urn:microsoft.com/office/officeart/2005/8/layout/cycle7"/>
    <dgm:cxn modelId="{A16D14B8-11AC-49B8-8B59-9EC970754DC3}" type="presOf" srcId="{EEF0E5AE-647D-4C04-97FD-BE45BFC496D0}" destId="{20BA3385-5EEB-4BE6-9C73-5BC2342A9F41}" srcOrd="0" destOrd="0" presId="urn:microsoft.com/office/officeart/2005/8/layout/cycle7"/>
    <dgm:cxn modelId="{65A3C9B4-F625-419F-B3D4-EFC7C10E9D14}" type="presOf" srcId="{E9C71446-500E-4D82-A451-F02FFF3A1BBE}" destId="{DF890CEA-65F0-44BE-A192-12AFC0CA87DE}" srcOrd="1" destOrd="0" presId="urn:microsoft.com/office/officeart/2005/8/layout/cycle7"/>
    <dgm:cxn modelId="{45771D03-BB95-45CA-AD50-5C484C6DBDBC}" type="presOf" srcId="{1FC2F7B4-013A-4A88-A1B1-461BBBAF33B4}" destId="{BEBA0F8C-F089-4B29-A61E-6CF43C1550EB}" srcOrd="0" destOrd="0" presId="urn:microsoft.com/office/officeart/2005/8/layout/cycle7"/>
    <dgm:cxn modelId="{5BF016B7-7B7A-46DF-B7ED-AC0ABE37D0B4}" type="presOf" srcId="{E9C71446-500E-4D82-A451-F02FFF3A1BBE}" destId="{B99E7CD8-54A5-47BE-8A7E-3F50937F70A0}" srcOrd="0" destOrd="0" presId="urn:microsoft.com/office/officeart/2005/8/layout/cycle7"/>
    <dgm:cxn modelId="{16E25717-3C2C-40ED-9A09-16ADA459F42C}" type="presOf" srcId="{10B5F099-3D55-490C-82AB-118AF3975C72}" destId="{6A03E6BB-EEA8-41DF-8BE7-E1F0D072F7F9}" srcOrd="1" destOrd="0" presId="urn:microsoft.com/office/officeart/2005/8/layout/cycle7"/>
    <dgm:cxn modelId="{7B21AA1E-5AF4-4078-8567-31877559D4A6}" srcId="{6E0EE8C3-1F75-4C9A-8238-C9D95D5CABEA}" destId="{AD54DC32-0DDC-4EC9-A4CF-342C4EF50B6F}" srcOrd="2" destOrd="0" parTransId="{17D77ED9-4217-48BF-A729-E3FC3B698800}" sibTransId="{E9C71446-500E-4D82-A451-F02FFF3A1BBE}"/>
    <dgm:cxn modelId="{156C86F0-8A69-4957-BCD6-9248EB390ED6}" srcId="{6E0EE8C3-1F75-4C9A-8238-C9D95D5CABEA}" destId="{EEF0E5AE-647D-4C04-97FD-BE45BFC496D0}" srcOrd="0" destOrd="0" parTransId="{76DEF14C-252F-4270-B7C8-43BB5471CA7E}" sibTransId="{35067792-A518-459D-90DB-840586E32422}"/>
    <dgm:cxn modelId="{D44F58DD-2A59-4BB1-973C-94E61F327D30}" type="presOf" srcId="{AD54DC32-0DDC-4EC9-A4CF-342C4EF50B6F}" destId="{62A2DB90-8B1D-4118-B5EE-D012A397733C}" srcOrd="0" destOrd="0" presId="urn:microsoft.com/office/officeart/2005/8/layout/cycle7"/>
    <dgm:cxn modelId="{5BB483EB-0F62-4259-8B56-B83A8FCE5D97}" type="presParOf" srcId="{1C1B5412-CAC1-4A3F-859D-615B219B07D0}" destId="{20BA3385-5EEB-4BE6-9C73-5BC2342A9F41}" srcOrd="0" destOrd="0" presId="urn:microsoft.com/office/officeart/2005/8/layout/cycle7"/>
    <dgm:cxn modelId="{A34D8F11-3824-4E93-AF0D-D461F73CBCA4}" type="presParOf" srcId="{1C1B5412-CAC1-4A3F-859D-615B219B07D0}" destId="{8B5575CF-4CD2-46F0-A5C2-125620053A57}" srcOrd="1" destOrd="0" presId="urn:microsoft.com/office/officeart/2005/8/layout/cycle7"/>
    <dgm:cxn modelId="{E83D3B8D-F279-4AC5-A4AB-FA062BEF5F11}" type="presParOf" srcId="{8B5575CF-4CD2-46F0-A5C2-125620053A57}" destId="{DF7B1889-060E-42A3-8F17-00F9D6A9F42C}" srcOrd="0" destOrd="0" presId="urn:microsoft.com/office/officeart/2005/8/layout/cycle7"/>
    <dgm:cxn modelId="{24CE9005-592F-4363-B37C-2F54496E3EDF}" type="presParOf" srcId="{1C1B5412-CAC1-4A3F-859D-615B219B07D0}" destId="{BEBA0F8C-F089-4B29-A61E-6CF43C1550EB}" srcOrd="2" destOrd="0" presId="urn:microsoft.com/office/officeart/2005/8/layout/cycle7"/>
    <dgm:cxn modelId="{39EBDBE4-7066-47B4-8BDE-1188537A5093}" type="presParOf" srcId="{1C1B5412-CAC1-4A3F-859D-615B219B07D0}" destId="{2EB67995-BA33-47A3-B4B8-7BCAD127FB13}" srcOrd="3" destOrd="0" presId="urn:microsoft.com/office/officeart/2005/8/layout/cycle7"/>
    <dgm:cxn modelId="{AF3F2444-01E8-4876-82B3-38589605D646}" type="presParOf" srcId="{2EB67995-BA33-47A3-B4B8-7BCAD127FB13}" destId="{6A03E6BB-EEA8-41DF-8BE7-E1F0D072F7F9}" srcOrd="0" destOrd="0" presId="urn:microsoft.com/office/officeart/2005/8/layout/cycle7"/>
    <dgm:cxn modelId="{5ED82937-1C6E-4A1F-9B39-B19EEBDC0A67}" type="presParOf" srcId="{1C1B5412-CAC1-4A3F-859D-615B219B07D0}" destId="{62A2DB90-8B1D-4118-B5EE-D012A397733C}" srcOrd="4" destOrd="0" presId="urn:microsoft.com/office/officeart/2005/8/layout/cycle7"/>
    <dgm:cxn modelId="{69D87F24-E240-48BC-BF4A-18F75831E3F9}" type="presParOf" srcId="{1C1B5412-CAC1-4A3F-859D-615B219B07D0}" destId="{B99E7CD8-54A5-47BE-8A7E-3F50937F70A0}" srcOrd="5" destOrd="0" presId="urn:microsoft.com/office/officeart/2005/8/layout/cycle7"/>
    <dgm:cxn modelId="{BD43CAF2-E81B-47CF-90CA-C94C2B983031}" type="presParOf" srcId="{B99E7CD8-54A5-47BE-8A7E-3F50937F70A0}" destId="{DF890CEA-65F0-44BE-A192-12AFC0CA87DE}" srcOrd="0" destOrd="0" presId="urn:microsoft.com/office/officeart/2005/8/layout/cycle7"/>
  </dgm:cxnLst>
  <dgm:bg>
    <a:solidFill>
      <a:schemeClr val="accent5">
        <a:lumMod val="20000"/>
        <a:lumOff val="80000"/>
      </a:schemeClr>
    </a:solidFill>
  </dgm:bg>
  <dgm:whole/>
</dgm:dataModel>
</file>

<file path=ppt/diagrams/data10.xml><?xml version="1.0" encoding="utf-8"?>
<dgm:dataModel xmlns:dgm="http://schemas.openxmlformats.org/drawingml/2006/diagram" xmlns:a="http://schemas.openxmlformats.org/drawingml/2006/main">
  <dgm:ptLst>
    <dgm:pt modelId="{DFA522C0-F90D-4603-8466-19271E368AB8}" type="doc">
      <dgm:prSet loTypeId="urn:microsoft.com/office/officeart/2005/8/layout/vList3" loCatId="list" qsTypeId="urn:microsoft.com/office/officeart/2005/8/quickstyle/simple1" qsCatId="simple" csTypeId="urn:microsoft.com/office/officeart/2005/8/colors/accent1_2" csCatId="accent1" phldr="1"/>
      <dgm:spPr/>
    </dgm:pt>
    <dgm:pt modelId="{37C28C53-7973-4A29-86F2-8965D93C3F9A}">
      <dgm:prSet phldrT="[نص]"/>
      <dgm:spPr>
        <a:gradFill rotWithShape="0">
          <a:gsLst>
            <a:gs pos="0">
              <a:srgbClr val="DDEBCF"/>
            </a:gs>
            <a:gs pos="50000">
              <a:srgbClr val="9CB86E"/>
            </a:gs>
            <a:gs pos="100000">
              <a:srgbClr val="156B13"/>
            </a:gs>
          </a:gsLst>
          <a:lin ang="5400000" scaled="0"/>
        </a:gradFill>
      </dgm:spPr>
      <dgm:t>
        <a:bodyPr/>
        <a:lstStyle/>
        <a:p>
          <a:pPr rtl="1"/>
          <a:r>
            <a:rPr lang="ar-IQ" b="1" dirty="0" smtClean="0">
              <a:solidFill>
                <a:srgbClr val="FF0000"/>
              </a:solidFill>
              <a:latin typeface="Arial" pitchFamily="34" charset="0"/>
              <a:cs typeface="Arial" pitchFamily="34" charset="0"/>
            </a:rPr>
            <a:t>الأعراض الفسيولوجية للحمل الزائد</a:t>
          </a:r>
          <a:endParaRPr lang="ar-IQ" b="1" dirty="0">
            <a:solidFill>
              <a:srgbClr val="FF0000"/>
            </a:solidFill>
            <a:latin typeface="Arial" pitchFamily="34" charset="0"/>
            <a:cs typeface="Arial" pitchFamily="34" charset="0"/>
          </a:endParaRPr>
        </a:p>
      </dgm:t>
    </dgm:pt>
    <dgm:pt modelId="{F36C0C0D-7145-4B44-BC36-7343FADCA650}" type="parTrans" cxnId="{C8DC107C-FF68-4A3F-A2BD-3436BD368D90}">
      <dgm:prSet/>
      <dgm:spPr/>
      <dgm:t>
        <a:bodyPr/>
        <a:lstStyle/>
        <a:p>
          <a:pPr rtl="1"/>
          <a:endParaRPr lang="ar-IQ"/>
        </a:p>
      </dgm:t>
    </dgm:pt>
    <dgm:pt modelId="{2484D7DF-F358-42B9-9E5E-E788463EEE03}" type="sibTrans" cxnId="{C8DC107C-FF68-4A3F-A2BD-3436BD368D90}">
      <dgm:prSet/>
      <dgm:spPr/>
      <dgm:t>
        <a:bodyPr/>
        <a:lstStyle/>
        <a:p>
          <a:pPr rtl="1"/>
          <a:endParaRPr lang="ar-IQ"/>
        </a:p>
      </dgm:t>
    </dgm:pt>
    <dgm:pt modelId="{98E65B02-8EF5-47AB-A0F8-0BEB8DC4A6A3}" type="pres">
      <dgm:prSet presAssocID="{DFA522C0-F90D-4603-8466-19271E368AB8}" presName="linearFlow" presStyleCnt="0">
        <dgm:presLayoutVars>
          <dgm:dir/>
          <dgm:resizeHandles val="exact"/>
        </dgm:presLayoutVars>
      </dgm:prSet>
      <dgm:spPr/>
    </dgm:pt>
    <dgm:pt modelId="{F9A8C38F-EC59-4279-8944-4C8E0B076023}" type="pres">
      <dgm:prSet presAssocID="{37C28C53-7973-4A29-86F2-8965D93C3F9A}" presName="composite" presStyleCnt="0"/>
      <dgm:spPr/>
    </dgm:pt>
    <dgm:pt modelId="{C80A4C53-74FF-43A9-9B78-92D4864EAB31}" type="pres">
      <dgm:prSet presAssocID="{37C28C53-7973-4A29-86F2-8965D93C3F9A}" presName="imgShp" presStyleLbl="fgImgPlace1" presStyleIdx="0" presStyleCnt="1" custScaleX="229744" custLinFactNeighborX="-52817"/>
      <dgm:spPr>
        <a:blipFill rotWithShape="0">
          <a:blip xmlns:r="http://schemas.openxmlformats.org/officeDocument/2006/relationships" r:embed="rId1"/>
          <a:stretch>
            <a:fillRect/>
          </a:stretch>
        </a:blipFill>
      </dgm:spPr>
    </dgm:pt>
    <dgm:pt modelId="{E2D62014-34B1-4924-8407-28A159C0DD59}" type="pres">
      <dgm:prSet presAssocID="{37C28C53-7973-4A29-86F2-8965D93C3F9A}" presName="txShp" presStyleLbl="node1" presStyleIdx="0" presStyleCnt="1">
        <dgm:presLayoutVars>
          <dgm:bulletEnabled val="1"/>
        </dgm:presLayoutVars>
      </dgm:prSet>
      <dgm:spPr/>
      <dgm:t>
        <a:bodyPr/>
        <a:lstStyle/>
        <a:p>
          <a:pPr rtl="1"/>
          <a:endParaRPr lang="ar-IQ"/>
        </a:p>
      </dgm:t>
    </dgm:pt>
  </dgm:ptLst>
  <dgm:cxnLst>
    <dgm:cxn modelId="{A9996AA6-F681-483C-91C5-8038057029C9}" type="presOf" srcId="{37C28C53-7973-4A29-86F2-8965D93C3F9A}" destId="{E2D62014-34B1-4924-8407-28A159C0DD59}" srcOrd="0" destOrd="0" presId="urn:microsoft.com/office/officeart/2005/8/layout/vList3"/>
    <dgm:cxn modelId="{CD226685-C109-4E15-956D-6F2BDFB8E287}" type="presOf" srcId="{DFA522C0-F90D-4603-8466-19271E368AB8}" destId="{98E65B02-8EF5-47AB-A0F8-0BEB8DC4A6A3}" srcOrd="0" destOrd="0" presId="urn:microsoft.com/office/officeart/2005/8/layout/vList3"/>
    <dgm:cxn modelId="{C8DC107C-FF68-4A3F-A2BD-3436BD368D90}" srcId="{DFA522C0-F90D-4603-8466-19271E368AB8}" destId="{37C28C53-7973-4A29-86F2-8965D93C3F9A}" srcOrd="0" destOrd="0" parTransId="{F36C0C0D-7145-4B44-BC36-7343FADCA650}" sibTransId="{2484D7DF-F358-42B9-9E5E-E788463EEE03}"/>
    <dgm:cxn modelId="{42DFFE78-6761-4691-B479-F1BEFC3FB12A}" type="presParOf" srcId="{98E65B02-8EF5-47AB-A0F8-0BEB8DC4A6A3}" destId="{F9A8C38F-EC59-4279-8944-4C8E0B076023}" srcOrd="0" destOrd="0" presId="urn:microsoft.com/office/officeart/2005/8/layout/vList3"/>
    <dgm:cxn modelId="{3D51B2FA-B68A-44E5-9AD1-E1C99548F89A}" type="presParOf" srcId="{F9A8C38F-EC59-4279-8944-4C8E0B076023}" destId="{C80A4C53-74FF-43A9-9B78-92D4864EAB31}" srcOrd="0" destOrd="0" presId="urn:microsoft.com/office/officeart/2005/8/layout/vList3"/>
    <dgm:cxn modelId="{FEED043A-6CAF-4D1C-901F-53A2A0B499D7}" type="presParOf" srcId="{F9A8C38F-EC59-4279-8944-4C8E0B076023}" destId="{E2D62014-34B1-4924-8407-28A159C0DD59}" srcOrd="1" destOrd="0" presId="urn:microsoft.com/office/officeart/2005/8/layout/vList3"/>
  </dgm:cxnLst>
  <dgm:bg/>
  <dgm:whole/>
</dgm:dataModel>
</file>

<file path=ppt/diagrams/data2.xml><?xml version="1.0" encoding="utf-8"?>
<dgm:dataModel xmlns:dgm="http://schemas.openxmlformats.org/drawingml/2006/diagram" xmlns:a="http://schemas.openxmlformats.org/drawingml/2006/main">
  <dgm:ptLst>
    <dgm:pt modelId="{2FE8B697-1CFE-43FB-84CF-6929CDF9AA19}"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pPr rtl="1"/>
          <a:endParaRPr lang="ar-IQ"/>
        </a:p>
      </dgm:t>
    </dgm:pt>
    <dgm:pt modelId="{F7D17558-D294-4627-B74A-5635FCC1F897}">
      <dgm:prSet phldrT="[نص]"/>
      <dgm:spPr>
        <a:gradFill rotWithShape="0">
          <a:gsLst>
            <a:gs pos="0">
              <a:srgbClr val="FFF200"/>
            </a:gs>
            <a:gs pos="45000">
              <a:srgbClr val="FF7A00"/>
            </a:gs>
            <a:gs pos="70000">
              <a:srgbClr val="FF0300"/>
            </a:gs>
            <a:gs pos="100000">
              <a:srgbClr val="4D0808"/>
            </a:gs>
          </a:gsLst>
          <a:lin ang="5400000" scaled="0"/>
        </a:gradFill>
      </dgm:spPr>
      <dgm:t>
        <a:bodyPr/>
        <a:lstStyle/>
        <a:p>
          <a:pPr rtl="1"/>
          <a:r>
            <a:rPr lang="ar-IQ" b="1" dirty="0" smtClean="0"/>
            <a:t>الحمل الأقصى</a:t>
          </a:r>
          <a:endParaRPr lang="ar-IQ" b="1" dirty="0"/>
        </a:p>
      </dgm:t>
    </dgm:pt>
    <dgm:pt modelId="{A23F2D24-072F-4081-8D04-B7D0E44BFD75}" type="parTrans" cxnId="{15C0BD23-945D-4E7F-9AC9-A69CB6197A65}">
      <dgm:prSet/>
      <dgm:spPr/>
      <dgm:t>
        <a:bodyPr/>
        <a:lstStyle/>
        <a:p>
          <a:pPr rtl="1"/>
          <a:endParaRPr lang="ar-IQ"/>
        </a:p>
      </dgm:t>
    </dgm:pt>
    <dgm:pt modelId="{A57DCB18-7BD0-4D63-818A-29C9EA29EF09}" type="sibTrans" cxnId="{15C0BD23-945D-4E7F-9AC9-A69CB6197A65}">
      <dgm:prSet/>
      <dgm:spPr/>
      <dgm:t>
        <a:bodyPr/>
        <a:lstStyle/>
        <a:p>
          <a:pPr rtl="1"/>
          <a:endParaRPr lang="ar-IQ"/>
        </a:p>
      </dgm:t>
    </dgm:pt>
    <dgm:pt modelId="{D307BA90-43B4-4569-A839-A1BCF1BE811D}">
      <dgm:prSet phldrT="[نص]"/>
      <dgm:spPr>
        <a:gradFill rotWithShape="0">
          <a:gsLst>
            <a:gs pos="0">
              <a:srgbClr val="03D4A8"/>
            </a:gs>
            <a:gs pos="25000">
              <a:srgbClr val="21D6E0"/>
            </a:gs>
            <a:gs pos="75000">
              <a:srgbClr val="0087E6"/>
            </a:gs>
            <a:gs pos="100000">
              <a:srgbClr val="005CBF"/>
            </a:gs>
          </a:gsLst>
          <a:lin ang="5400000" scaled="0"/>
        </a:gradFill>
      </dgm:spPr>
      <dgm:t>
        <a:bodyPr/>
        <a:lstStyle/>
        <a:p>
          <a:pPr rtl="1"/>
          <a:r>
            <a:rPr lang="ar-IQ" dirty="0" smtClean="0">
              <a:solidFill>
                <a:schemeClr val="tx1"/>
              </a:solidFill>
            </a:rPr>
            <a:t>الحمل المتوسط</a:t>
          </a:r>
          <a:endParaRPr lang="ar-IQ" dirty="0">
            <a:solidFill>
              <a:schemeClr val="tx1"/>
            </a:solidFill>
          </a:endParaRPr>
        </a:p>
      </dgm:t>
    </dgm:pt>
    <dgm:pt modelId="{1D75CD4F-C611-4CA2-96E6-CCB24C56CBD9}" type="parTrans" cxnId="{072ECF5B-8E0F-41AB-AAA6-C8E60A4F9879}">
      <dgm:prSet/>
      <dgm:spPr/>
      <dgm:t>
        <a:bodyPr/>
        <a:lstStyle/>
        <a:p>
          <a:pPr rtl="1"/>
          <a:endParaRPr lang="ar-IQ"/>
        </a:p>
      </dgm:t>
    </dgm:pt>
    <dgm:pt modelId="{8DB6A138-64F7-4066-9FA2-48E711D9850E}" type="sibTrans" cxnId="{072ECF5B-8E0F-41AB-AAA6-C8E60A4F9879}">
      <dgm:prSet/>
      <dgm:spPr/>
      <dgm:t>
        <a:bodyPr/>
        <a:lstStyle/>
        <a:p>
          <a:pPr rtl="1"/>
          <a:endParaRPr lang="ar-IQ"/>
        </a:p>
      </dgm:t>
    </dgm:pt>
    <dgm:pt modelId="{55FD66BA-48D1-4844-ABAB-2FC48FE80B02}">
      <dgm:prSet phldrT="[نص]"/>
      <dgm:spPr>
        <a:gradFill flip="none" rotWithShape="1">
          <a:gsLst>
            <a:gs pos="0">
              <a:srgbClr val="000000">
                <a:alpha val="66000"/>
              </a:srgbClr>
            </a:gs>
            <a:gs pos="39999">
              <a:srgbClr val="0A128C"/>
            </a:gs>
            <a:gs pos="70000">
              <a:srgbClr val="181CC7"/>
            </a:gs>
            <a:gs pos="88000">
              <a:srgbClr val="7005D4"/>
            </a:gs>
            <a:gs pos="100000">
              <a:srgbClr val="8C3D91"/>
            </a:gs>
          </a:gsLst>
          <a:lin ang="5400000" scaled="0"/>
          <a:tileRect/>
        </a:gradFill>
      </dgm:spPr>
      <dgm:t>
        <a:bodyPr/>
        <a:lstStyle/>
        <a:p>
          <a:pPr rtl="1"/>
          <a:r>
            <a:rPr lang="ar-IQ" dirty="0" smtClean="0"/>
            <a:t>الراحة الايجابية</a:t>
          </a:r>
          <a:endParaRPr lang="ar-IQ" dirty="0"/>
        </a:p>
      </dgm:t>
    </dgm:pt>
    <dgm:pt modelId="{88EE13C5-1BEB-4C18-9416-7CF974026CE2}" type="parTrans" cxnId="{7D757BFB-D256-4471-A627-0A405AAFC894}">
      <dgm:prSet/>
      <dgm:spPr/>
      <dgm:t>
        <a:bodyPr/>
        <a:lstStyle/>
        <a:p>
          <a:pPr rtl="1"/>
          <a:endParaRPr lang="ar-IQ"/>
        </a:p>
      </dgm:t>
    </dgm:pt>
    <dgm:pt modelId="{F0905812-9CEF-4D68-91BC-2143B80872F3}" type="sibTrans" cxnId="{7D757BFB-D256-4471-A627-0A405AAFC894}">
      <dgm:prSet/>
      <dgm:spPr/>
      <dgm:t>
        <a:bodyPr/>
        <a:lstStyle/>
        <a:p>
          <a:pPr rtl="1"/>
          <a:endParaRPr lang="ar-IQ"/>
        </a:p>
      </dgm:t>
    </dgm:pt>
    <dgm:pt modelId="{83363588-1E3D-450B-91D0-1EE940385FAB}">
      <dgm:prSet phldrT="[نص]"/>
      <dgm:spPr>
        <a:gradFill rotWithShape="0">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spPr>
      <dgm:t>
        <a:bodyPr/>
        <a:lstStyle/>
        <a:p>
          <a:pPr rtl="1"/>
          <a:r>
            <a:rPr lang="ar-IQ" dirty="0" smtClean="0">
              <a:solidFill>
                <a:schemeClr val="tx1"/>
              </a:solidFill>
            </a:rPr>
            <a:t>الحمل الأقل من الأقصى</a:t>
          </a:r>
          <a:endParaRPr lang="ar-IQ" dirty="0">
            <a:solidFill>
              <a:schemeClr val="tx1"/>
            </a:solidFill>
          </a:endParaRPr>
        </a:p>
      </dgm:t>
    </dgm:pt>
    <dgm:pt modelId="{2AA85A02-011D-422D-AF5A-429C6901790B}" type="parTrans" cxnId="{1EAD9D90-0412-4562-A74F-FB68ABAF1861}">
      <dgm:prSet/>
      <dgm:spPr/>
      <dgm:t>
        <a:bodyPr/>
        <a:lstStyle/>
        <a:p>
          <a:pPr rtl="1"/>
          <a:endParaRPr lang="ar-IQ"/>
        </a:p>
      </dgm:t>
    </dgm:pt>
    <dgm:pt modelId="{CC56D36F-9B6A-406F-8C51-C700C5E617D5}" type="sibTrans" cxnId="{1EAD9D90-0412-4562-A74F-FB68ABAF1861}">
      <dgm:prSet/>
      <dgm:spPr/>
      <dgm:t>
        <a:bodyPr/>
        <a:lstStyle/>
        <a:p>
          <a:pPr rtl="1"/>
          <a:endParaRPr lang="ar-IQ"/>
        </a:p>
      </dgm:t>
    </dgm:pt>
    <dgm:pt modelId="{262F6C7B-BBBF-412C-882D-3646CF1F7405}">
      <dgm:prSet phldrT="[نص]"/>
      <dgm:spPr>
        <a:gradFill flip="none" rotWithShape="1">
          <a:gsLst>
            <a:gs pos="0">
              <a:srgbClr val="000000">
                <a:alpha val="51000"/>
              </a:srgbClr>
            </a:gs>
            <a:gs pos="39999">
              <a:srgbClr val="0A128C"/>
            </a:gs>
            <a:gs pos="70000">
              <a:srgbClr val="181CC7"/>
            </a:gs>
            <a:gs pos="88000">
              <a:srgbClr val="7005D4"/>
            </a:gs>
            <a:gs pos="100000">
              <a:srgbClr val="8C3D91"/>
            </a:gs>
          </a:gsLst>
          <a:path path="circle">
            <a:fillToRect l="100000" t="100000"/>
          </a:path>
          <a:tileRect r="-100000" b="-100000"/>
        </a:gradFill>
      </dgm:spPr>
      <dgm:t>
        <a:bodyPr/>
        <a:lstStyle/>
        <a:p>
          <a:pPr rtl="1"/>
          <a:r>
            <a:rPr lang="ar-IQ" dirty="0" smtClean="0"/>
            <a:t>الحمل الخفيف الأقل من المتوسط</a:t>
          </a:r>
          <a:endParaRPr lang="ar-IQ" dirty="0"/>
        </a:p>
      </dgm:t>
    </dgm:pt>
    <dgm:pt modelId="{595AB727-7B87-4A76-8F91-3BF8B0785AAD}" type="parTrans" cxnId="{BD7ABFD8-83D7-4D20-84AB-7D03B5E5B15A}">
      <dgm:prSet/>
      <dgm:spPr/>
      <dgm:t>
        <a:bodyPr/>
        <a:lstStyle/>
        <a:p>
          <a:pPr rtl="1"/>
          <a:endParaRPr lang="ar-IQ"/>
        </a:p>
      </dgm:t>
    </dgm:pt>
    <dgm:pt modelId="{3FC9D0AA-B0C1-4BA9-9431-CE8F31A2E5EB}" type="sibTrans" cxnId="{BD7ABFD8-83D7-4D20-84AB-7D03B5E5B15A}">
      <dgm:prSet/>
      <dgm:spPr/>
      <dgm:t>
        <a:bodyPr/>
        <a:lstStyle/>
        <a:p>
          <a:pPr rtl="1"/>
          <a:endParaRPr lang="ar-IQ"/>
        </a:p>
      </dgm:t>
    </dgm:pt>
    <dgm:pt modelId="{79423122-E998-4DEA-BFD6-E7E24F6949EC}" type="pres">
      <dgm:prSet presAssocID="{2FE8B697-1CFE-43FB-84CF-6929CDF9AA19}" presName="mainComposite" presStyleCnt="0">
        <dgm:presLayoutVars>
          <dgm:chPref val="1"/>
          <dgm:dir/>
          <dgm:animOne val="branch"/>
          <dgm:animLvl val="lvl"/>
          <dgm:resizeHandles val="exact"/>
        </dgm:presLayoutVars>
      </dgm:prSet>
      <dgm:spPr/>
      <dgm:t>
        <a:bodyPr/>
        <a:lstStyle/>
        <a:p>
          <a:pPr rtl="1"/>
          <a:endParaRPr lang="ar-IQ"/>
        </a:p>
      </dgm:t>
    </dgm:pt>
    <dgm:pt modelId="{AA8F923B-50E6-4216-ACFB-AB7B409CD218}" type="pres">
      <dgm:prSet presAssocID="{2FE8B697-1CFE-43FB-84CF-6929CDF9AA19}" presName="hierFlow" presStyleCnt="0"/>
      <dgm:spPr/>
    </dgm:pt>
    <dgm:pt modelId="{7AD3370E-9A62-4F13-8B1E-CC753AFD3DD5}" type="pres">
      <dgm:prSet presAssocID="{2FE8B697-1CFE-43FB-84CF-6929CDF9AA19}" presName="hierChild1" presStyleCnt="0">
        <dgm:presLayoutVars>
          <dgm:chPref val="1"/>
          <dgm:animOne val="branch"/>
          <dgm:animLvl val="lvl"/>
        </dgm:presLayoutVars>
      </dgm:prSet>
      <dgm:spPr/>
    </dgm:pt>
    <dgm:pt modelId="{F0C97C86-C43E-4FC2-88CE-7C6D831E7D87}" type="pres">
      <dgm:prSet presAssocID="{F7D17558-D294-4627-B74A-5635FCC1F897}" presName="Name14" presStyleCnt="0"/>
      <dgm:spPr/>
    </dgm:pt>
    <dgm:pt modelId="{48B62905-C75E-46A8-B47D-F840D8F8C694}" type="pres">
      <dgm:prSet presAssocID="{F7D17558-D294-4627-B74A-5635FCC1F897}" presName="level1Shape" presStyleLbl="node0" presStyleIdx="0" presStyleCnt="1" custScaleX="203823">
        <dgm:presLayoutVars>
          <dgm:chPref val="3"/>
        </dgm:presLayoutVars>
      </dgm:prSet>
      <dgm:spPr/>
      <dgm:t>
        <a:bodyPr/>
        <a:lstStyle/>
        <a:p>
          <a:pPr rtl="1"/>
          <a:endParaRPr lang="ar-IQ"/>
        </a:p>
      </dgm:t>
    </dgm:pt>
    <dgm:pt modelId="{0EDE125E-8535-4302-BEE5-2916A56F0BDA}" type="pres">
      <dgm:prSet presAssocID="{F7D17558-D294-4627-B74A-5635FCC1F897}" presName="hierChild2" presStyleCnt="0"/>
      <dgm:spPr/>
    </dgm:pt>
    <dgm:pt modelId="{AA66668A-E073-4F56-B64D-F520A1FEFAA3}" type="pres">
      <dgm:prSet presAssocID="{1D75CD4F-C611-4CA2-96E6-CCB24C56CBD9}" presName="Name19" presStyleLbl="parChTrans1D2" presStyleIdx="0" presStyleCnt="2"/>
      <dgm:spPr/>
      <dgm:t>
        <a:bodyPr/>
        <a:lstStyle/>
        <a:p>
          <a:pPr rtl="1"/>
          <a:endParaRPr lang="ar-IQ"/>
        </a:p>
      </dgm:t>
    </dgm:pt>
    <dgm:pt modelId="{8E246A47-4A6B-4DFB-96CD-C858EB360DFE}" type="pres">
      <dgm:prSet presAssocID="{D307BA90-43B4-4569-A839-A1BCF1BE811D}" presName="Name21" presStyleCnt="0"/>
      <dgm:spPr/>
    </dgm:pt>
    <dgm:pt modelId="{09CBD5B4-DFCE-4159-8E3A-1D81B578B341}" type="pres">
      <dgm:prSet presAssocID="{D307BA90-43B4-4569-A839-A1BCF1BE811D}" presName="level2Shape" presStyleLbl="node2" presStyleIdx="0" presStyleCnt="2"/>
      <dgm:spPr/>
      <dgm:t>
        <a:bodyPr/>
        <a:lstStyle/>
        <a:p>
          <a:pPr rtl="1"/>
          <a:endParaRPr lang="ar-IQ"/>
        </a:p>
      </dgm:t>
    </dgm:pt>
    <dgm:pt modelId="{09981459-86C0-48F7-AA96-0636B5EC2345}" type="pres">
      <dgm:prSet presAssocID="{D307BA90-43B4-4569-A839-A1BCF1BE811D}" presName="hierChild3" presStyleCnt="0"/>
      <dgm:spPr/>
    </dgm:pt>
    <dgm:pt modelId="{0022CA38-FD22-4FF9-B273-2EB482CDC838}" type="pres">
      <dgm:prSet presAssocID="{88EE13C5-1BEB-4C18-9416-7CF974026CE2}" presName="Name19" presStyleLbl="parChTrans1D3" presStyleIdx="0" presStyleCnt="2"/>
      <dgm:spPr/>
      <dgm:t>
        <a:bodyPr/>
        <a:lstStyle/>
        <a:p>
          <a:pPr rtl="1"/>
          <a:endParaRPr lang="ar-IQ"/>
        </a:p>
      </dgm:t>
    </dgm:pt>
    <dgm:pt modelId="{3D4C6100-BF89-449A-B5F3-C0BED43374F6}" type="pres">
      <dgm:prSet presAssocID="{55FD66BA-48D1-4844-ABAB-2FC48FE80B02}" presName="Name21" presStyleCnt="0"/>
      <dgm:spPr/>
    </dgm:pt>
    <dgm:pt modelId="{726C53CE-0424-4E57-AB8D-9E8FA1CA5D63}" type="pres">
      <dgm:prSet presAssocID="{55FD66BA-48D1-4844-ABAB-2FC48FE80B02}" presName="level2Shape" presStyleLbl="node3" presStyleIdx="0" presStyleCnt="2"/>
      <dgm:spPr/>
      <dgm:t>
        <a:bodyPr/>
        <a:lstStyle/>
        <a:p>
          <a:pPr rtl="1"/>
          <a:endParaRPr lang="ar-IQ"/>
        </a:p>
      </dgm:t>
    </dgm:pt>
    <dgm:pt modelId="{D1B1E7CE-FCDC-47E3-9F9F-1A24CC629176}" type="pres">
      <dgm:prSet presAssocID="{55FD66BA-48D1-4844-ABAB-2FC48FE80B02}" presName="hierChild3" presStyleCnt="0"/>
      <dgm:spPr/>
    </dgm:pt>
    <dgm:pt modelId="{FFDAF35A-6AB3-47F5-8A9B-5124EA06F661}" type="pres">
      <dgm:prSet presAssocID="{2AA85A02-011D-422D-AF5A-429C6901790B}" presName="Name19" presStyleLbl="parChTrans1D2" presStyleIdx="1" presStyleCnt="2"/>
      <dgm:spPr/>
      <dgm:t>
        <a:bodyPr/>
        <a:lstStyle/>
        <a:p>
          <a:pPr rtl="1"/>
          <a:endParaRPr lang="ar-IQ"/>
        </a:p>
      </dgm:t>
    </dgm:pt>
    <dgm:pt modelId="{70300E3A-BC42-4F7E-B9DB-1167AF93490B}" type="pres">
      <dgm:prSet presAssocID="{83363588-1E3D-450B-91D0-1EE940385FAB}" presName="Name21" presStyleCnt="0"/>
      <dgm:spPr/>
    </dgm:pt>
    <dgm:pt modelId="{2F2216FA-2FF5-4DFE-825A-93EE4BBF85C4}" type="pres">
      <dgm:prSet presAssocID="{83363588-1E3D-450B-91D0-1EE940385FAB}" presName="level2Shape" presStyleLbl="node2" presStyleIdx="1" presStyleCnt="2"/>
      <dgm:spPr/>
      <dgm:t>
        <a:bodyPr/>
        <a:lstStyle/>
        <a:p>
          <a:pPr rtl="1"/>
          <a:endParaRPr lang="ar-IQ"/>
        </a:p>
      </dgm:t>
    </dgm:pt>
    <dgm:pt modelId="{A71424E0-C034-4D62-A908-E4F59A4429A3}" type="pres">
      <dgm:prSet presAssocID="{83363588-1E3D-450B-91D0-1EE940385FAB}" presName="hierChild3" presStyleCnt="0"/>
      <dgm:spPr/>
    </dgm:pt>
    <dgm:pt modelId="{F7DEC587-117D-4E96-B369-27C461EAB1DB}" type="pres">
      <dgm:prSet presAssocID="{595AB727-7B87-4A76-8F91-3BF8B0785AAD}" presName="Name19" presStyleLbl="parChTrans1D3" presStyleIdx="1" presStyleCnt="2"/>
      <dgm:spPr/>
      <dgm:t>
        <a:bodyPr/>
        <a:lstStyle/>
        <a:p>
          <a:pPr rtl="1"/>
          <a:endParaRPr lang="ar-IQ"/>
        </a:p>
      </dgm:t>
    </dgm:pt>
    <dgm:pt modelId="{6144F1FA-5FB3-4D9E-B65C-106D99864D01}" type="pres">
      <dgm:prSet presAssocID="{262F6C7B-BBBF-412C-882D-3646CF1F7405}" presName="Name21" presStyleCnt="0"/>
      <dgm:spPr/>
    </dgm:pt>
    <dgm:pt modelId="{AAABD1AD-E797-4A83-B7DA-35D979A1386E}" type="pres">
      <dgm:prSet presAssocID="{262F6C7B-BBBF-412C-882D-3646CF1F7405}" presName="level2Shape" presStyleLbl="node3" presStyleIdx="1" presStyleCnt="2"/>
      <dgm:spPr/>
      <dgm:t>
        <a:bodyPr/>
        <a:lstStyle/>
        <a:p>
          <a:pPr rtl="1"/>
          <a:endParaRPr lang="ar-IQ"/>
        </a:p>
      </dgm:t>
    </dgm:pt>
    <dgm:pt modelId="{23C9396F-FB0E-46B4-96BB-50D60C519EDE}" type="pres">
      <dgm:prSet presAssocID="{262F6C7B-BBBF-412C-882D-3646CF1F7405}" presName="hierChild3" presStyleCnt="0"/>
      <dgm:spPr/>
    </dgm:pt>
    <dgm:pt modelId="{460F5318-63BF-4766-AF04-89A088754AF6}" type="pres">
      <dgm:prSet presAssocID="{2FE8B697-1CFE-43FB-84CF-6929CDF9AA19}" presName="bgShapesFlow" presStyleCnt="0"/>
      <dgm:spPr/>
    </dgm:pt>
  </dgm:ptLst>
  <dgm:cxnLst>
    <dgm:cxn modelId="{5AEF03D9-7E64-40AD-AE84-E1B827097778}" type="presOf" srcId="{2AA85A02-011D-422D-AF5A-429C6901790B}" destId="{FFDAF35A-6AB3-47F5-8A9B-5124EA06F661}" srcOrd="0" destOrd="0" presId="urn:microsoft.com/office/officeart/2005/8/layout/hierarchy6"/>
    <dgm:cxn modelId="{59FEFD57-045D-4BF3-A946-8A0F09CCC65E}" type="presOf" srcId="{83363588-1E3D-450B-91D0-1EE940385FAB}" destId="{2F2216FA-2FF5-4DFE-825A-93EE4BBF85C4}" srcOrd="0" destOrd="0" presId="urn:microsoft.com/office/officeart/2005/8/layout/hierarchy6"/>
    <dgm:cxn modelId="{D087AE0C-2171-4C46-93F5-E3FF0E5BD9F8}" type="presOf" srcId="{262F6C7B-BBBF-412C-882D-3646CF1F7405}" destId="{AAABD1AD-E797-4A83-B7DA-35D979A1386E}" srcOrd="0" destOrd="0" presId="urn:microsoft.com/office/officeart/2005/8/layout/hierarchy6"/>
    <dgm:cxn modelId="{BD7ABFD8-83D7-4D20-84AB-7D03B5E5B15A}" srcId="{83363588-1E3D-450B-91D0-1EE940385FAB}" destId="{262F6C7B-BBBF-412C-882D-3646CF1F7405}" srcOrd="0" destOrd="0" parTransId="{595AB727-7B87-4A76-8F91-3BF8B0785AAD}" sibTransId="{3FC9D0AA-B0C1-4BA9-9431-CE8F31A2E5EB}"/>
    <dgm:cxn modelId="{2F7972A2-244C-4AC4-9D83-93F0E90B71C6}" type="presOf" srcId="{F7D17558-D294-4627-B74A-5635FCC1F897}" destId="{48B62905-C75E-46A8-B47D-F840D8F8C694}" srcOrd="0" destOrd="0" presId="urn:microsoft.com/office/officeart/2005/8/layout/hierarchy6"/>
    <dgm:cxn modelId="{B8AF260F-E6ED-47F3-B92A-F1EABA7900A7}" type="presOf" srcId="{88EE13C5-1BEB-4C18-9416-7CF974026CE2}" destId="{0022CA38-FD22-4FF9-B273-2EB482CDC838}" srcOrd="0" destOrd="0" presId="urn:microsoft.com/office/officeart/2005/8/layout/hierarchy6"/>
    <dgm:cxn modelId="{7D757BFB-D256-4471-A627-0A405AAFC894}" srcId="{D307BA90-43B4-4569-A839-A1BCF1BE811D}" destId="{55FD66BA-48D1-4844-ABAB-2FC48FE80B02}" srcOrd="0" destOrd="0" parTransId="{88EE13C5-1BEB-4C18-9416-7CF974026CE2}" sibTransId="{F0905812-9CEF-4D68-91BC-2143B80872F3}"/>
    <dgm:cxn modelId="{4FF1A53F-4E75-4F49-8445-64EBF4070670}" type="presOf" srcId="{55FD66BA-48D1-4844-ABAB-2FC48FE80B02}" destId="{726C53CE-0424-4E57-AB8D-9E8FA1CA5D63}" srcOrd="0" destOrd="0" presId="urn:microsoft.com/office/officeart/2005/8/layout/hierarchy6"/>
    <dgm:cxn modelId="{AFCD04D4-88A0-476C-B336-26D501C5CBF7}" type="presOf" srcId="{595AB727-7B87-4A76-8F91-3BF8B0785AAD}" destId="{F7DEC587-117D-4E96-B369-27C461EAB1DB}" srcOrd="0" destOrd="0" presId="urn:microsoft.com/office/officeart/2005/8/layout/hierarchy6"/>
    <dgm:cxn modelId="{15C0BD23-945D-4E7F-9AC9-A69CB6197A65}" srcId="{2FE8B697-1CFE-43FB-84CF-6929CDF9AA19}" destId="{F7D17558-D294-4627-B74A-5635FCC1F897}" srcOrd="0" destOrd="0" parTransId="{A23F2D24-072F-4081-8D04-B7D0E44BFD75}" sibTransId="{A57DCB18-7BD0-4D63-818A-29C9EA29EF09}"/>
    <dgm:cxn modelId="{D72E5B30-B6E0-4C25-8FB5-F85C313B8BF1}" type="presOf" srcId="{2FE8B697-1CFE-43FB-84CF-6929CDF9AA19}" destId="{79423122-E998-4DEA-BFD6-E7E24F6949EC}" srcOrd="0" destOrd="0" presId="urn:microsoft.com/office/officeart/2005/8/layout/hierarchy6"/>
    <dgm:cxn modelId="{1EAD9D90-0412-4562-A74F-FB68ABAF1861}" srcId="{F7D17558-D294-4627-B74A-5635FCC1F897}" destId="{83363588-1E3D-450B-91D0-1EE940385FAB}" srcOrd="1" destOrd="0" parTransId="{2AA85A02-011D-422D-AF5A-429C6901790B}" sibTransId="{CC56D36F-9B6A-406F-8C51-C700C5E617D5}"/>
    <dgm:cxn modelId="{072ECF5B-8E0F-41AB-AAA6-C8E60A4F9879}" srcId="{F7D17558-D294-4627-B74A-5635FCC1F897}" destId="{D307BA90-43B4-4569-A839-A1BCF1BE811D}" srcOrd="0" destOrd="0" parTransId="{1D75CD4F-C611-4CA2-96E6-CCB24C56CBD9}" sibTransId="{8DB6A138-64F7-4066-9FA2-48E711D9850E}"/>
    <dgm:cxn modelId="{3DBC5215-D6B6-4DB9-A933-6556599DE3E9}" type="presOf" srcId="{D307BA90-43B4-4569-A839-A1BCF1BE811D}" destId="{09CBD5B4-DFCE-4159-8E3A-1D81B578B341}" srcOrd="0" destOrd="0" presId="urn:microsoft.com/office/officeart/2005/8/layout/hierarchy6"/>
    <dgm:cxn modelId="{0F00FF4E-F821-4434-AF86-A8204C4CFCCC}" type="presOf" srcId="{1D75CD4F-C611-4CA2-96E6-CCB24C56CBD9}" destId="{AA66668A-E073-4F56-B64D-F520A1FEFAA3}" srcOrd="0" destOrd="0" presId="urn:microsoft.com/office/officeart/2005/8/layout/hierarchy6"/>
    <dgm:cxn modelId="{FDB1351A-9D90-4365-8D24-5915560FAE60}" type="presParOf" srcId="{79423122-E998-4DEA-BFD6-E7E24F6949EC}" destId="{AA8F923B-50E6-4216-ACFB-AB7B409CD218}" srcOrd="0" destOrd="0" presId="urn:microsoft.com/office/officeart/2005/8/layout/hierarchy6"/>
    <dgm:cxn modelId="{26CC607D-1F04-41D0-A6CE-09841CB74ABF}" type="presParOf" srcId="{AA8F923B-50E6-4216-ACFB-AB7B409CD218}" destId="{7AD3370E-9A62-4F13-8B1E-CC753AFD3DD5}" srcOrd="0" destOrd="0" presId="urn:microsoft.com/office/officeart/2005/8/layout/hierarchy6"/>
    <dgm:cxn modelId="{E5387346-B00E-44B7-8162-48E575E8B416}" type="presParOf" srcId="{7AD3370E-9A62-4F13-8B1E-CC753AFD3DD5}" destId="{F0C97C86-C43E-4FC2-88CE-7C6D831E7D87}" srcOrd="0" destOrd="0" presId="urn:microsoft.com/office/officeart/2005/8/layout/hierarchy6"/>
    <dgm:cxn modelId="{9E9E71BE-2002-4314-B7E0-C716A595C638}" type="presParOf" srcId="{F0C97C86-C43E-4FC2-88CE-7C6D831E7D87}" destId="{48B62905-C75E-46A8-B47D-F840D8F8C694}" srcOrd="0" destOrd="0" presId="urn:microsoft.com/office/officeart/2005/8/layout/hierarchy6"/>
    <dgm:cxn modelId="{734E2322-9D4D-4472-A8F3-54E8149D17D1}" type="presParOf" srcId="{F0C97C86-C43E-4FC2-88CE-7C6D831E7D87}" destId="{0EDE125E-8535-4302-BEE5-2916A56F0BDA}" srcOrd="1" destOrd="0" presId="urn:microsoft.com/office/officeart/2005/8/layout/hierarchy6"/>
    <dgm:cxn modelId="{95058FE3-09E7-4443-9345-D64DABC777D9}" type="presParOf" srcId="{0EDE125E-8535-4302-BEE5-2916A56F0BDA}" destId="{AA66668A-E073-4F56-B64D-F520A1FEFAA3}" srcOrd="0" destOrd="0" presId="urn:microsoft.com/office/officeart/2005/8/layout/hierarchy6"/>
    <dgm:cxn modelId="{596C052F-96DB-4BBA-A69D-4FB166E762A1}" type="presParOf" srcId="{0EDE125E-8535-4302-BEE5-2916A56F0BDA}" destId="{8E246A47-4A6B-4DFB-96CD-C858EB360DFE}" srcOrd="1" destOrd="0" presId="urn:microsoft.com/office/officeart/2005/8/layout/hierarchy6"/>
    <dgm:cxn modelId="{03EAE54A-E800-467E-A8B2-FD810A5EF5B5}" type="presParOf" srcId="{8E246A47-4A6B-4DFB-96CD-C858EB360DFE}" destId="{09CBD5B4-DFCE-4159-8E3A-1D81B578B341}" srcOrd="0" destOrd="0" presId="urn:microsoft.com/office/officeart/2005/8/layout/hierarchy6"/>
    <dgm:cxn modelId="{6A864420-6DB8-4772-9A11-B15BACC7379D}" type="presParOf" srcId="{8E246A47-4A6B-4DFB-96CD-C858EB360DFE}" destId="{09981459-86C0-48F7-AA96-0636B5EC2345}" srcOrd="1" destOrd="0" presId="urn:microsoft.com/office/officeart/2005/8/layout/hierarchy6"/>
    <dgm:cxn modelId="{343B713A-C5CA-455B-BC65-4BC31BFCBEE9}" type="presParOf" srcId="{09981459-86C0-48F7-AA96-0636B5EC2345}" destId="{0022CA38-FD22-4FF9-B273-2EB482CDC838}" srcOrd="0" destOrd="0" presId="urn:microsoft.com/office/officeart/2005/8/layout/hierarchy6"/>
    <dgm:cxn modelId="{020A930C-89FF-42FB-A39D-37504FC1048A}" type="presParOf" srcId="{09981459-86C0-48F7-AA96-0636B5EC2345}" destId="{3D4C6100-BF89-449A-B5F3-C0BED43374F6}" srcOrd="1" destOrd="0" presId="urn:microsoft.com/office/officeart/2005/8/layout/hierarchy6"/>
    <dgm:cxn modelId="{C157ADA3-41F6-4069-BA07-12CE9CDEFFC3}" type="presParOf" srcId="{3D4C6100-BF89-449A-B5F3-C0BED43374F6}" destId="{726C53CE-0424-4E57-AB8D-9E8FA1CA5D63}" srcOrd="0" destOrd="0" presId="urn:microsoft.com/office/officeart/2005/8/layout/hierarchy6"/>
    <dgm:cxn modelId="{1694CFB2-F864-49E2-B67B-DA778DAB0093}" type="presParOf" srcId="{3D4C6100-BF89-449A-B5F3-C0BED43374F6}" destId="{D1B1E7CE-FCDC-47E3-9F9F-1A24CC629176}" srcOrd="1" destOrd="0" presId="urn:microsoft.com/office/officeart/2005/8/layout/hierarchy6"/>
    <dgm:cxn modelId="{FEDD4762-1A43-4AE9-873B-C6C4C672F3E9}" type="presParOf" srcId="{0EDE125E-8535-4302-BEE5-2916A56F0BDA}" destId="{FFDAF35A-6AB3-47F5-8A9B-5124EA06F661}" srcOrd="2" destOrd="0" presId="urn:microsoft.com/office/officeart/2005/8/layout/hierarchy6"/>
    <dgm:cxn modelId="{A0574270-F21E-44D6-865A-C0B16B3F63DF}" type="presParOf" srcId="{0EDE125E-8535-4302-BEE5-2916A56F0BDA}" destId="{70300E3A-BC42-4F7E-B9DB-1167AF93490B}" srcOrd="3" destOrd="0" presId="urn:microsoft.com/office/officeart/2005/8/layout/hierarchy6"/>
    <dgm:cxn modelId="{9A3CB864-6847-4524-B496-03DAC6E66778}" type="presParOf" srcId="{70300E3A-BC42-4F7E-B9DB-1167AF93490B}" destId="{2F2216FA-2FF5-4DFE-825A-93EE4BBF85C4}" srcOrd="0" destOrd="0" presId="urn:microsoft.com/office/officeart/2005/8/layout/hierarchy6"/>
    <dgm:cxn modelId="{DB0C8FB2-B74A-429E-AD07-4DD38A02683D}" type="presParOf" srcId="{70300E3A-BC42-4F7E-B9DB-1167AF93490B}" destId="{A71424E0-C034-4D62-A908-E4F59A4429A3}" srcOrd="1" destOrd="0" presId="urn:microsoft.com/office/officeart/2005/8/layout/hierarchy6"/>
    <dgm:cxn modelId="{F0E698E5-23EC-4AD2-8C2C-9B0CD4D191C0}" type="presParOf" srcId="{A71424E0-C034-4D62-A908-E4F59A4429A3}" destId="{F7DEC587-117D-4E96-B369-27C461EAB1DB}" srcOrd="0" destOrd="0" presId="urn:microsoft.com/office/officeart/2005/8/layout/hierarchy6"/>
    <dgm:cxn modelId="{EBEF2199-B20D-4F05-B34F-1217E7A3490F}" type="presParOf" srcId="{A71424E0-C034-4D62-A908-E4F59A4429A3}" destId="{6144F1FA-5FB3-4D9E-B65C-106D99864D01}" srcOrd="1" destOrd="0" presId="urn:microsoft.com/office/officeart/2005/8/layout/hierarchy6"/>
    <dgm:cxn modelId="{C233438F-A3DB-4962-A392-26153A52FB09}" type="presParOf" srcId="{6144F1FA-5FB3-4D9E-B65C-106D99864D01}" destId="{AAABD1AD-E797-4A83-B7DA-35D979A1386E}" srcOrd="0" destOrd="0" presId="urn:microsoft.com/office/officeart/2005/8/layout/hierarchy6"/>
    <dgm:cxn modelId="{CEE4CD99-72D9-48E0-9824-65E30686F340}" type="presParOf" srcId="{6144F1FA-5FB3-4D9E-B65C-106D99864D01}" destId="{23C9396F-FB0E-46B4-96BB-50D60C519EDE}" srcOrd="1" destOrd="0" presId="urn:microsoft.com/office/officeart/2005/8/layout/hierarchy6"/>
    <dgm:cxn modelId="{4696EBFA-4952-486E-8602-CCF5EC3F05BE}" type="presParOf" srcId="{79423122-E998-4DEA-BFD6-E7E24F6949EC}" destId="{460F5318-63BF-4766-AF04-89A088754AF6}" srcOrd="1" destOrd="0" presId="urn:microsoft.com/office/officeart/2005/8/layout/hierarchy6"/>
  </dgm:cxnLst>
  <dgm:bg/>
  <dgm:whole/>
</dgm:dataModel>
</file>

<file path=ppt/diagrams/data3.xml><?xml version="1.0" encoding="utf-8"?>
<dgm:dataModel xmlns:dgm="http://schemas.openxmlformats.org/drawingml/2006/diagram" xmlns:a="http://schemas.openxmlformats.org/drawingml/2006/main">
  <dgm:ptLst>
    <dgm:pt modelId="{C79D9C5C-14B0-484E-8A3F-B464014C4C95}" type="doc">
      <dgm:prSet loTypeId="urn:microsoft.com/office/officeart/2005/8/layout/hierarchy1" loCatId="hierarchy" qsTypeId="urn:microsoft.com/office/officeart/2005/8/quickstyle/3d1" qsCatId="3D" csTypeId="urn:microsoft.com/office/officeart/2005/8/colors/colorful1" csCatId="colorful" phldr="1"/>
      <dgm:spPr/>
      <dgm:t>
        <a:bodyPr/>
        <a:lstStyle/>
        <a:p>
          <a:pPr rtl="1"/>
          <a:endParaRPr lang="ar-IQ"/>
        </a:p>
      </dgm:t>
    </dgm:pt>
    <dgm:pt modelId="{B2A71B08-1093-4295-9FC6-D72A37956100}">
      <dgm:prSet phldrT="[نص]" custT="1"/>
      <dgm:spPr/>
      <dgm:t>
        <a:bodyPr/>
        <a:lstStyle/>
        <a:p>
          <a:pPr rtl="1"/>
          <a:r>
            <a:rPr lang="ar-IQ" sz="1800" b="1" dirty="0" smtClean="0"/>
            <a:t>ضبط وتحكم من خلال</a:t>
          </a:r>
          <a:endParaRPr lang="ar-IQ" sz="1800" b="1" dirty="0"/>
        </a:p>
      </dgm:t>
    </dgm:pt>
    <dgm:pt modelId="{23734B1C-69DD-4E6C-8FCD-53B481E1FDE0}" type="parTrans" cxnId="{C88EE735-145D-4796-9B9F-E4393E14EDB6}">
      <dgm:prSet/>
      <dgm:spPr/>
      <dgm:t>
        <a:bodyPr/>
        <a:lstStyle/>
        <a:p>
          <a:pPr rtl="1"/>
          <a:endParaRPr lang="ar-IQ"/>
        </a:p>
      </dgm:t>
    </dgm:pt>
    <dgm:pt modelId="{F0A51E19-411D-42B2-B311-8AD8F82C9F58}" type="sibTrans" cxnId="{C88EE735-145D-4796-9B9F-E4393E14EDB6}">
      <dgm:prSet/>
      <dgm:spPr/>
      <dgm:t>
        <a:bodyPr/>
        <a:lstStyle/>
        <a:p>
          <a:pPr rtl="1"/>
          <a:endParaRPr lang="ar-IQ"/>
        </a:p>
      </dgm:t>
    </dgm:pt>
    <dgm:pt modelId="{5D1378BD-9CC0-4944-AAA5-B2E70A02165A}">
      <dgm:prSet phldrT="[نص]" custT="1"/>
      <dgm:spPr/>
      <dgm:t>
        <a:bodyPr/>
        <a:lstStyle/>
        <a:p>
          <a:pPr rtl="1"/>
          <a:r>
            <a:rPr lang="ar-IQ" sz="1600" b="1" dirty="0" smtClean="0"/>
            <a:t>الراحة بين مجموعات حمل التدريب</a:t>
          </a:r>
          <a:endParaRPr lang="ar-IQ" sz="1600" b="1" dirty="0"/>
        </a:p>
      </dgm:t>
    </dgm:pt>
    <dgm:pt modelId="{078730C1-B481-45FF-BE06-BCE1E4408405}" type="parTrans" cxnId="{150627D9-D52E-40A9-8430-003978FBFB6A}">
      <dgm:prSet/>
      <dgm:spPr/>
      <dgm:t>
        <a:bodyPr/>
        <a:lstStyle/>
        <a:p>
          <a:pPr rtl="1"/>
          <a:endParaRPr lang="ar-IQ"/>
        </a:p>
      </dgm:t>
    </dgm:pt>
    <dgm:pt modelId="{01CC627A-2C5F-4601-9237-67B2C7A1CB80}" type="sibTrans" cxnId="{150627D9-D52E-40A9-8430-003978FBFB6A}">
      <dgm:prSet/>
      <dgm:spPr/>
      <dgm:t>
        <a:bodyPr/>
        <a:lstStyle/>
        <a:p>
          <a:pPr rtl="1"/>
          <a:endParaRPr lang="ar-IQ"/>
        </a:p>
      </dgm:t>
    </dgm:pt>
    <dgm:pt modelId="{6ABECB2E-8A09-4411-A8E5-7B8CCF352B3D}">
      <dgm:prSet phldrT="[نص]" custT="1"/>
      <dgm:spPr/>
      <dgm:t>
        <a:bodyPr/>
        <a:lstStyle/>
        <a:p>
          <a:pPr rtl="1"/>
          <a:r>
            <a:rPr lang="ar-IQ" sz="1400" b="1" dirty="0" smtClean="0"/>
            <a:t>التغيير في زمن الراحة بين مجموعات الأداء سواء أكان متساويا أم غير متساوي</a:t>
          </a:r>
          <a:endParaRPr lang="ar-IQ" sz="1400" b="1" dirty="0"/>
        </a:p>
      </dgm:t>
    </dgm:pt>
    <dgm:pt modelId="{99A16CCB-298A-46D8-A537-B21EFAB60D37}" type="parTrans" cxnId="{6905B071-CB2D-4F12-98D5-3DD73383E650}">
      <dgm:prSet/>
      <dgm:spPr/>
      <dgm:t>
        <a:bodyPr/>
        <a:lstStyle/>
        <a:p>
          <a:pPr rtl="1"/>
          <a:endParaRPr lang="ar-IQ"/>
        </a:p>
      </dgm:t>
    </dgm:pt>
    <dgm:pt modelId="{4AE05BDE-4B6C-42F7-8670-A931E20BC0E0}" type="sibTrans" cxnId="{6905B071-CB2D-4F12-98D5-3DD73383E650}">
      <dgm:prSet/>
      <dgm:spPr/>
      <dgm:t>
        <a:bodyPr/>
        <a:lstStyle/>
        <a:p>
          <a:pPr rtl="1"/>
          <a:endParaRPr lang="ar-IQ"/>
        </a:p>
      </dgm:t>
    </dgm:pt>
    <dgm:pt modelId="{75176D3A-6FC6-4F3A-AB92-F77C8F275166}">
      <dgm:prSet phldrT="[نص]" custT="1"/>
      <dgm:spPr/>
      <dgm:t>
        <a:bodyPr/>
        <a:lstStyle/>
        <a:p>
          <a:pPr rtl="1"/>
          <a:r>
            <a:rPr lang="ar-IQ" sz="1800" b="1" dirty="0" smtClean="0"/>
            <a:t>حجم الحمل</a:t>
          </a:r>
          <a:endParaRPr lang="ar-IQ" sz="1800" b="1" dirty="0"/>
        </a:p>
      </dgm:t>
    </dgm:pt>
    <dgm:pt modelId="{255B668A-ABA0-476F-A735-35BBC3E897C6}" type="parTrans" cxnId="{CE25D913-7DA3-41F5-A10C-5AA1A6AEF7E2}">
      <dgm:prSet/>
      <dgm:spPr/>
      <dgm:t>
        <a:bodyPr/>
        <a:lstStyle/>
        <a:p>
          <a:pPr rtl="1"/>
          <a:endParaRPr lang="ar-IQ"/>
        </a:p>
      </dgm:t>
    </dgm:pt>
    <dgm:pt modelId="{AAA5FEE7-F5E0-49DC-BCC4-F90E33070146}" type="sibTrans" cxnId="{CE25D913-7DA3-41F5-A10C-5AA1A6AEF7E2}">
      <dgm:prSet/>
      <dgm:spPr/>
      <dgm:t>
        <a:bodyPr/>
        <a:lstStyle/>
        <a:p>
          <a:pPr rtl="1"/>
          <a:endParaRPr lang="ar-IQ"/>
        </a:p>
      </dgm:t>
    </dgm:pt>
    <dgm:pt modelId="{427671F4-E1EB-45AD-86F5-BBAFB9EF7F6D}">
      <dgm:prSet phldrT="[نص]" custT="1"/>
      <dgm:spPr/>
      <dgm:t>
        <a:bodyPr/>
        <a:lstStyle/>
        <a:p>
          <a:pPr rtl="1"/>
          <a:r>
            <a:rPr lang="ar-IQ" sz="1600" b="1" dirty="0" smtClean="0"/>
            <a:t>التغيير في عدد مجموعات الأداء</a:t>
          </a:r>
          <a:endParaRPr lang="ar-IQ" sz="1600" b="1" dirty="0"/>
        </a:p>
      </dgm:t>
    </dgm:pt>
    <dgm:pt modelId="{EC7D929B-19D7-4A4F-8E6B-505366E735F1}" type="parTrans" cxnId="{4B6BBB27-6514-4A81-BA2D-C9C6D45C47A4}">
      <dgm:prSet/>
      <dgm:spPr/>
      <dgm:t>
        <a:bodyPr/>
        <a:lstStyle/>
        <a:p>
          <a:pPr rtl="1"/>
          <a:endParaRPr lang="ar-IQ"/>
        </a:p>
      </dgm:t>
    </dgm:pt>
    <dgm:pt modelId="{7809E4DF-80B9-4296-B1EE-8579C76FAE0B}" type="sibTrans" cxnId="{4B6BBB27-6514-4A81-BA2D-C9C6D45C47A4}">
      <dgm:prSet/>
      <dgm:spPr/>
      <dgm:t>
        <a:bodyPr/>
        <a:lstStyle/>
        <a:p>
          <a:pPr rtl="1"/>
          <a:endParaRPr lang="ar-IQ"/>
        </a:p>
      </dgm:t>
    </dgm:pt>
    <dgm:pt modelId="{533698F0-2BC6-4829-80E1-BB5F40AF4E40}">
      <dgm:prSet custT="1"/>
      <dgm:spPr/>
      <dgm:t>
        <a:bodyPr/>
        <a:lstStyle/>
        <a:p>
          <a:pPr rtl="1"/>
          <a:r>
            <a:rPr lang="ar-IQ" sz="2000" b="1" dirty="0" smtClean="0"/>
            <a:t>شدة الحمل</a:t>
          </a:r>
          <a:endParaRPr lang="ar-IQ" sz="2000" b="1" dirty="0"/>
        </a:p>
      </dgm:t>
    </dgm:pt>
    <dgm:pt modelId="{D99FF7A1-C47D-4A5B-9B97-4401DB7F6B8C}" type="parTrans" cxnId="{433C7F59-B6DA-46FE-AD3A-51A9A2BD8E7A}">
      <dgm:prSet/>
      <dgm:spPr/>
      <dgm:t>
        <a:bodyPr/>
        <a:lstStyle/>
        <a:p>
          <a:pPr rtl="1"/>
          <a:endParaRPr lang="ar-IQ"/>
        </a:p>
      </dgm:t>
    </dgm:pt>
    <dgm:pt modelId="{508CB772-24AC-477F-AE5C-7E3F2BC602BD}" type="sibTrans" cxnId="{433C7F59-B6DA-46FE-AD3A-51A9A2BD8E7A}">
      <dgm:prSet/>
      <dgm:spPr/>
      <dgm:t>
        <a:bodyPr/>
        <a:lstStyle/>
        <a:p>
          <a:pPr rtl="1"/>
          <a:endParaRPr lang="ar-IQ"/>
        </a:p>
      </dgm:t>
    </dgm:pt>
    <dgm:pt modelId="{A634091D-46FD-4AE1-90F0-FE1BAB4A608D}">
      <dgm:prSet custT="1"/>
      <dgm:spPr/>
      <dgm:t>
        <a:bodyPr/>
        <a:lstStyle/>
        <a:p>
          <a:pPr rtl="1"/>
          <a:r>
            <a:rPr lang="ar-IQ" sz="1400" b="1" dirty="0" smtClean="0"/>
            <a:t>التغيير في مقدار المقاومة</a:t>
          </a:r>
        </a:p>
        <a:p>
          <a:pPr rtl="1"/>
          <a:r>
            <a:rPr lang="ar-IQ" sz="1400" b="1" dirty="0" smtClean="0"/>
            <a:t>التغيير في سرعة الأداء</a:t>
          </a:r>
        </a:p>
        <a:p>
          <a:pPr rtl="1"/>
          <a:r>
            <a:rPr lang="ar-IQ" sz="1400" b="1" dirty="0" smtClean="0"/>
            <a:t>التغيير في المسافات</a:t>
          </a:r>
          <a:endParaRPr lang="ar-IQ" sz="1400" b="1" dirty="0"/>
        </a:p>
      </dgm:t>
    </dgm:pt>
    <dgm:pt modelId="{8369BC29-24B8-4526-AB93-D11E83BC7D9D}" type="parTrans" cxnId="{0EA4D11B-215E-44FE-BEC1-E54271449BDD}">
      <dgm:prSet/>
      <dgm:spPr/>
      <dgm:t>
        <a:bodyPr/>
        <a:lstStyle/>
        <a:p>
          <a:pPr rtl="1"/>
          <a:endParaRPr lang="ar-IQ"/>
        </a:p>
      </dgm:t>
    </dgm:pt>
    <dgm:pt modelId="{EF44CB5B-C3C4-49E5-BB55-EC53CE49D997}" type="sibTrans" cxnId="{0EA4D11B-215E-44FE-BEC1-E54271449BDD}">
      <dgm:prSet/>
      <dgm:spPr/>
      <dgm:t>
        <a:bodyPr/>
        <a:lstStyle/>
        <a:p>
          <a:pPr rtl="1"/>
          <a:endParaRPr lang="ar-IQ"/>
        </a:p>
      </dgm:t>
    </dgm:pt>
    <dgm:pt modelId="{E92EB6F7-4E9D-473C-B8F1-F6AEE720A002}">
      <dgm:prSet custT="1"/>
      <dgm:spPr/>
      <dgm:t>
        <a:bodyPr/>
        <a:lstStyle/>
        <a:p>
          <a:pPr rtl="1"/>
          <a:r>
            <a:rPr lang="ar-IQ" sz="1600" b="1" dirty="0" smtClean="0"/>
            <a:t>التغير في عدد مرات الأداء الأولي</a:t>
          </a:r>
          <a:endParaRPr lang="ar-IQ" sz="1600" b="1" dirty="0"/>
        </a:p>
      </dgm:t>
    </dgm:pt>
    <dgm:pt modelId="{9DD323E2-C6D5-4470-94D5-9750B1788BF2}" type="parTrans" cxnId="{A48C7CFA-12FB-47FE-B548-2FF1D14FA9FC}">
      <dgm:prSet/>
      <dgm:spPr/>
      <dgm:t>
        <a:bodyPr/>
        <a:lstStyle/>
        <a:p>
          <a:pPr rtl="1"/>
          <a:endParaRPr lang="ar-IQ"/>
        </a:p>
      </dgm:t>
    </dgm:pt>
    <dgm:pt modelId="{31EB42FB-3B4E-42AA-AD0E-F910630B22B6}" type="sibTrans" cxnId="{A48C7CFA-12FB-47FE-B548-2FF1D14FA9FC}">
      <dgm:prSet/>
      <dgm:spPr/>
      <dgm:t>
        <a:bodyPr/>
        <a:lstStyle/>
        <a:p>
          <a:pPr rtl="1"/>
          <a:endParaRPr lang="ar-IQ"/>
        </a:p>
      </dgm:t>
    </dgm:pt>
    <dgm:pt modelId="{72F5EE9B-2D74-45E3-9EF1-C3C7A38BC3B3}" type="pres">
      <dgm:prSet presAssocID="{C79D9C5C-14B0-484E-8A3F-B464014C4C95}" presName="hierChild1" presStyleCnt="0">
        <dgm:presLayoutVars>
          <dgm:chPref val="1"/>
          <dgm:dir/>
          <dgm:animOne val="branch"/>
          <dgm:animLvl val="lvl"/>
          <dgm:resizeHandles/>
        </dgm:presLayoutVars>
      </dgm:prSet>
      <dgm:spPr/>
      <dgm:t>
        <a:bodyPr/>
        <a:lstStyle/>
        <a:p>
          <a:pPr rtl="1"/>
          <a:endParaRPr lang="ar-IQ"/>
        </a:p>
      </dgm:t>
    </dgm:pt>
    <dgm:pt modelId="{E429FAA3-EB38-462F-A96C-2AA8E0516ED4}" type="pres">
      <dgm:prSet presAssocID="{B2A71B08-1093-4295-9FC6-D72A37956100}" presName="hierRoot1" presStyleCnt="0"/>
      <dgm:spPr/>
      <dgm:t>
        <a:bodyPr/>
        <a:lstStyle/>
        <a:p>
          <a:pPr rtl="1"/>
          <a:endParaRPr lang="ar-IQ"/>
        </a:p>
      </dgm:t>
    </dgm:pt>
    <dgm:pt modelId="{2A8F4A35-58DC-4A4E-84B6-15DC178D114F}" type="pres">
      <dgm:prSet presAssocID="{B2A71B08-1093-4295-9FC6-D72A37956100}" presName="composite" presStyleCnt="0"/>
      <dgm:spPr/>
      <dgm:t>
        <a:bodyPr/>
        <a:lstStyle/>
        <a:p>
          <a:pPr rtl="1"/>
          <a:endParaRPr lang="ar-IQ"/>
        </a:p>
      </dgm:t>
    </dgm:pt>
    <dgm:pt modelId="{318342A2-08F7-43CB-B3A7-00E90073882D}" type="pres">
      <dgm:prSet presAssocID="{B2A71B08-1093-4295-9FC6-D72A37956100}" presName="background" presStyleLbl="node0" presStyleIdx="0" presStyleCnt="1"/>
      <dgm:spPr/>
      <dgm:t>
        <a:bodyPr/>
        <a:lstStyle/>
        <a:p>
          <a:pPr rtl="1"/>
          <a:endParaRPr lang="ar-IQ"/>
        </a:p>
      </dgm:t>
    </dgm:pt>
    <dgm:pt modelId="{8C7877D0-DC5D-438F-9BB1-19F70BD9F229}" type="pres">
      <dgm:prSet presAssocID="{B2A71B08-1093-4295-9FC6-D72A37956100}" presName="text" presStyleLbl="fgAcc0" presStyleIdx="0" presStyleCnt="1">
        <dgm:presLayoutVars>
          <dgm:chPref val="3"/>
        </dgm:presLayoutVars>
      </dgm:prSet>
      <dgm:spPr/>
      <dgm:t>
        <a:bodyPr/>
        <a:lstStyle/>
        <a:p>
          <a:pPr rtl="1"/>
          <a:endParaRPr lang="ar-IQ"/>
        </a:p>
      </dgm:t>
    </dgm:pt>
    <dgm:pt modelId="{D622DE3A-0079-4C53-A1FA-204CE6CAAE20}" type="pres">
      <dgm:prSet presAssocID="{B2A71B08-1093-4295-9FC6-D72A37956100}" presName="hierChild2" presStyleCnt="0"/>
      <dgm:spPr/>
      <dgm:t>
        <a:bodyPr/>
        <a:lstStyle/>
        <a:p>
          <a:pPr rtl="1"/>
          <a:endParaRPr lang="ar-IQ"/>
        </a:p>
      </dgm:t>
    </dgm:pt>
    <dgm:pt modelId="{285BC222-3C60-4D95-B426-F3931324DCAE}" type="pres">
      <dgm:prSet presAssocID="{078730C1-B481-45FF-BE06-BCE1E4408405}" presName="Name10" presStyleLbl="parChTrans1D2" presStyleIdx="0" presStyleCnt="3"/>
      <dgm:spPr/>
      <dgm:t>
        <a:bodyPr/>
        <a:lstStyle/>
        <a:p>
          <a:pPr rtl="1"/>
          <a:endParaRPr lang="ar-IQ"/>
        </a:p>
      </dgm:t>
    </dgm:pt>
    <dgm:pt modelId="{93468DCB-8E44-4709-B5E2-902281E06861}" type="pres">
      <dgm:prSet presAssocID="{5D1378BD-9CC0-4944-AAA5-B2E70A02165A}" presName="hierRoot2" presStyleCnt="0"/>
      <dgm:spPr/>
      <dgm:t>
        <a:bodyPr/>
        <a:lstStyle/>
        <a:p>
          <a:pPr rtl="1"/>
          <a:endParaRPr lang="ar-IQ"/>
        </a:p>
      </dgm:t>
    </dgm:pt>
    <dgm:pt modelId="{F7631F66-FF45-4278-9874-DF56DE1A5588}" type="pres">
      <dgm:prSet presAssocID="{5D1378BD-9CC0-4944-AAA5-B2E70A02165A}" presName="composite2" presStyleCnt="0"/>
      <dgm:spPr/>
      <dgm:t>
        <a:bodyPr/>
        <a:lstStyle/>
        <a:p>
          <a:pPr rtl="1"/>
          <a:endParaRPr lang="ar-IQ"/>
        </a:p>
      </dgm:t>
    </dgm:pt>
    <dgm:pt modelId="{EBDA4349-F565-4473-AFC3-DB02157AD656}" type="pres">
      <dgm:prSet presAssocID="{5D1378BD-9CC0-4944-AAA5-B2E70A02165A}" presName="background2" presStyleLbl="node2" presStyleIdx="0" presStyleCnt="3"/>
      <dgm:spPr/>
      <dgm:t>
        <a:bodyPr/>
        <a:lstStyle/>
        <a:p>
          <a:pPr rtl="1"/>
          <a:endParaRPr lang="ar-IQ"/>
        </a:p>
      </dgm:t>
    </dgm:pt>
    <dgm:pt modelId="{B872BA49-965E-4F54-9FB2-5892463EC5C3}" type="pres">
      <dgm:prSet presAssocID="{5D1378BD-9CC0-4944-AAA5-B2E70A02165A}" presName="text2" presStyleLbl="fgAcc2" presStyleIdx="0" presStyleCnt="3" custScaleX="108877" custScaleY="139101">
        <dgm:presLayoutVars>
          <dgm:chPref val="3"/>
        </dgm:presLayoutVars>
      </dgm:prSet>
      <dgm:spPr/>
      <dgm:t>
        <a:bodyPr/>
        <a:lstStyle/>
        <a:p>
          <a:pPr rtl="1"/>
          <a:endParaRPr lang="ar-IQ"/>
        </a:p>
      </dgm:t>
    </dgm:pt>
    <dgm:pt modelId="{94E07C10-FC8B-4001-B914-3A07B0A8BDC9}" type="pres">
      <dgm:prSet presAssocID="{5D1378BD-9CC0-4944-AAA5-B2E70A02165A}" presName="hierChild3" presStyleCnt="0"/>
      <dgm:spPr/>
      <dgm:t>
        <a:bodyPr/>
        <a:lstStyle/>
        <a:p>
          <a:pPr rtl="1"/>
          <a:endParaRPr lang="ar-IQ"/>
        </a:p>
      </dgm:t>
    </dgm:pt>
    <dgm:pt modelId="{FEF9735D-6E7F-4D8A-A87C-34064D74FA54}" type="pres">
      <dgm:prSet presAssocID="{99A16CCB-298A-46D8-A537-B21EFAB60D37}" presName="Name17" presStyleLbl="parChTrans1D3" presStyleIdx="0" presStyleCnt="4"/>
      <dgm:spPr/>
      <dgm:t>
        <a:bodyPr/>
        <a:lstStyle/>
        <a:p>
          <a:pPr rtl="1"/>
          <a:endParaRPr lang="ar-IQ"/>
        </a:p>
      </dgm:t>
    </dgm:pt>
    <dgm:pt modelId="{67BC3812-CEE1-423F-9341-A337DE45BC09}" type="pres">
      <dgm:prSet presAssocID="{6ABECB2E-8A09-4411-A8E5-7B8CCF352B3D}" presName="hierRoot3" presStyleCnt="0"/>
      <dgm:spPr/>
      <dgm:t>
        <a:bodyPr/>
        <a:lstStyle/>
        <a:p>
          <a:pPr rtl="1"/>
          <a:endParaRPr lang="ar-IQ"/>
        </a:p>
      </dgm:t>
    </dgm:pt>
    <dgm:pt modelId="{FE78734E-FEC7-4CCA-A7EB-E4A030D081C0}" type="pres">
      <dgm:prSet presAssocID="{6ABECB2E-8A09-4411-A8E5-7B8CCF352B3D}" presName="composite3" presStyleCnt="0"/>
      <dgm:spPr/>
      <dgm:t>
        <a:bodyPr/>
        <a:lstStyle/>
        <a:p>
          <a:pPr rtl="1"/>
          <a:endParaRPr lang="ar-IQ"/>
        </a:p>
      </dgm:t>
    </dgm:pt>
    <dgm:pt modelId="{EB9ADF6A-CC4B-42C9-A0E3-8251CD3AE0D3}" type="pres">
      <dgm:prSet presAssocID="{6ABECB2E-8A09-4411-A8E5-7B8CCF352B3D}" presName="background3" presStyleLbl="node3" presStyleIdx="0" presStyleCnt="4"/>
      <dgm:spPr/>
      <dgm:t>
        <a:bodyPr/>
        <a:lstStyle/>
        <a:p>
          <a:pPr rtl="1"/>
          <a:endParaRPr lang="ar-IQ"/>
        </a:p>
      </dgm:t>
    </dgm:pt>
    <dgm:pt modelId="{8D3A8B40-82FE-4748-ADCF-17433DD62CE6}" type="pres">
      <dgm:prSet presAssocID="{6ABECB2E-8A09-4411-A8E5-7B8CCF352B3D}" presName="text3" presStyleLbl="fgAcc3" presStyleIdx="0" presStyleCnt="4" custScaleX="100928" custScaleY="215207">
        <dgm:presLayoutVars>
          <dgm:chPref val="3"/>
        </dgm:presLayoutVars>
      </dgm:prSet>
      <dgm:spPr/>
      <dgm:t>
        <a:bodyPr/>
        <a:lstStyle/>
        <a:p>
          <a:pPr rtl="1"/>
          <a:endParaRPr lang="ar-IQ"/>
        </a:p>
      </dgm:t>
    </dgm:pt>
    <dgm:pt modelId="{932ED0BC-FD1C-4A75-B97F-D8C9BEF13562}" type="pres">
      <dgm:prSet presAssocID="{6ABECB2E-8A09-4411-A8E5-7B8CCF352B3D}" presName="hierChild4" presStyleCnt="0"/>
      <dgm:spPr/>
      <dgm:t>
        <a:bodyPr/>
        <a:lstStyle/>
        <a:p>
          <a:pPr rtl="1"/>
          <a:endParaRPr lang="ar-IQ"/>
        </a:p>
      </dgm:t>
    </dgm:pt>
    <dgm:pt modelId="{F8B6860A-0026-4276-A2BD-7CF05B6A4F4E}" type="pres">
      <dgm:prSet presAssocID="{255B668A-ABA0-476F-A735-35BBC3E897C6}" presName="Name10" presStyleLbl="parChTrans1D2" presStyleIdx="1" presStyleCnt="3"/>
      <dgm:spPr/>
      <dgm:t>
        <a:bodyPr/>
        <a:lstStyle/>
        <a:p>
          <a:pPr rtl="1"/>
          <a:endParaRPr lang="ar-IQ"/>
        </a:p>
      </dgm:t>
    </dgm:pt>
    <dgm:pt modelId="{8BEDB778-1B97-4DA3-9854-259CDFBED5F1}" type="pres">
      <dgm:prSet presAssocID="{75176D3A-6FC6-4F3A-AB92-F77C8F275166}" presName="hierRoot2" presStyleCnt="0"/>
      <dgm:spPr/>
      <dgm:t>
        <a:bodyPr/>
        <a:lstStyle/>
        <a:p>
          <a:pPr rtl="1"/>
          <a:endParaRPr lang="ar-IQ"/>
        </a:p>
      </dgm:t>
    </dgm:pt>
    <dgm:pt modelId="{EE46C6C5-21D7-4F1F-94D8-12B6BFF40489}" type="pres">
      <dgm:prSet presAssocID="{75176D3A-6FC6-4F3A-AB92-F77C8F275166}" presName="composite2" presStyleCnt="0"/>
      <dgm:spPr/>
      <dgm:t>
        <a:bodyPr/>
        <a:lstStyle/>
        <a:p>
          <a:pPr rtl="1"/>
          <a:endParaRPr lang="ar-IQ"/>
        </a:p>
      </dgm:t>
    </dgm:pt>
    <dgm:pt modelId="{D94810FB-DC44-4BD1-9DC6-5F3C5263EE5B}" type="pres">
      <dgm:prSet presAssocID="{75176D3A-6FC6-4F3A-AB92-F77C8F275166}" presName="background2" presStyleLbl="node2" presStyleIdx="1" presStyleCnt="3"/>
      <dgm:spPr/>
      <dgm:t>
        <a:bodyPr/>
        <a:lstStyle/>
        <a:p>
          <a:pPr rtl="1"/>
          <a:endParaRPr lang="ar-IQ"/>
        </a:p>
      </dgm:t>
    </dgm:pt>
    <dgm:pt modelId="{420DDCC8-855A-4BE0-9947-FBFF029406B8}" type="pres">
      <dgm:prSet presAssocID="{75176D3A-6FC6-4F3A-AB92-F77C8F275166}" presName="text2" presStyleLbl="fgAcc2" presStyleIdx="1" presStyleCnt="3">
        <dgm:presLayoutVars>
          <dgm:chPref val="3"/>
        </dgm:presLayoutVars>
      </dgm:prSet>
      <dgm:spPr/>
      <dgm:t>
        <a:bodyPr/>
        <a:lstStyle/>
        <a:p>
          <a:pPr rtl="1"/>
          <a:endParaRPr lang="ar-IQ"/>
        </a:p>
      </dgm:t>
    </dgm:pt>
    <dgm:pt modelId="{D5065E8B-D350-4C76-B8AF-8AAEC9FF7786}" type="pres">
      <dgm:prSet presAssocID="{75176D3A-6FC6-4F3A-AB92-F77C8F275166}" presName="hierChild3" presStyleCnt="0"/>
      <dgm:spPr/>
      <dgm:t>
        <a:bodyPr/>
        <a:lstStyle/>
        <a:p>
          <a:pPr rtl="1"/>
          <a:endParaRPr lang="ar-IQ"/>
        </a:p>
      </dgm:t>
    </dgm:pt>
    <dgm:pt modelId="{1B44CB27-8CC1-40AA-8CD1-58F37247262E}" type="pres">
      <dgm:prSet presAssocID="{EC7D929B-19D7-4A4F-8E6B-505366E735F1}" presName="Name17" presStyleLbl="parChTrans1D3" presStyleIdx="1" presStyleCnt="4"/>
      <dgm:spPr/>
      <dgm:t>
        <a:bodyPr/>
        <a:lstStyle/>
        <a:p>
          <a:pPr rtl="1"/>
          <a:endParaRPr lang="ar-IQ"/>
        </a:p>
      </dgm:t>
    </dgm:pt>
    <dgm:pt modelId="{1CF0AF9F-1B98-43B2-89B6-EDFB43974FEB}" type="pres">
      <dgm:prSet presAssocID="{427671F4-E1EB-45AD-86F5-BBAFB9EF7F6D}" presName="hierRoot3" presStyleCnt="0"/>
      <dgm:spPr/>
      <dgm:t>
        <a:bodyPr/>
        <a:lstStyle/>
        <a:p>
          <a:pPr rtl="1"/>
          <a:endParaRPr lang="ar-IQ"/>
        </a:p>
      </dgm:t>
    </dgm:pt>
    <dgm:pt modelId="{D43C6C1E-8176-4FFE-B35F-775EC1F0970E}" type="pres">
      <dgm:prSet presAssocID="{427671F4-E1EB-45AD-86F5-BBAFB9EF7F6D}" presName="composite3" presStyleCnt="0"/>
      <dgm:spPr/>
      <dgm:t>
        <a:bodyPr/>
        <a:lstStyle/>
        <a:p>
          <a:pPr rtl="1"/>
          <a:endParaRPr lang="ar-IQ"/>
        </a:p>
      </dgm:t>
    </dgm:pt>
    <dgm:pt modelId="{25F4C708-5091-46C5-B69E-89F25586E645}" type="pres">
      <dgm:prSet presAssocID="{427671F4-E1EB-45AD-86F5-BBAFB9EF7F6D}" presName="background3" presStyleLbl="node3" presStyleIdx="1" presStyleCnt="4"/>
      <dgm:spPr/>
      <dgm:t>
        <a:bodyPr/>
        <a:lstStyle/>
        <a:p>
          <a:pPr rtl="1"/>
          <a:endParaRPr lang="ar-IQ"/>
        </a:p>
      </dgm:t>
    </dgm:pt>
    <dgm:pt modelId="{0842CAB4-D944-4B0B-8CE1-BEE025D99F0B}" type="pres">
      <dgm:prSet presAssocID="{427671F4-E1EB-45AD-86F5-BBAFB9EF7F6D}" presName="text3" presStyleLbl="fgAcc3" presStyleIdx="1" presStyleCnt="4" custScaleX="95263" custScaleY="178729">
        <dgm:presLayoutVars>
          <dgm:chPref val="3"/>
        </dgm:presLayoutVars>
      </dgm:prSet>
      <dgm:spPr/>
      <dgm:t>
        <a:bodyPr/>
        <a:lstStyle/>
        <a:p>
          <a:pPr rtl="1"/>
          <a:endParaRPr lang="ar-IQ"/>
        </a:p>
      </dgm:t>
    </dgm:pt>
    <dgm:pt modelId="{0EB6C091-A444-4D12-B293-8F820DE710EE}" type="pres">
      <dgm:prSet presAssocID="{427671F4-E1EB-45AD-86F5-BBAFB9EF7F6D}" presName="hierChild4" presStyleCnt="0"/>
      <dgm:spPr/>
      <dgm:t>
        <a:bodyPr/>
        <a:lstStyle/>
        <a:p>
          <a:pPr rtl="1"/>
          <a:endParaRPr lang="ar-IQ"/>
        </a:p>
      </dgm:t>
    </dgm:pt>
    <dgm:pt modelId="{C5238FE3-F5B4-4282-951D-2A6647D9F51F}" type="pres">
      <dgm:prSet presAssocID="{9DD323E2-C6D5-4470-94D5-9750B1788BF2}" presName="Name17" presStyleLbl="parChTrans1D3" presStyleIdx="2" presStyleCnt="4"/>
      <dgm:spPr/>
      <dgm:t>
        <a:bodyPr/>
        <a:lstStyle/>
        <a:p>
          <a:pPr rtl="1"/>
          <a:endParaRPr lang="ar-IQ"/>
        </a:p>
      </dgm:t>
    </dgm:pt>
    <dgm:pt modelId="{5D52CC3F-50E0-4BA2-AC88-CB0D94C807AA}" type="pres">
      <dgm:prSet presAssocID="{E92EB6F7-4E9D-473C-B8F1-F6AEE720A002}" presName="hierRoot3" presStyleCnt="0"/>
      <dgm:spPr/>
      <dgm:t>
        <a:bodyPr/>
        <a:lstStyle/>
        <a:p>
          <a:pPr rtl="1"/>
          <a:endParaRPr lang="ar-IQ"/>
        </a:p>
      </dgm:t>
    </dgm:pt>
    <dgm:pt modelId="{9A19F6E9-57F7-454B-859B-3B288B951EA5}" type="pres">
      <dgm:prSet presAssocID="{E92EB6F7-4E9D-473C-B8F1-F6AEE720A002}" presName="composite3" presStyleCnt="0"/>
      <dgm:spPr/>
      <dgm:t>
        <a:bodyPr/>
        <a:lstStyle/>
        <a:p>
          <a:pPr rtl="1"/>
          <a:endParaRPr lang="ar-IQ"/>
        </a:p>
      </dgm:t>
    </dgm:pt>
    <dgm:pt modelId="{4B1D4CE0-0D76-495D-83FD-36693BFCFBC4}" type="pres">
      <dgm:prSet presAssocID="{E92EB6F7-4E9D-473C-B8F1-F6AEE720A002}" presName="background3" presStyleLbl="node3" presStyleIdx="2" presStyleCnt="4"/>
      <dgm:spPr/>
      <dgm:t>
        <a:bodyPr/>
        <a:lstStyle/>
        <a:p>
          <a:pPr rtl="1"/>
          <a:endParaRPr lang="ar-IQ"/>
        </a:p>
      </dgm:t>
    </dgm:pt>
    <dgm:pt modelId="{29E7EB73-AB03-4416-AB23-2E7483227683}" type="pres">
      <dgm:prSet presAssocID="{E92EB6F7-4E9D-473C-B8F1-F6AEE720A002}" presName="text3" presStyleLbl="fgAcc3" presStyleIdx="2" presStyleCnt="4" custScaleX="105413" custScaleY="179759">
        <dgm:presLayoutVars>
          <dgm:chPref val="3"/>
        </dgm:presLayoutVars>
      </dgm:prSet>
      <dgm:spPr/>
      <dgm:t>
        <a:bodyPr/>
        <a:lstStyle/>
        <a:p>
          <a:pPr rtl="1"/>
          <a:endParaRPr lang="ar-IQ"/>
        </a:p>
      </dgm:t>
    </dgm:pt>
    <dgm:pt modelId="{FCBB2F35-7AE2-40CE-8780-14CBAF21A170}" type="pres">
      <dgm:prSet presAssocID="{E92EB6F7-4E9D-473C-B8F1-F6AEE720A002}" presName="hierChild4" presStyleCnt="0"/>
      <dgm:spPr/>
      <dgm:t>
        <a:bodyPr/>
        <a:lstStyle/>
        <a:p>
          <a:pPr rtl="1"/>
          <a:endParaRPr lang="ar-IQ"/>
        </a:p>
      </dgm:t>
    </dgm:pt>
    <dgm:pt modelId="{B8D1086B-F5CB-4955-B49A-A03BAFA42CEB}" type="pres">
      <dgm:prSet presAssocID="{D99FF7A1-C47D-4A5B-9B97-4401DB7F6B8C}" presName="Name10" presStyleLbl="parChTrans1D2" presStyleIdx="2" presStyleCnt="3"/>
      <dgm:spPr/>
      <dgm:t>
        <a:bodyPr/>
        <a:lstStyle/>
        <a:p>
          <a:pPr rtl="1"/>
          <a:endParaRPr lang="ar-IQ"/>
        </a:p>
      </dgm:t>
    </dgm:pt>
    <dgm:pt modelId="{EE6AA8B6-6123-4F51-8666-2BC9CC28BB72}" type="pres">
      <dgm:prSet presAssocID="{533698F0-2BC6-4829-80E1-BB5F40AF4E40}" presName="hierRoot2" presStyleCnt="0"/>
      <dgm:spPr/>
      <dgm:t>
        <a:bodyPr/>
        <a:lstStyle/>
        <a:p>
          <a:pPr rtl="1"/>
          <a:endParaRPr lang="ar-IQ"/>
        </a:p>
      </dgm:t>
    </dgm:pt>
    <dgm:pt modelId="{F9965901-6A48-47BA-B56E-3627A26FD849}" type="pres">
      <dgm:prSet presAssocID="{533698F0-2BC6-4829-80E1-BB5F40AF4E40}" presName="composite2" presStyleCnt="0"/>
      <dgm:spPr/>
      <dgm:t>
        <a:bodyPr/>
        <a:lstStyle/>
        <a:p>
          <a:pPr rtl="1"/>
          <a:endParaRPr lang="ar-IQ"/>
        </a:p>
      </dgm:t>
    </dgm:pt>
    <dgm:pt modelId="{4D5F2FC8-1543-4A40-9113-E6545235A6A8}" type="pres">
      <dgm:prSet presAssocID="{533698F0-2BC6-4829-80E1-BB5F40AF4E40}" presName="background2" presStyleLbl="node2" presStyleIdx="2" presStyleCnt="3"/>
      <dgm:spPr/>
      <dgm:t>
        <a:bodyPr/>
        <a:lstStyle/>
        <a:p>
          <a:pPr rtl="1"/>
          <a:endParaRPr lang="ar-IQ"/>
        </a:p>
      </dgm:t>
    </dgm:pt>
    <dgm:pt modelId="{23A3B0C7-D482-47D3-BB9B-564532905A14}" type="pres">
      <dgm:prSet presAssocID="{533698F0-2BC6-4829-80E1-BB5F40AF4E40}" presName="text2" presStyleLbl="fgAcc2" presStyleIdx="2" presStyleCnt="3" custScaleX="109159" custScaleY="142809">
        <dgm:presLayoutVars>
          <dgm:chPref val="3"/>
        </dgm:presLayoutVars>
      </dgm:prSet>
      <dgm:spPr/>
      <dgm:t>
        <a:bodyPr/>
        <a:lstStyle/>
        <a:p>
          <a:pPr rtl="1"/>
          <a:endParaRPr lang="ar-IQ"/>
        </a:p>
      </dgm:t>
    </dgm:pt>
    <dgm:pt modelId="{A023B1A3-A9DC-40E4-8E5A-4554C3640705}" type="pres">
      <dgm:prSet presAssocID="{533698F0-2BC6-4829-80E1-BB5F40AF4E40}" presName="hierChild3" presStyleCnt="0"/>
      <dgm:spPr/>
      <dgm:t>
        <a:bodyPr/>
        <a:lstStyle/>
        <a:p>
          <a:pPr rtl="1"/>
          <a:endParaRPr lang="ar-IQ"/>
        </a:p>
      </dgm:t>
    </dgm:pt>
    <dgm:pt modelId="{618540A2-E7AD-42E7-B6F1-302B725570A8}" type="pres">
      <dgm:prSet presAssocID="{8369BC29-24B8-4526-AB93-D11E83BC7D9D}" presName="Name17" presStyleLbl="parChTrans1D3" presStyleIdx="3" presStyleCnt="4"/>
      <dgm:spPr/>
      <dgm:t>
        <a:bodyPr/>
        <a:lstStyle/>
        <a:p>
          <a:pPr rtl="1"/>
          <a:endParaRPr lang="ar-IQ"/>
        </a:p>
      </dgm:t>
    </dgm:pt>
    <dgm:pt modelId="{E753FECB-E681-4429-90D3-E9EB7191BE67}" type="pres">
      <dgm:prSet presAssocID="{A634091D-46FD-4AE1-90F0-FE1BAB4A608D}" presName="hierRoot3" presStyleCnt="0"/>
      <dgm:spPr/>
      <dgm:t>
        <a:bodyPr/>
        <a:lstStyle/>
        <a:p>
          <a:pPr rtl="1"/>
          <a:endParaRPr lang="ar-IQ"/>
        </a:p>
      </dgm:t>
    </dgm:pt>
    <dgm:pt modelId="{CB8484E6-3C46-4020-9003-41D3C5CF3148}" type="pres">
      <dgm:prSet presAssocID="{A634091D-46FD-4AE1-90F0-FE1BAB4A608D}" presName="composite3" presStyleCnt="0"/>
      <dgm:spPr/>
      <dgm:t>
        <a:bodyPr/>
        <a:lstStyle/>
        <a:p>
          <a:pPr rtl="1"/>
          <a:endParaRPr lang="ar-IQ"/>
        </a:p>
      </dgm:t>
    </dgm:pt>
    <dgm:pt modelId="{BC3AD43D-F35E-4181-A459-C5F90E6BC905}" type="pres">
      <dgm:prSet presAssocID="{A634091D-46FD-4AE1-90F0-FE1BAB4A608D}" presName="background3" presStyleLbl="node3" presStyleIdx="3" presStyleCnt="4"/>
      <dgm:spPr/>
      <dgm:t>
        <a:bodyPr/>
        <a:lstStyle/>
        <a:p>
          <a:pPr rtl="1"/>
          <a:endParaRPr lang="ar-IQ"/>
        </a:p>
      </dgm:t>
    </dgm:pt>
    <dgm:pt modelId="{DC55D9B3-A033-48ED-BD81-48E1547F166C}" type="pres">
      <dgm:prSet presAssocID="{A634091D-46FD-4AE1-90F0-FE1BAB4A608D}" presName="text3" presStyleLbl="fgAcc3" presStyleIdx="3" presStyleCnt="4" custScaleX="106026" custScaleY="211059">
        <dgm:presLayoutVars>
          <dgm:chPref val="3"/>
        </dgm:presLayoutVars>
      </dgm:prSet>
      <dgm:spPr/>
      <dgm:t>
        <a:bodyPr/>
        <a:lstStyle/>
        <a:p>
          <a:pPr rtl="1"/>
          <a:endParaRPr lang="ar-IQ"/>
        </a:p>
      </dgm:t>
    </dgm:pt>
    <dgm:pt modelId="{BB6D65EE-A515-42D9-8E7D-1941533F9A51}" type="pres">
      <dgm:prSet presAssocID="{A634091D-46FD-4AE1-90F0-FE1BAB4A608D}" presName="hierChild4" presStyleCnt="0"/>
      <dgm:spPr/>
      <dgm:t>
        <a:bodyPr/>
        <a:lstStyle/>
        <a:p>
          <a:pPr rtl="1"/>
          <a:endParaRPr lang="ar-IQ"/>
        </a:p>
      </dgm:t>
    </dgm:pt>
  </dgm:ptLst>
  <dgm:cxnLst>
    <dgm:cxn modelId="{6905B071-CB2D-4F12-98D5-3DD73383E650}" srcId="{5D1378BD-9CC0-4944-AAA5-B2E70A02165A}" destId="{6ABECB2E-8A09-4411-A8E5-7B8CCF352B3D}" srcOrd="0" destOrd="0" parTransId="{99A16CCB-298A-46D8-A537-B21EFAB60D37}" sibTransId="{4AE05BDE-4B6C-42F7-8670-A931E20BC0E0}"/>
    <dgm:cxn modelId="{CE25D913-7DA3-41F5-A10C-5AA1A6AEF7E2}" srcId="{B2A71B08-1093-4295-9FC6-D72A37956100}" destId="{75176D3A-6FC6-4F3A-AB92-F77C8F275166}" srcOrd="1" destOrd="0" parTransId="{255B668A-ABA0-476F-A735-35BBC3E897C6}" sibTransId="{AAA5FEE7-F5E0-49DC-BCC4-F90E33070146}"/>
    <dgm:cxn modelId="{3A802757-9EAD-4EAA-85A4-3688D8C9F565}" type="presOf" srcId="{255B668A-ABA0-476F-A735-35BBC3E897C6}" destId="{F8B6860A-0026-4276-A2BD-7CF05B6A4F4E}" srcOrd="0" destOrd="0" presId="urn:microsoft.com/office/officeart/2005/8/layout/hierarchy1"/>
    <dgm:cxn modelId="{4B6BBB27-6514-4A81-BA2D-C9C6D45C47A4}" srcId="{75176D3A-6FC6-4F3A-AB92-F77C8F275166}" destId="{427671F4-E1EB-45AD-86F5-BBAFB9EF7F6D}" srcOrd="0" destOrd="0" parTransId="{EC7D929B-19D7-4A4F-8E6B-505366E735F1}" sibTransId="{7809E4DF-80B9-4296-B1EE-8579C76FAE0B}"/>
    <dgm:cxn modelId="{FB8F61E4-CD12-4443-9F29-8BD45A4128D8}" type="presOf" srcId="{EC7D929B-19D7-4A4F-8E6B-505366E735F1}" destId="{1B44CB27-8CC1-40AA-8CD1-58F37247262E}" srcOrd="0" destOrd="0" presId="urn:microsoft.com/office/officeart/2005/8/layout/hierarchy1"/>
    <dgm:cxn modelId="{9A195542-F55A-42B3-945E-E04D20F06AA8}" type="presOf" srcId="{533698F0-2BC6-4829-80E1-BB5F40AF4E40}" destId="{23A3B0C7-D482-47D3-BB9B-564532905A14}" srcOrd="0" destOrd="0" presId="urn:microsoft.com/office/officeart/2005/8/layout/hierarchy1"/>
    <dgm:cxn modelId="{0216DB6E-C458-4D3F-967B-BD42F7A6C95F}" type="presOf" srcId="{99A16CCB-298A-46D8-A537-B21EFAB60D37}" destId="{FEF9735D-6E7F-4D8A-A87C-34064D74FA54}" srcOrd="0" destOrd="0" presId="urn:microsoft.com/office/officeart/2005/8/layout/hierarchy1"/>
    <dgm:cxn modelId="{D6AEACD6-1255-4150-809D-DD1D60FA622F}" type="presOf" srcId="{A634091D-46FD-4AE1-90F0-FE1BAB4A608D}" destId="{DC55D9B3-A033-48ED-BD81-48E1547F166C}" srcOrd="0" destOrd="0" presId="urn:microsoft.com/office/officeart/2005/8/layout/hierarchy1"/>
    <dgm:cxn modelId="{053CD4EC-EAFE-4D48-95CC-CEBD3BE1FEA0}" type="presOf" srcId="{B2A71B08-1093-4295-9FC6-D72A37956100}" destId="{8C7877D0-DC5D-438F-9BB1-19F70BD9F229}" srcOrd="0" destOrd="0" presId="urn:microsoft.com/office/officeart/2005/8/layout/hierarchy1"/>
    <dgm:cxn modelId="{78C3581F-927A-4CD2-BBAC-F2A276614E0E}" type="presOf" srcId="{427671F4-E1EB-45AD-86F5-BBAFB9EF7F6D}" destId="{0842CAB4-D944-4B0B-8CE1-BEE025D99F0B}" srcOrd="0" destOrd="0" presId="urn:microsoft.com/office/officeart/2005/8/layout/hierarchy1"/>
    <dgm:cxn modelId="{BB51F124-CF93-410D-A931-B55F4A0C6B69}" type="presOf" srcId="{D99FF7A1-C47D-4A5B-9B97-4401DB7F6B8C}" destId="{B8D1086B-F5CB-4955-B49A-A03BAFA42CEB}" srcOrd="0" destOrd="0" presId="urn:microsoft.com/office/officeart/2005/8/layout/hierarchy1"/>
    <dgm:cxn modelId="{B2D66A81-5FD1-4D54-9394-F963A132007A}" type="presOf" srcId="{8369BC29-24B8-4526-AB93-D11E83BC7D9D}" destId="{618540A2-E7AD-42E7-B6F1-302B725570A8}" srcOrd="0" destOrd="0" presId="urn:microsoft.com/office/officeart/2005/8/layout/hierarchy1"/>
    <dgm:cxn modelId="{CA75F89F-FA24-4F1A-8380-5318334DCA3F}" type="presOf" srcId="{E92EB6F7-4E9D-473C-B8F1-F6AEE720A002}" destId="{29E7EB73-AB03-4416-AB23-2E7483227683}" srcOrd="0" destOrd="0" presId="urn:microsoft.com/office/officeart/2005/8/layout/hierarchy1"/>
    <dgm:cxn modelId="{0EA4D11B-215E-44FE-BEC1-E54271449BDD}" srcId="{533698F0-2BC6-4829-80E1-BB5F40AF4E40}" destId="{A634091D-46FD-4AE1-90F0-FE1BAB4A608D}" srcOrd="0" destOrd="0" parTransId="{8369BC29-24B8-4526-AB93-D11E83BC7D9D}" sibTransId="{EF44CB5B-C3C4-49E5-BB55-EC53CE49D997}"/>
    <dgm:cxn modelId="{DA08F537-E2E8-47A9-A726-FAD99FAF3251}" type="presOf" srcId="{078730C1-B481-45FF-BE06-BCE1E4408405}" destId="{285BC222-3C60-4D95-B426-F3931324DCAE}" srcOrd="0" destOrd="0" presId="urn:microsoft.com/office/officeart/2005/8/layout/hierarchy1"/>
    <dgm:cxn modelId="{C88EE735-145D-4796-9B9F-E4393E14EDB6}" srcId="{C79D9C5C-14B0-484E-8A3F-B464014C4C95}" destId="{B2A71B08-1093-4295-9FC6-D72A37956100}" srcOrd="0" destOrd="0" parTransId="{23734B1C-69DD-4E6C-8FCD-53B481E1FDE0}" sibTransId="{F0A51E19-411D-42B2-B311-8AD8F82C9F58}"/>
    <dgm:cxn modelId="{A48C7CFA-12FB-47FE-B548-2FF1D14FA9FC}" srcId="{75176D3A-6FC6-4F3A-AB92-F77C8F275166}" destId="{E92EB6F7-4E9D-473C-B8F1-F6AEE720A002}" srcOrd="1" destOrd="0" parTransId="{9DD323E2-C6D5-4470-94D5-9750B1788BF2}" sibTransId="{31EB42FB-3B4E-42AA-AD0E-F910630B22B6}"/>
    <dgm:cxn modelId="{4E922F52-3AB4-434E-B4B3-E519C51BD117}" type="presOf" srcId="{5D1378BD-9CC0-4944-AAA5-B2E70A02165A}" destId="{B872BA49-965E-4F54-9FB2-5892463EC5C3}" srcOrd="0" destOrd="0" presId="urn:microsoft.com/office/officeart/2005/8/layout/hierarchy1"/>
    <dgm:cxn modelId="{ACB1706F-3684-4D07-B6E9-FEF7E681BA69}" type="presOf" srcId="{75176D3A-6FC6-4F3A-AB92-F77C8F275166}" destId="{420DDCC8-855A-4BE0-9947-FBFF029406B8}" srcOrd="0" destOrd="0" presId="urn:microsoft.com/office/officeart/2005/8/layout/hierarchy1"/>
    <dgm:cxn modelId="{72F7CE35-D063-47FF-BB64-5A7936A28C64}" type="presOf" srcId="{6ABECB2E-8A09-4411-A8E5-7B8CCF352B3D}" destId="{8D3A8B40-82FE-4748-ADCF-17433DD62CE6}" srcOrd="0" destOrd="0" presId="urn:microsoft.com/office/officeart/2005/8/layout/hierarchy1"/>
    <dgm:cxn modelId="{3D3A3315-1A5A-4F93-B2AD-0CF2301775C2}" type="presOf" srcId="{C79D9C5C-14B0-484E-8A3F-B464014C4C95}" destId="{72F5EE9B-2D74-45E3-9EF1-C3C7A38BC3B3}" srcOrd="0" destOrd="0" presId="urn:microsoft.com/office/officeart/2005/8/layout/hierarchy1"/>
    <dgm:cxn modelId="{72ECF847-7D15-4A7F-97D4-202F3889435F}" type="presOf" srcId="{9DD323E2-C6D5-4470-94D5-9750B1788BF2}" destId="{C5238FE3-F5B4-4282-951D-2A6647D9F51F}" srcOrd="0" destOrd="0" presId="urn:microsoft.com/office/officeart/2005/8/layout/hierarchy1"/>
    <dgm:cxn modelId="{150627D9-D52E-40A9-8430-003978FBFB6A}" srcId="{B2A71B08-1093-4295-9FC6-D72A37956100}" destId="{5D1378BD-9CC0-4944-AAA5-B2E70A02165A}" srcOrd="0" destOrd="0" parTransId="{078730C1-B481-45FF-BE06-BCE1E4408405}" sibTransId="{01CC627A-2C5F-4601-9237-67B2C7A1CB80}"/>
    <dgm:cxn modelId="{433C7F59-B6DA-46FE-AD3A-51A9A2BD8E7A}" srcId="{B2A71B08-1093-4295-9FC6-D72A37956100}" destId="{533698F0-2BC6-4829-80E1-BB5F40AF4E40}" srcOrd="2" destOrd="0" parTransId="{D99FF7A1-C47D-4A5B-9B97-4401DB7F6B8C}" sibTransId="{508CB772-24AC-477F-AE5C-7E3F2BC602BD}"/>
    <dgm:cxn modelId="{9182EF17-2982-4489-A0DE-2E6C5250E721}" type="presParOf" srcId="{72F5EE9B-2D74-45E3-9EF1-C3C7A38BC3B3}" destId="{E429FAA3-EB38-462F-A96C-2AA8E0516ED4}" srcOrd="0" destOrd="0" presId="urn:microsoft.com/office/officeart/2005/8/layout/hierarchy1"/>
    <dgm:cxn modelId="{7754175E-71E8-47AA-BB71-6BB7B0D5DE93}" type="presParOf" srcId="{E429FAA3-EB38-462F-A96C-2AA8E0516ED4}" destId="{2A8F4A35-58DC-4A4E-84B6-15DC178D114F}" srcOrd="0" destOrd="0" presId="urn:microsoft.com/office/officeart/2005/8/layout/hierarchy1"/>
    <dgm:cxn modelId="{29E0A745-F6B1-4791-8C48-28A012A77E5C}" type="presParOf" srcId="{2A8F4A35-58DC-4A4E-84B6-15DC178D114F}" destId="{318342A2-08F7-43CB-B3A7-00E90073882D}" srcOrd="0" destOrd="0" presId="urn:microsoft.com/office/officeart/2005/8/layout/hierarchy1"/>
    <dgm:cxn modelId="{F580BC2C-F896-40B8-BE6F-43B31A387245}" type="presParOf" srcId="{2A8F4A35-58DC-4A4E-84B6-15DC178D114F}" destId="{8C7877D0-DC5D-438F-9BB1-19F70BD9F229}" srcOrd="1" destOrd="0" presId="urn:microsoft.com/office/officeart/2005/8/layout/hierarchy1"/>
    <dgm:cxn modelId="{55634D32-ADDF-4AA8-835A-DA7C16A9289E}" type="presParOf" srcId="{E429FAA3-EB38-462F-A96C-2AA8E0516ED4}" destId="{D622DE3A-0079-4C53-A1FA-204CE6CAAE20}" srcOrd="1" destOrd="0" presId="urn:microsoft.com/office/officeart/2005/8/layout/hierarchy1"/>
    <dgm:cxn modelId="{B0DDC88B-B105-4984-90B5-A6F4C33F05D8}" type="presParOf" srcId="{D622DE3A-0079-4C53-A1FA-204CE6CAAE20}" destId="{285BC222-3C60-4D95-B426-F3931324DCAE}" srcOrd="0" destOrd="0" presId="urn:microsoft.com/office/officeart/2005/8/layout/hierarchy1"/>
    <dgm:cxn modelId="{0017868F-DD27-43B1-A641-2EBF04053FA8}" type="presParOf" srcId="{D622DE3A-0079-4C53-A1FA-204CE6CAAE20}" destId="{93468DCB-8E44-4709-B5E2-902281E06861}" srcOrd="1" destOrd="0" presId="urn:microsoft.com/office/officeart/2005/8/layout/hierarchy1"/>
    <dgm:cxn modelId="{C14A10F5-0689-4715-BF6B-EE8026F24409}" type="presParOf" srcId="{93468DCB-8E44-4709-B5E2-902281E06861}" destId="{F7631F66-FF45-4278-9874-DF56DE1A5588}" srcOrd="0" destOrd="0" presId="urn:microsoft.com/office/officeart/2005/8/layout/hierarchy1"/>
    <dgm:cxn modelId="{AE3CD5FD-63B4-45DC-9F64-A9EBA42C94CF}" type="presParOf" srcId="{F7631F66-FF45-4278-9874-DF56DE1A5588}" destId="{EBDA4349-F565-4473-AFC3-DB02157AD656}" srcOrd="0" destOrd="0" presId="urn:microsoft.com/office/officeart/2005/8/layout/hierarchy1"/>
    <dgm:cxn modelId="{B1416229-DBA9-4CC1-9B90-B7E4B9AFCA1A}" type="presParOf" srcId="{F7631F66-FF45-4278-9874-DF56DE1A5588}" destId="{B872BA49-965E-4F54-9FB2-5892463EC5C3}" srcOrd="1" destOrd="0" presId="urn:microsoft.com/office/officeart/2005/8/layout/hierarchy1"/>
    <dgm:cxn modelId="{90BE628E-5714-41A6-9623-F1C196B5952B}" type="presParOf" srcId="{93468DCB-8E44-4709-B5E2-902281E06861}" destId="{94E07C10-FC8B-4001-B914-3A07B0A8BDC9}" srcOrd="1" destOrd="0" presId="urn:microsoft.com/office/officeart/2005/8/layout/hierarchy1"/>
    <dgm:cxn modelId="{F6A72E58-80B8-4CAB-9F11-4ECEC3DDEBFE}" type="presParOf" srcId="{94E07C10-FC8B-4001-B914-3A07B0A8BDC9}" destId="{FEF9735D-6E7F-4D8A-A87C-34064D74FA54}" srcOrd="0" destOrd="0" presId="urn:microsoft.com/office/officeart/2005/8/layout/hierarchy1"/>
    <dgm:cxn modelId="{FE4E26CF-CC71-4B93-BA0D-D1BDB5B51687}" type="presParOf" srcId="{94E07C10-FC8B-4001-B914-3A07B0A8BDC9}" destId="{67BC3812-CEE1-423F-9341-A337DE45BC09}" srcOrd="1" destOrd="0" presId="urn:microsoft.com/office/officeart/2005/8/layout/hierarchy1"/>
    <dgm:cxn modelId="{D4C020E1-2FE9-480E-9CF2-A3F3A485E2AA}" type="presParOf" srcId="{67BC3812-CEE1-423F-9341-A337DE45BC09}" destId="{FE78734E-FEC7-4CCA-A7EB-E4A030D081C0}" srcOrd="0" destOrd="0" presId="urn:microsoft.com/office/officeart/2005/8/layout/hierarchy1"/>
    <dgm:cxn modelId="{7D2F88CC-6860-4D97-8750-2EC16E928345}" type="presParOf" srcId="{FE78734E-FEC7-4CCA-A7EB-E4A030D081C0}" destId="{EB9ADF6A-CC4B-42C9-A0E3-8251CD3AE0D3}" srcOrd="0" destOrd="0" presId="urn:microsoft.com/office/officeart/2005/8/layout/hierarchy1"/>
    <dgm:cxn modelId="{494D838C-0F9C-476A-9648-BE9CBE01153B}" type="presParOf" srcId="{FE78734E-FEC7-4CCA-A7EB-E4A030D081C0}" destId="{8D3A8B40-82FE-4748-ADCF-17433DD62CE6}" srcOrd="1" destOrd="0" presId="urn:microsoft.com/office/officeart/2005/8/layout/hierarchy1"/>
    <dgm:cxn modelId="{353B5A6A-3454-428F-9F25-38307DEAB230}" type="presParOf" srcId="{67BC3812-CEE1-423F-9341-A337DE45BC09}" destId="{932ED0BC-FD1C-4A75-B97F-D8C9BEF13562}" srcOrd="1" destOrd="0" presId="urn:microsoft.com/office/officeart/2005/8/layout/hierarchy1"/>
    <dgm:cxn modelId="{C72706E7-6EBB-4C8B-B547-35D6FE4BDE17}" type="presParOf" srcId="{D622DE3A-0079-4C53-A1FA-204CE6CAAE20}" destId="{F8B6860A-0026-4276-A2BD-7CF05B6A4F4E}" srcOrd="2" destOrd="0" presId="urn:microsoft.com/office/officeart/2005/8/layout/hierarchy1"/>
    <dgm:cxn modelId="{EF75E916-CCB2-4697-AD15-8A8A3559FA32}" type="presParOf" srcId="{D622DE3A-0079-4C53-A1FA-204CE6CAAE20}" destId="{8BEDB778-1B97-4DA3-9854-259CDFBED5F1}" srcOrd="3" destOrd="0" presId="urn:microsoft.com/office/officeart/2005/8/layout/hierarchy1"/>
    <dgm:cxn modelId="{00F82C4E-002F-49C3-B32E-B99206FE79D6}" type="presParOf" srcId="{8BEDB778-1B97-4DA3-9854-259CDFBED5F1}" destId="{EE46C6C5-21D7-4F1F-94D8-12B6BFF40489}" srcOrd="0" destOrd="0" presId="urn:microsoft.com/office/officeart/2005/8/layout/hierarchy1"/>
    <dgm:cxn modelId="{1B01C895-92DC-4D87-90B8-AE7C95895A65}" type="presParOf" srcId="{EE46C6C5-21D7-4F1F-94D8-12B6BFF40489}" destId="{D94810FB-DC44-4BD1-9DC6-5F3C5263EE5B}" srcOrd="0" destOrd="0" presId="urn:microsoft.com/office/officeart/2005/8/layout/hierarchy1"/>
    <dgm:cxn modelId="{F4F45B33-2E76-4F65-82C2-CB292C9B5458}" type="presParOf" srcId="{EE46C6C5-21D7-4F1F-94D8-12B6BFF40489}" destId="{420DDCC8-855A-4BE0-9947-FBFF029406B8}" srcOrd="1" destOrd="0" presId="urn:microsoft.com/office/officeart/2005/8/layout/hierarchy1"/>
    <dgm:cxn modelId="{57B4F02F-FA7A-4BA9-B26E-5990EBFE6516}" type="presParOf" srcId="{8BEDB778-1B97-4DA3-9854-259CDFBED5F1}" destId="{D5065E8B-D350-4C76-B8AF-8AAEC9FF7786}" srcOrd="1" destOrd="0" presId="urn:microsoft.com/office/officeart/2005/8/layout/hierarchy1"/>
    <dgm:cxn modelId="{0F52F5AD-5EA6-433F-8B23-16AF8B5C87EE}" type="presParOf" srcId="{D5065E8B-D350-4C76-B8AF-8AAEC9FF7786}" destId="{1B44CB27-8CC1-40AA-8CD1-58F37247262E}" srcOrd="0" destOrd="0" presId="urn:microsoft.com/office/officeart/2005/8/layout/hierarchy1"/>
    <dgm:cxn modelId="{CBDF2E0A-088D-4CB4-9AFC-46D1A9F96FC4}" type="presParOf" srcId="{D5065E8B-D350-4C76-B8AF-8AAEC9FF7786}" destId="{1CF0AF9F-1B98-43B2-89B6-EDFB43974FEB}" srcOrd="1" destOrd="0" presId="urn:microsoft.com/office/officeart/2005/8/layout/hierarchy1"/>
    <dgm:cxn modelId="{548BCC23-2741-4D90-8D17-DC6F177CCEDD}" type="presParOf" srcId="{1CF0AF9F-1B98-43B2-89B6-EDFB43974FEB}" destId="{D43C6C1E-8176-4FFE-B35F-775EC1F0970E}" srcOrd="0" destOrd="0" presId="urn:microsoft.com/office/officeart/2005/8/layout/hierarchy1"/>
    <dgm:cxn modelId="{8398B597-ED4E-499E-B186-99C028BAF1F3}" type="presParOf" srcId="{D43C6C1E-8176-4FFE-B35F-775EC1F0970E}" destId="{25F4C708-5091-46C5-B69E-89F25586E645}" srcOrd="0" destOrd="0" presId="urn:microsoft.com/office/officeart/2005/8/layout/hierarchy1"/>
    <dgm:cxn modelId="{83F4AF7F-E1E8-44D6-BE41-55FB589144CD}" type="presParOf" srcId="{D43C6C1E-8176-4FFE-B35F-775EC1F0970E}" destId="{0842CAB4-D944-4B0B-8CE1-BEE025D99F0B}" srcOrd="1" destOrd="0" presId="urn:microsoft.com/office/officeart/2005/8/layout/hierarchy1"/>
    <dgm:cxn modelId="{D966B391-D2CE-48A4-9F35-9DD6A1CE3804}" type="presParOf" srcId="{1CF0AF9F-1B98-43B2-89B6-EDFB43974FEB}" destId="{0EB6C091-A444-4D12-B293-8F820DE710EE}" srcOrd="1" destOrd="0" presId="urn:microsoft.com/office/officeart/2005/8/layout/hierarchy1"/>
    <dgm:cxn modelId="{CC3AA1A3-7D91-44B3-A477-C395397A4B35}" type="presParOf" srcId="{D5065E8B-D350-4C76-B8AF-8AAEC9FF7786}" destId="{C5238FE3-F5B4-4282-951D-2A6647D9F51F}" srcOrd="2" destOrd="0" presId="urn:microsoft.com/office/officeart/2005/8/layout/hierarchy1"/>
    <dgm:cxn modelId="{DDB4E2DF-9E23-404A-8A04-4D88D7167083}" type="presParOf" srcId="{D5065E8B-D350-4C76-B8AF-8AAEC9FF7786}" destId="{5D52CC3F-50E0-4BA2-AC88-CB0D94C807AA}" srcOrd="3" destOrd="0" presId="urn:microsoft.com/office/officeart/2005/8/layout/hierarchy1"/>
    <dgm:cxn modelId="{6BA901C1-469B-487F-9DCE-A4030A2D8818}" type="presParOf" srcId="{5D52CC3F-50E0-4BA2-AC88-CB0D94C807AA}" destId="{9A19F6E9-57F7-454B-859B-3B288B951EA5}" srcOrd="0" destOrd="0" presId="urn:microsoft.com/office/officeart/2005/8/layout/hierarchy1"/>
    <dgm:cxn modelId="{7C3EF3D0-B236-4EB2-B7B9-8CFE7ADA0DC6}" type="presParOf" srcId="{9A19F6E9-57F7-454B-859B-3B288B951EA5}" destId="{4B1D4CE0-0D76-495D-83FD-36693BFCFBC4}" srcOrd="0" destOrd="0" presId="urn:microsoft.com/office/officeart/2005/8/layout/hierarchy1"/>
    <dgm:cxn modelId="{BE583CC4-9053-48DE-8F29-F6CCCC36964F}" type="presParOf" srcId="{9A19F6E9-57F7-454B-859B-3B288B951EA5}" destId="{29E7EB73-AB03-4416-AB23-2E7483227683}" srcOrd="1" destOrd="0" presId="urn:microsoft.com/office/officeart/2005/8/layout/hierarchy1"/>
    <dgm:cxn modelId="{06C2AB04-6644-4135-9328-4EBEF51D4C8C}" type="presParOf" srcId="{5D52CC3F-50E0-4BA2-AC88-CB0D94C807AA}" destId="{FCBB2F35-7AE2-40CE-8780-14CBAF21A170}" srcOrd="1" destOrd="0" presId="urn:microsoft.com/office/officeart/2005/8/layout/hierarchy1"/>
    <dgm:cxn modelId="{E5F60D24-2D6A-4F01-AC8F-D78F0C93635F}" type="presParOf" srcId="{D622DE3A-0079-4C53-A1FA-204CE6CAAE20}" destId="{B8D1086B-F5CB-4955-B49A-A03BAFA42CEB}" srcOrd="4" destOrd="0" presId="urn:microsoft.com/office/officeart/2005/8/layout/hierarchy1"/>
    <dgm:cxn modelId="{E4BD516C-196F-43EB-9230-2B5F9E37ADC0}" type="presParOf" srcId="{D622DE3A-0079-4C53-A1FA-204CE6CAAE20}" destId="{EE6AA8B6-6123-4F51-8666-2BC9CC28BB72}" srcOrd="5" destOrd="0" presId="urn:microsoft.com/office/officeart/2005/8/layout/hierarchy1"/>
    <dgm:cxn modelId="{4E246220-2899-4009-A0DE-1A8D3EA668A3}" type="presParOf" srcId="{EE6AA8B6-6123-4F51-8666-2BC9CC28BB72}" destId="{F9965901-6A48-47BA-B56E-3627A26FD849}" srcOrd="0" destOrd="0" presId="urn:microsoft.com/office/officeart/2005/8/layout/hierarchy1"/>
    <dgm:cxn modelId="{E4B6C2BE-49D8-4A39-8AAD-87D2DFB344B5}" type="presParOf" srcId="{F9965901-6A48-47BA-B56E-3627A26FD849}" destId="{4D5F2FC8-1543-4A40-9113-E6545235A6A8}" srcOrd="0" destOrd="0" presId="urn:microsoft.com/office/officeart/2005/8/layout/hierarchy1"/>
    <dgm:cxn modelId="{5BD25754-742C-4C55-9B03-0B6E6ADBD4E3}" type="presParOf" srcId="{F9965901-6A48-47BA-B56E-3627A26FD849}" destId="{23A3B0C7-D482-47D3-BB9B-564532905A14}" srcOrd="1" destOrd="0" presId="urn:microsoft.com/office/officeart/2005/8/layout/hierarchy1"/>
    <dgm:cxn modelId="{3D5B3BFB-C485-4318-A55F-D3FD25F3C7F6}" type="presParOf" srcId="{EE6AA8B6-6123-4F51-8666-2BC9CC28BB72}" destId="{A023B1A3-A9DC-40E4-8E5A-4554C3640705}" srcOrd="1" destOrd="0" presId="urn:microsoft.com/office/officeart/2005/8/layout/hierarchy1"/>
    <dgm:cxn modelId="{846E5FC5-D6D1-4BDE-AA44-F2BC92FC741D}" type="presParOf" srcId="{A023B1A3-A9DC-40E4-8E5A-4554C3640705}" destId="{618540A2-E7AD-42E7-B6F1-302B725570A8}" srcOrd="0" destOrd="0" presId="urn:microsoft.com/office/officeart/2005/8/layout/hierarchy1"/>
    <dgm:cxn modelId="{5637687F-6B24-42A6-B32E-C473929790D1}" type="presParOf" srcId="{A023B1A3-A9DC-40E4-8E5A-4554C3640705}" destId="{E753FECB-E681-4429-90D3-E9EB7191BE67}" srcOrd="1" destOrd="0" presId="urn:microsoft.com/office/officeart/2005/8/layout/hierarchy1"/>
    <dgm:cxn modelId="{B07CD865-689A-47AF-A6C9-1B17357D35AE}" type="presParOf" srcId="{E753FECB-E681-4429-90D3-E9EB7191BE67}" destId="{CB8484E6-3C46-4020-9003-41D3C5CF3148}" srcOrd="0" destOrd="0" presId="urn:microsoft.com/office/officeart/2005/8/layout/hierarchy1"/>
    <dgm:cxn modelId="{9994D386-BB23-4E3D-B280-F6A55AB65F23}" type="presParOf" srcId="{CB8484E6-3C46-4020-9003-41D3C5CF3148}" destId="{BC3AD43D-F35E-4181-A459-C5F90E6BC905}" srcOrd="0" destOrd="0" presId="urn:microsoft.com/office/officeart/2005/8/layout/hierarchy1"/>
    <dgm:cxn modelId="{B543F0E6-5AE7-498E-BBB2-D61DDF987A83}" type="presParOf" srcId="{CB8484E6-3C46-4020-9003-41D3C5CF3148}" destId="{DC55D9B3-A033-48ED-BD81-48E1547F166C}" srcOrd="1" destOrd="0" presId="urn:microsoft.com/office/officeart/2005/8/layout/hierarchy1"/>
    <dgm:cxn modelId="{55E938C4-C26A-4951-8084-D999C663F65E}" type="presParOf" srcId="{E753FECB-E681-4429-90D3-E9EB7191BE67}" destId="{BB6D65EE-A515-42D9-8E7D-1941533F9A51}" srcOrd="1" destOrd="0" presId="urn:microsoft.com/office/officeart/2005/8/layout/hierarchy1"/>
  </dgm:cxnLst>
  <dgm:bg>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5400000" scaled="0"/>
    </a:gradFill>
  </dgm:bg>
  <dgm:whole/>
</dgm:dataModel>
</file>

<file path=ppt/diagrams/data4.xml><?xml version="1.0" encoding="utf-8"?>
<dgm:dataModel xmlns:dgm="http://schemas.openxmlformats.org/drawingml/2006/diagram" xmlns:a="http://schemas.openxmlformats.org/drawingml/2006/main">
  <dgm:ptLst>
    <dgm:pt modelId="{6300823A-44E1-4720-9847-4589D28966F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IQ"/>
        </a:p>
      </dgm:t>
    </dgm:pt>
    <dgm:pt modelId="{EECB7B62-B0C3-4D20-BAAF-AE58B9184823}">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الموسم التنافسي</a:t>
          </a:r>
          <a:endParaRPr lang="ar-IQ" sz="2000" b="1" dirty="0">
            <a:latin typeface="Arial" pitchFamily="34" charset="0"/>
            <a:cs typeface="Arial" pitchFamily="34" charset="0"/>
          </a:endParaRPr>
        </a:p>
      </dgm:t>
    </dgm:pt>
    <dgm:pt modelId="{A8B9E98D-C620-4B3D-BA85-12C78004C771}" type="parTrans" cxnId="{25255268-5789-4340-A6EA-B456EA4ADF67}">
      <dgm:prSet/>
      <dgm:spPr/>
      <dgm:t>
        <a:bodyPr/>
        <a:lstStyle/>
        <a:p>
          <a:pPr rtl="1"/>
          <a:endParaRPr lang="ar-IQ"/>
        </a:p>
      </dgm:t>
    </dgm:pt>
    <dgm:pt modelId="{7C6BBD6C-CE14-4D20-814F-217708230CC5}" type="sibTrans" cxnId="{25255268-5789-4340-A6EA-B456EA4ADF67}">
      <dgm:prSet/>
      <dgm:spPr/>
      <dgm:t>
        <a:bodyPr/>
        <a:lstStyle/>
        <a:p>
          <a:pPr rtl="1"/>
          <a:endParaRPr lang="ar-IQ"/>
        </a:p>
      </dgm:t>
    </dgm:pt>
    <dgm:pt modelId="{3EEB2722-75DC-4524-884B-CC693700CA35}">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الانتقال</a:t>
          </a:r>
          <a:endParaRPr lang="ar-IQ" sz="2000" b="1" dirty="0">
            <a:latin typeface="Arial" pitchFamily="34" charset="0"/>
            <a:cs typeface="Arial" pitchFamily="34" charset="0"/>
          </a:endParaRPr>
        </a:p>
      </dgm:t>
    </dgm:pt>
    <dgm:pt modelId="{FC8521BD-45BB-4865-93BA-DDF1BFC734FF}" type="parTrans" cxnId="{F2789469-62A6-4D91-95F4-06790FF90134}">
      <dgm:prSet/>
      <dgm:spPr/>
      <dgm:t>
        <a:bodyPr/>
        <a:lstStyle/>
        <a:p>
          <a:pPr rtl="1"/>
          <a:endParaRPr lang="ar-IQ" sz="2400" b="1">
            <a:latin typeface="Arial" pitchFamily="34" charset="0"/>
            <a:cs typeface="Arial" pitchFamily="34" charset="0"/>
          </a:endParaRPr>
        </a:p>
      </dgm:t>
    </dgm:pt>
    <dgm:pt modelId="{8DAA93EA-B699-48EF-90CB-EAE32B462EA8}" type="sibTrans" cxnId="{F2789469-62A6-4D91-95F4-06790FF90134}">
      <dgm:prSet/>
      <dgm:spPr/>
      <dgm:t>
        <a:bodyPr/>
        <a:lstStyle/>
        <a:p>
          <a:pPr rtl="1"/>
          <a:endParaRPr lang="ar-IQ"/>
        </a:p>
      </dgm:t>
    </dgm:pt>
    <dgm:pt modelId="{ACB18EB4-6EEA-4D30-9868-E4E4CF540A4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المنافسات</a:t>
          </a:r>
          <a:endParaRPr lang="ar-IQ" sz="2000" b="1" dirty="0">
            <a:latin typeface="Arial" pitchFamily="34" charset="0"/>
            <a:cs typeface="Arial" pitchFamily="34" charset="0"/>
          </a:endParaRPr>
        </a:p>
      </dgm:t>
    </dgm:pt>
    <dgm:pt modelId="{E46A1F1F-7B8C-4542-A06F-18E783589602}" type="parTrans" cxnId="{93F0F009-0D6C-4FEF-838B-F13C1DA18A60}">
      <dgm:prSet/>
      <dgm:spPr/>
      <dgm:t>
        <a:bodyPr/>
        <a:lstStyle/>
        <a:p>
          <a:pPr rtl="1"/>
          <a:endParaRPr lang="ar-IQ" sz="2400" b="1">
            <a:latin typeface="Arial" pitchFamily="34" charset="0"/>
            <a:cs typeface="Arial" pitchFamily="34" charset="0"/>
          </a:endParaRPr>
        </a:p>
      </dgm:t>
    </dgm:pt>
    <dgm:pt modelId="{75F84ED8-A4C2-4FA2-B95E-EA435E1E7046}" type="sibTrans" cxnId="{93F0F009-0D6C-4FEF-838B-F13C1DA18A60}">
      <dgm:prSet/>
      <dgm:spPr/>
      <dgm:t>
        <a:bodyPr/>
        <a:lstStyle/>
        <a:p>
          <a:pPr rtl="1"/>
          <a:endParaRPr lang="ar-IQ"/>
        </a:p>
      </dgm:t>
    </dgm:pt>
    <dgm:pt modelId="{DAD4F946-6FFB-445F-8CE5-EB8E9695E5E8}">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000" b="1" dirty="0" smtClean="0">
              <a:latin typeface="Arial" pitchFamily="34" charset="0"/>
              <a:cs typeface="Arial" pitchFamily="34" charset="0"/>
            </a:rPr>
            <a:t>فترة الإعداد</a:t>
          </a:r>
          <a:endParaRPr lang="ar-IQ" sz="2000" b="1" dirty="0">
            <a:latin typeface="Arial" pitchFamily="34" charset="0"/>
            <a:cs typeface="Arial" pitchFamily="34" charset="0"/>
          </a:endParaRPr>
        </a:p>
      </dgm:t>
    </dgm:pt>
    <dgm:pt modelId="{ECAA99DF-45B2-4BD8-9B29-BC3B55BB85E0}" type="parTrans" cxnId="{BA6D3764-E836-4AAF-84F1-DE8615FEDDAC}">
      <dgm:prSet/>
      <dgm:spPr/>
      <dgm:t>
        <a:bodyPr/>
        <a:lstStyle/>
        <a:p>
          <a:pPr rtl="1"/>
          <a:endParaRPr lang="ar-IQ" sz="2400" b="1">
            <a:latin typeface="Arial" pitchFamily="34" charset="0"/>
            <a:cs typeface="Arial" pitchFamily="34" charset="0"/>
          </a:endParaRPr>
        </a:p>
      </dgm:t>
    </dgm:pt>
    <dgm:pt modelId="{AEB33588-43C5-4B9F-BD5A-0F8D7BAE33B5}" type="sibTrans" cxnId="{BA6D3764-E836-4AAF-84F1-DE8615FEDDAC}">
      <dgm:prSet/>
      <dgm:spPr/>
      <dgm:t>
        <a:bodyPr/>
        <a:lstStyle/>
        <a:p>
          <a:pPr rtl="1"/>
          <a:endParaRPr lang="ar-IQ"/>
        </a:p>
      </dgm:t>
    </dgm:pt>
    <dgm:pt modelId="{6BB37812-C81E-4C0B-A685-19577AA112C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9A85A3A4-9095-4E49-A64C-7E5FBDEE325E}" type="parTrans" cxnId="{2627D384-E9E4-40F6-883C-23DCDC890576}">
      <dgm:prSet/>
      <dgm:spPr/>
      <dgm:t>
        <a:bodyPr/>
        <a:lstStyle/>
        <a:p>
          <a:pPr rtl="1"/>
          <a:endParaRPr lang="ar-IQ" sz="2400" b="1">
            <a:latin typeface="Arial" pitchFamily="34" charset="0"/>
            <a:cs typeface="Arial" pitchFamily="34" charset="0"/>
          </a:endParaRPr>
        </a:p>
      </dgm:t>
    </dgm:pt>
    <dgm:pt modelId="{C80937B7-F20C-47E9-A427-372A453D67EE}" type="sibTrans" cxnId="{2627D384-E9E4-40F6-883C-23DCDC890576}">
      <dgm:prSet/>
      <dgm:spPr/>
      <dgm:t>
        <a:bodyPr/>
        <a:lstStyle/>
        <a:p>
          <a:pPr rtl="1"/>
          <a:endParaRPr lang="ar-IQ"/>
        </a:p>
      </dgm:t>
    </dgm:pt>
    <dgm:pt modelId="{16E5E740-8F86-45F6-86E7-79CBB786B03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309A108-71D5-47F6-BD93-E3A66348123B}" type="parTrans" cxnId="{EA2D8383-9E25-4568-9168-61D49CF421CA}">
      <dgm:prSet/>
      <dgm:spPr/>
      <dgm:t>
        <a:bodyPr/>
        <a:lstStyle/>
        <a:p>
          <a:pPr rtl="1"/>
          <a:endParaRPr lang="ar-IQ" sz="2400" b="1">
            <a:latin typeface="Arial" pitchFamily="34" charset="0"/>
            <a:cs typeface="Arial" pitchFamily="34" charset="0"/>
          </a:endParaRPr>
        </a:p>
      </dgm:t>
    </dgm:pt>
    <dgm:pt modelId="{6ECF53DB-0F98-4D85-8B9F-CC0C29370DEB}" type="sibTrans" cxnId="{EA2D8383-9E25-4568-9168-61D49CF421CA}">
      <dgm:prSet/>
      <dgm:spPr/>
      <dgm:t>
        <a:bodyPr/>
        <a:lstStyle/>
        <a:p>
          <a:pPr rtl="1"/>
          <a:endParaRPr lang="ar-IQ"/>
        </a:p>
      </dgm:t>
    </dgm:pt>
    <dgm:pt modelId="{F12A0DAF-766D-4F58-8B09-86081B3BA3D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A646C7CF-C743-4A7E-A657-7E5E2B0394E3}" type="parTrans" cxnId="{6746284A-E4B5-4403-AA7F-63CAF334E7C4}">
      <dgm:prSet/>
      <dgm:spPr/>
      <dgm:t>
        <a:bodyPr/>
        <a:lstStyle/>
        <a:p>
          <a:pPr rtl="1"/>
          <a:endParaRPr lang="ar-IQ" sz="2400" b="1">
            <a:latin typeface="Arial" pitchFamily="34" charset="0"/>
            <a:cs typeface="Arial" pitchFamily="34" charset="0"/>
          </a:endParaRPr>
        </a:p>
      </dgm:t>
    </dgm:pt>
    <dgm:pt modelId="{6741EE2C-26CA-4366-9136-3E82727CFA3E}" type="sibTrans" cxnId="{6746284A-E4B5-4403-AA7F-63CAF334E7C4}">
      <dgm:prSet/>
      <dgm:spPr/>
      <dgm:t>
        <a:bodyPr/>
        <a:lstStyle/>
        <a:p>
          <a:pPr rtl="1"/>
          <a:endParaRPr lang="ar-IQ"/>
        </a:p>
      </dgm:t>
    </dgm:pt>
    <dgm:pt modelId="{F20527F0-B699-4A35-AAA8-3AA9DD8B7B37}">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234F311-BAF1-4BDE-A760-76C40090B292}" type="parTrans" cxnId="{FBE1E9C0-9FDB-45BF-BE8D-888CC020E4B6}">
      <dgm:prSet/>
      <dgm:spPr/>
      <dgm:t>
        <a:bodyPr/>
        <a:lstStyle/>
        <a:p>
          <a:pPr rtl="1"/>
          <a:endParaRPr lang="ar-IQ" sz="2400" b="1">
            <a:latin typeface="Arial" pitchFamily="34" charset="0"/>
            <a:cs typeface="Arial" pitchFamily="34" charset="0"/>
          </a:endParaRPr>
        </a:p>
      </dgm:t>
    </dgm:pt>
    <dgm:pt modelId="{314E6057-C5B9-4EA0-9AC7-7EED6F1E94CB}" type="sibTrans" cxnId="{FBE1E9C0-9FDB-45BF-BE8D-888CC020E4B6}">
      <dgm:prSet/>
      <dgm:spPr/>
      <dgm:t>
        <a:bodyPr/>
        <a:lstStyle/>
        <a:p>
          <a:pPr rtl="1"/>
          <a:endParaRPr lang="ar-IQ"/>
        </a:p>
      </dgm:t>
    </dgm:pt>
    <dgm:pt modelId="{C65580C9-CB73-4E95-AEC7-88F6C1354EDE}">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06F17C5-D066-4AB9-950F-FD4CFE71C1E8}" type="parTrans" cxnId="{FA1FF532-D81E-488C-8CCF-FEE058A24567}">
      <dgm:prSet/>
      <dgm:spPr/>
      <dgm:t>
        <a:bodyPr/>
        <a:lstStyle/>
        <a:p>
          <a:pPr rtl="1"/>
          <a:endParaRPr lang="ar-IQ" sz="2400" b="1">
            <a:latin typeface="Arial" pitchFamily="34" charset="0"/>
            <a:cs typeface="Arial" pitchFamily="34" charset="0"/>
          </a:endParaRPr>
        </a:p>
      </dgm:t>
    </dgm:pt>
    <dgm:pt modelId="{158262E1-AE17-4A7C-86C5-7441AD531176}" type="sibTrans" cxnId="{FA1FF532-D81E-488C-8CCF-FEE058A24567}">
      <dgm:prSet/>
      <dgm:spPr/>
      <dgm:t>
        <a:bodyPr/>
        <a:lstStyle/>
        <a:p>
          <a:pPr rtl="1"/>
          <a:endParaRPr lang="ar-IQ"/>
        </a:p>
      </dgm:t>
    </dgm:pt>
    <dgm:pt modelId="{33A3F079-79DD-446B-BE1A-4AE09274B43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746619AF-150E-4FE0-92AB-127BF1D0977D}" type="parTrans" cxnId="{8ECEF08B-6FE9-4241-A30A-9FE6CC44E97D}">
      <dgm:prSet/>
      <dgm:spPr/>
      <dgm:t>
        <a:bodyPr/>
        <a:lstStyle/>
        <a:p>
          <a:pPr rtl="1"/>
          <a:endParaRPr lang="ar-IQ" sz="2400" b="1">
            <a:latin typeface="Arial" pitchFamily="34" charset="0"/>
            <a:cs typeface="Arial" pitchFamily="34" charset="0"/>
          </a:endParaRPr>
        </a:p>
      </dgm:t>
    </dgm:pt>
    <dgm:pt modelId="{A3080359-C9E4-4B95-A95C-3B935EF2F02B}" type="sibTrans" cxnId="{8ECEF08B-6FE9-4241-A30A-9FE6CC44E97D}">
      <dgm:prSet/>
      <dgm:spPr/>
      <dgm:t>
        <a:bodyPr/>
        <a:lstStyle/>
        <a:p>
          <a:pPr rtl="1"/>
          <a:endParaRPr lang="ar-IQ"/>
        </a:p>
      </dgm:t>
    </dgm:pt>
    <dgm:pt modelId="{7E1B7ED7-798D-4478-A1D2-CFB78C0ADF7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E90FC637-BC46-4FA4-BB5C-C965014E291D}" type="parTrans" cxnId="{7BED97C7-FD83-4908-86FA-E374AAC66E9C}">
      <dgm:prSet/>
      <dgm:spPr/>
      <dgm:t>
        <a:bodyPr/>
        <a:lstStyle/>
        <a:p>
          <a:pPr rtl="1"/>
          <a:endParaRPr lang="ar-IQ" sz="2400" b="1">
            <a:latin typeface="Arial" pitchFamily="34" charset="0"/>
            <a:cs typeface="Arial" pitchFamily="34" charset="0"/>
          </a:endParaRPr>
        </a:p>
      </dgm:t>
    </dgm:pt>
    <dgm:pt modelId="{95F93579-2A4D-4CE4-A9E3-94D0AC8EB0F4}" type="sibTrans" cxnId="{7BED97C7-FD83-4908-86FA-E374AAC66E9C}">
      <dgm:prSet/>
      <dgm:spPr/>
      <dgm:t>
        <a:bodyPr/>
        <a:lstStyle/>
        <a:p>
          <a:pPr rtl="1"/>
          <a:endParaRPr lang="ar-IQ"/>
        </a:p>
      </dgm:t>
    </dgm:pt>
    <dgm:pt modelId="{6E7CE07B-5E45-4B82-9794-2EC1674A8F66}">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DFCE8F8-8699-411D-B1F3-7542161B6573}" type="parTrans" cxnId="{284B0CDD-7320-4283-89EA-119520C6ABE4}">
      <dgm:prSet/>
      <dgm:spPr/>
      <dgm:t>
        <a:bodyPr/>
        <a:lstStyle/>
        <a:p>
          <a:pPr rtl="1"/>
          <a:endParaRPr lang="ar-IQ" sz="2400" b="1">
            <a:latin typeface="Arial" pitchFamily="34" charset="0"/>
            <a:cs typeface="Arial" pitchFamily="34" charset="0"/>
          </a:endParaRPr>
        </a:p>
      </dgm:t>
    </dgm:pt>
    <dgm:pt modelId="{03B97962-3EBC-4A35-9126-471733813E03}" type="sibTrans" cxnId="{284B0CDD-7320-4283-89EA-119520C6ABE4}">
      <dgm:prSet/>
      <dgm:spPr/>
      <dgm:t>
        <a:bodyPr/>
        <a:lstStyle/>
        <a:p>
          <a:pPr rtl="1"/>
          <a:endParaRPr lang="ar-IQ"/>
        </a:p>
      </dgm:t>
    </dgm:pt>
    <dgm:pt modelId="{4699E608-A28F-4862-A6A3-0ABFF7598BB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351FF987-E407-4156-BA0A-F104558E4D0C}" type="parTrans" cxnId="{A9E38ECF-C904-4886-9914-F8CE2401E096}">
      <dgm:prSet/>
      <dgm:spPr/>
      <dgm:t>
        <a:bodyPr/>
        <a:lstStyle/>
        <a:p>
          <a:pPr rtl="1"/>
          <a:endParaRPr lang="ar-IQ" sz="2400" b="1">
            <a:latin typeface="Arial" pitchFamily="34" charset="0"/>
            <a:cs typeface="Arial" pitchFamily="34" charset="0"/>
          </a:endParaRPr>
        </a:p>
      </dgm:t>
    </dgm:pt>
    <dgm:pt modelId="{DC87617F-990E-47CB-8929-527BB004F002}" type="sibTrans" cxnId="{A9E38ECF-C904-4886-9914-F8CE2401E096}">
      <dgm:prSet/>
      <dgm:spPr/>
      <dgm:t>
        <a:bodyPr/>
        <a:lstStyle/>
        <a:p>
          <a:pPr rtl="1"/>
          <a:endParaRPr lang="ar-IQ"/>
        </a:p>
      </dgm:t>
    </dgm:pt>
    <dgm:pt modelId="{59B35D84-5391-4EED-BBFE-BEC74B7E43E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FF13599A-D6BC-4026-8227-41DB48E8925C}" type="parTrans" cxnId="{C76A5886-073D-4E3A-9BDE-02C954C38564}">
      <dgm:prSet/>
      <dgm:spPr/>
      <dgm:t>
        <a:bodyPr/>
        <a:lstStyle/>
        <a:p>
          <a:pPr rtl="1"/>
          <a:endParaRPr lang="ar-IQ" sz="2400" b="1">
            <a:latin typeface="Arial" pitchFamily="34" charset="0"/>
            <a:cs typeface="Arial" pitchFamily="34" charset="0"/>
          </a:endParaRPr>
        </a:p>
      </dgm:t>
    </dgm:pt>
    <dgm:pt modelId="{E1625873-5EA0-47D4-8F55-6CDFF3A341E2}" type="sibTrans" cxnId="{C76A5886-073D-4E3A-9BDE-02C954C38564}">
      <dgm:prSet/>
      <dgm:spPr/>
      <dgm:t>
        <a:bodyPr/>
        <a:lstStyle/>
        <a:p>
          <a:pPr rtl="1"/>
          <a:endParaRPr lang="ar-IQ"/>
        </a:p>
      </dgm:t>
    </dgm:pt>
    <dgm:pt modelId="{6FCF0595-D10B-4DED-AED6-5B670536B89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51B2BE96-2F94-48F6-8129-0A2BEA2BA13E}" type="parTrans" cxnId="{1982672C-F679-478D-B926-A6339BE9A0E8}">
      <dgm:prSet/>
      <dgm:spPr/>
      <dgm:t>
        <a:bodyPr/>
        <a:lstStyle/>
        <a:p>
          <a:pPr rtl="1"/>
          <a:endParaRPr lang="ar-IQ" sz="2400" b="1">
            <a:latin typeface="Arial" pitchFamily="34" charset="0"/>
            <a:cs typeface="Arial" pitchFamily="34" charset="0"/>
          </a:endParaRPr>
        </a:p>
      </dgm:t>
    </dgm:pt>
    <dgm:pt modelId="{2CC8118E-918D-4C62-B6E9-EBE492C6BFC7}" type="sibTrans" cxnId="{1982672C-F679-478D-B926-A6339BE9A0E8}">
      <dgm:prSet/>
      <dgm:spPr/>
      <dgm:t>
        <a:bodyPr/>
        <a:lstStyle/>
        <a:p>
          <a:pPr rtl="1"/>
          <a:endParaRPr lang="ar-IQ"/>
        </a:p>
      </dgm:t>
    </dgm:pt>
    <dgm:pt modelId="{8480F668-1E56-4838-84FE-F6C8A885B09D}">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B5CE76C-876A-45CE-9805-EE20E759E5EF}" type="parTrans" cxnId="{F1AA535C-946B-46B1-A704-9B6FD592C2C7}">
      <dgm:prSet/>
      <dgm:spPr/>
      <dgm:t>
        <a:bodyPr/>
        <a:lstStyle/>
        <a:p>
          <a:pPr rtl="1"/>
          <a:endParaRPr lang="ar-IQ" sz="2400" b="1">
            <a:latin typeface="Arial" pitchFamily="34" charset="0"/>
            <a:cs typeface="Arial" pitchFamily="34" charset="0"/>
          </a:endParaRPr>
        </a:p>
      </dgm:t>
    </dgm:pt>
    <dgm:pt modelId="{9812596C-C74A-4185-A745-BD5D51BCB7E6}" type="sibTrans" cxnId="{F1AA535C-946B-46B1-A704-9B6FD592C2C7}">
      <dgm:prSet/>
      <dgm:spPr/>
      <dgm:t>
        <a:bodyPr/>
        <a:lstStyle/>
        <a:p>
          <a:pPr rtl="1"/>
          <a:endParaRPr lang="ar-IQ"/>
        </a:p>
      </dgm:t>
    </dgm:pt>
    <dgm:pt modelId="{965FBBAE-E3F3-49E5-8017-63BFD3F44478}">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48850C21-5A2D-41E6-9581-8D53D4634F6B}" type="parTrans" cxnId="{3CE2F2BD-BBFB-408E-9FE2-5063BB29BA06}">
      <dgm:prSet/>
      <dgm:spPr/>
      <dgm:t>
        <a:bodyPr/>
        <a:lstStyle/>
        <a:p>
          <a:pPr rtl="1"/>
          <a:endParaRPr lang="ar-IQ" sz="2400" b="1">
            <a:latin typeface="Arial" pitchFamily="34" charset="0"/>
            <a:cs typeface="Arial" pitchFamily="34" charset="0"/>
          </a:endParaRPr>
        </a:p>
      </dgm:t>
    </dgm:pt>
    <dgm:pt modelId="{6FE6B29B-53DA-4160-BA6F-8AA0E35FF13F}" type="sibTrans" cxnId="{3CE2F2BD-BBFB-408E-9FE2-5063BB29BA06}">
      <dgm:prSet/>
      <dgm:spPr/>
      <dgm:t>
        <a:bodyPr/>
        <a:lstStyle/>
        <a:p>
          <a:pPr rtl="1"/>
          <a:endParaRPr lang="ar-IQ"/>
        </a:p>
      </dgm:t>
    </dgm:pt>
    <dgm:pt modelId="{000B58FA-16A7-44AB-8188-BAEB117EDB2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271BB405-D7D2-4E5F-AAC1-DB4874ED5780}" type="parTrans" cxnId="{83FC8C18-1A7C-4CF7-8D65-604665103F48}">
      <dgm:prSet/>
      <dgm:spPr/>
      <dgm:t>
        <a:bodyPr/>
        <a:lstStyle/>
        <a:p>
          <a:pPr rtl="1"/>
          <a:endParaRPr lang="ar-IQ" sz="2400" b="1">
            <a:latin typeface="Arial" pitchFamily="34" charset="0"/>
            <a:cs typeface="Arial" pitchFamily="34" charset="0"/>
          </a:endParaRPr>
        </a:p>
      </dgm:t>
    </dgm:pt>
    <dgm:pt modelId="{F3421255-5F1B-4B97-AE8A-04CA05BD85B9}" type="sibTrans" cxnId="{83FC8C18-1A7C-4CF7-8D65-604665103F48}">
      <dgm:prSet/>
      <dgm:spPr/>
      <dgm:t>
        <a:bodyPr/>
        <a:lstStyle/>
        <a:p>
          <a:pPr rtl="1"/>
          <a:endParaRPr lang="ar-IQ"/>
        </a:p>
      </dgm:t>
    </dgm:pt>
    <dgm:pt modelId="{A4CE1253-63B5-4759-B75C-1A9F1306A802}"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76FC2DD3-F37C-4A83-8F6B-34F5BD222DD9}" type="parTrans" cxnId="{4E793E50-69F8-43F9-A2E0-402A28B09C75}">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5901DE1-F08A-478E-9F23-A57FDD1B42E0}" type="sibTrans" cxnId="{4E793E50-69F8-43F9-A2E0-402A28B09C75}">
      <dgm:prSet/>
      <dgm:spPr/>
      <dgm:t>
        <a:bodyPr/>
        <a:lstStyle/>
        <a:p>
          <a:pPr rtl="1"/>
          <a:endParaRPr lang="ar-IQ"/>
        </a:p>
      </dgm:t>
    </dgm:pt>
    <dgm:pt modelId="{36F43AB4-37B2-4EB1-8717-214CAB5C092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5291CD1C-3E74-44AD-942A-2EF29976A889}" type="parTrans" cxnId="{C18671DF-DACF-4795-A884-1F1C8885EE0A}">
      <dgm:prSet/>
      <dgm:spPr/>
      <dgm:t>
        <a:bodyPr/>
        <a:lstStyle/>
        <a:p>
          <a:pPr rtl="1"/>
          <a:endParaRPr lang="ar-IQ" sz="2400" b="1">
            <a:latin typeface="Arial" pitchFamily="34" charset="0"/>
            <a:cs typeface="Arial" pitchFamily="34" charset="0"/>
          </a:endParaRPr>
        </a:p>
      </dgm:t>
    </dgm:pt>
    <dgm:pt modelId="{476DB143-71A4-4B58-83CD-4823D4129B54}" type="sibTrans" cxnId="{C18671DF-DACF-4795-A884-1F1C8885EE0A}">
      <dgm:prSet/>
      <dgm:spPr/>
      <dgm:t>
        <a:bodyPr/>
        <a:lstStyle/>
        <a:p>
          <a:pPr rtl="1"/>
          <a:endParaRPr lang="ar-IQ"/>
        </a:p>
      </dgm:t>
    </dgm:pt>
    <dgm:pt modelId="{A4BA8CA2-855A-4646-A523-0AD2C513970C}"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CA8684C5-32D9-4293-88CB-8A759B79B77A}" type="parTrans" cxnId="{3E34A69B-AEC0-4DEC-BFE3-86CC191EF389}">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4FF602A0-F0D9-4128-ACD5-1990A765678A}" type="sibTrans" cxnId="{3E34A69B-AEC0-4DEC-BFE3-86CC191EF389}">
      <dgm:prSet/>
      <dgm:spPr/>
      <dgm:t>
        <a:bodyPr/>
        <a:lstStyle/>
        <a:p>
          <a:pPr rtl="1"/>
          <a:endParaRPr lang="ar-IQ"/>
        </a:p>
      </dgm:t>
    </dgm:pt>
    <dgm:pt modelId="{BB1D722A-8E11-4ABF-86AE-F83AD24E7635}"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3011E143-A2B3-4C36-A1D5-B2BD847A4A15}" type="parTrans" cxnId="{1A4B9FE1-5693-4F6E-B96C-4010E5D2E411}">
      <dgm:prSet/>
      <dgm:spPr/>
      <dgm:t>
        <a:bodyPr/>
        <a:lstStyle/>
        <a:p>
          <a:pPr rtl="1"/>
          <a:endParaRPr lang="ar-IQ" sz="2400" b="1">
            <a:latin typeface="Arial" pitchFamily="34" charset="0"/>
            <a:cs typeface="Arial" pitchFamily="34" charset="0"/>
          </a:endParaRPr>
        </a:p>
      </dgm:t>
    </dgm:pt>
    <dgm:pt modelId="{C9F7F183-2757-4FD7-9626-730A1B4E253E}" type="sibTrans" cxnId="{1A4B9FE1-5693-4F6E-B96C-4010E5D2E411}">
      <dgm:prSet/>
      <dgm:spPr/>
      <dgm:t>
        <a:bodyPr/>
        <a:lstStyle/>
        <a:p>
          <a:pPr rtl="1"/>
          <a:endParaRPr lang="ar-IQ"/>
        </a:p>
      </dgm:t>
    </dgm:pt>
    <dgm:pt modelId="{1E502754-F9B1-43FA-AD4C-F28C818862E6}" type="asst">
      <dgm:prSet custT="1">
        <dgm:style>
          <a:lnRef idx="2">
            <a:schemeClr val="accent2"/>
          </a:lnRef>
          <a:fillRef idx="1">
            <a:schemeClr val="lt1"/>
          </a:fillRef>
          <a:effectRef idx="0">
            <a:schemeClr val="accent2"/>
          </a:effectRef>
          <a:fontRef idx="minor">
            <a:schemeClr val="dk1"/>
          </a:fontRef>
        </dgm:style>
      </dgm:prSet>
      <dgm:spPr/>
      <dgm:t>
        <a:bodyPr/>
        <a:lstStyle/>
        <a:p>
          <a:pPr rtl="1"/>
          <a:r>
            <a:rPr lang="ar-IQ" sz="2000" b="1" dirty="0" smtClean="0">
              <a:latin typeface="Arial" pitchFamily="34" charset="0"/>
              <a:cs typeface="Arial" pitchFamily="34" charset="0"/>
            </a:rPr>
            <a:t>وحدة تدريبية</a:t>
          </a:r>
          <a:endParaRPr lang="ar-IQ" sz="2000" b="1" dirty="0">
            <a:latin typeface="Arial" pitchFamily="34" charset="0"/>
            <a:cs typeface="Arial" pitchFamily="34" charset="0"/>
          </a:endParaRPr>
        </a:p>
      </dgm:t>
    </dgm:pt>
    <dgm:pt modelId="{033570E1-D2EA-4C0B-98FE-2225A50499A8}" type="parTrans" cxnId="{A84ADEED-33A6-4A89-AC10-9AB1DA842C4B}">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sz="2400" b="1">
            <a:latin typeface="Arial" pitchFamily="34" charset="0"/>
            <a:cs typeface="Arial" pitchFamily="34" charset="0"/>
          </a:endParaRPr>
        </a:p>
      </dgm:t>
    </dgm:pt>
    <dgm:pt modelId="{8D941531-E7E6-43E4-9B62-9F5712BC5265}" type="sibTrans" cxnId="{A84ADEED-33A6-4A89-AC10-9AB1DA842C4B}">
      <dgm:prSet/>
      <dgm:spPr/>
      <dgm:t>
        <a:bodyPr/>
        <a:lstStyle/>
        <a:p>
          <a:pPr rtl="1"/>
          <a:endParaRPr lang="ar-IQ"/>
        </a:p>
      </dgm:t>
    </dgm:pt>
    <dgm:pt modelId="{50A1D12A-C0F2-4215-BA4C-11F85FD491CB}">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400" smtClean="0">
              <a:latin typeface="Arial" pitchFamily="34" charset="0"/>
              <a:cs typeface="Arial" pitchFamily="34" charset="0"/>
            </a:rPr>
            <a:t>أسبوع</a:t>
          </a:r>
          <a:endParaRPr lang="ar-IQ" sz="2400" dirty="0">
            <a:latin typeface="Arial" pitchFamily="34" charset="0"/>
            <a:cs typeface="Arial" pitchFamily="34" charset="0"/>
          </a:endParaRPr>
        </a:p>
      </dgm:t>
    </dgm:pt>
    <dgm:pt modelId="{0F38F556-26D4-4382-8DE8-C149F6FBAE24}" type="parTrans" cxnId="{53599BAE-F0CB-4FF3-BC1C-1B5379D5A8EE}">
      <dgm:prSet/>
      <dgm:spPr/>
      <dgm:t>
        <a:bodyPr/>
        <a:lstStyle/>
        <a:p>
          <a:pPr rtl="1"/>
          <a:endParaRPr lang="ar-IQ"/>
        </a:p>
      </dgm:t>
    </dgm:pt>
    <dgm:pt modelId="{C3A47392-E8E2-408B-B909-2FEAFDE8C1A0}" type="sibTrans" cxnId="{53599BAE-F0CB-4FF3-BC1C-1B5379D5A8EE}">
      <dgm:prSet/>
      <dgm:spPr/>
      <dgm:t>
        <a:bodyPr/>
        <a:lstStyle/>
        <a:p>
          <a:pPr rtl="1"/>
          <a:endParaRPr lang="ar-IQ"/>
        </a:p>
      </dgm:t>
    </dgm:pt>
    <dgm:pt modelId="{AE84698F-6DFA-40F1-A48F-52B75E4CC6B2}">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أسبوع</a:t>
          </a:r>
          <a:endParaRPr lang="ar-IQ" sz="2000" b="1" dirty="0">
            <a:latin typeface="Arial" pitchFamily="34" charset="0"/>
            <a:cs typeface="Arial" pitchFamily="34" charset="0"/>
          </a:endParaRPr>
        </a:p>
      </dgm:t>
    </dgm:pt>
    <dgm:pt modelId="{80344F75-92A8-488A-A3E4-190057CF4E2B}" type="parTrans" cxnId="{B5795E31-EF71-4DD9-AA57-4F827A2A6FB5}">
      <dgm:prSet/>
      <dgm:spPr/>
      <dgm:t>
        <a:bodyPr/>
        <a:lstStyle/>
        <a:p>
          <a:pPr rtl="1"/>
          <a:endParaRPr lang="ar-IQ"/>
        </a:p>
      </dgm:t>
    </dgm:pt>
    <dgm:pt modelId="{CCEA50AF-7875-4F11-8589-097EE3F50A43}" type="sibTrans" cxnId="{B5795E31-EF71-4DD9-AA57-4F827A2A6FB5}">
      <dgm:prSet/>
      <dgm:spPr/>
      <dgm:t>
        <a:bodyPr/>
        <a:lstStyle/>
        <a:p>
          <a:pPr rtl="1"/>
          <a:endParaRPr lang="ar-IQ"/>
        </a:p>
      </dgm:t>
    </dgm:pt>
    <dgm:pt modelId="{55240570-63EA-474A-B49A-4BEDC8B41B1C}">
      <dgm:prSet>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أسبوع</a:t>
          </a:r>
          <a:endParaRPr lang="ar-IQ" dirty="0">
            <a:latin typeface="Arial" pitchFamily="34" charset="0"/>
            <a:cs typeface="Arial" pitchFamily="34" charset="0"/>
          </a:endParaRPr>
        </a:p>
      </dgm:t>
    </dgm:pt>
    <dgm:pt modelId="{7C76A41B-FE65-4859-9B9D-A49BCFF559FF}" type="parTrans" cxnId="{FCB26EEE-245A-4673-BFCA-3C650E7DB9F2}">
      <dgm:prSet/>
      <dgm:spPr/>
      <dgm:t>
        <a:bodyPr/>
        <a:lstStyle/>
        <a:p>
          <a:pPr rtl="1"/>
          <a:endParaRPr lang="ar-IQ"/>
        </a:p>
      </dgm:t>
    </dgm:pt>
    <dgm:pt modelId="{7EAB7DCF-7F55-4AF9-8D24-C05AA2F2AF6E}" type="sibTrans" cxnId="{FCB26EEE-245A-4673-BFCA-3C650E7DB9F2}">
      <dgm:prSet/>
      <dgm:spPr/>
      <dgm:t>
        <a:bodyPr/>
        <a:lstStyle/>
        <a:p>
          <a:pPr rtl="1"/>
          <a:endParaRPr lang="ar-IQ"/>
        </a:p>
      </dgm:t>
    </dgm:pt>
    <dgm:pt modelId="{00B32A7C-DAB4-40FE-B855-ABA5393B1841}" type="pres">
      <dgm:prSet presAssocID="{6300823A-44E1-4720-9847-4589D28966FC}" presName="hierChild1" presStyleCnt="0">
        <dgm:presLayoutVars>
          <dgm:orgChart val="1"/>
          <dgm:chPref val="1"/>
          <dgm:dir/>
          <dgm:animOne val="branch"/>
          <dgm:animLvl val="lvl"/>
          <dgm:resizeHandles/>
        </dgm:presLayoutVars>
      </dgm:prSet>
      <dgm:spPr/>
      <dgm:t>
        <a:bodyPr/>
        <a:lstStyle/>
        <a:p>
          <a:pPr rtl="1"/>
          <a:endParaRPr lang="ar-IQ"/>
        </a:p>
      </dgm:t>
    </dgm:pt>
    <dgm:pt modelId="{0E31FEEA-477A-49D4-9130-6EA2232477AE}" type="pres">
      <dgm:prSet presAssocID="{EECB7B62-B0C3-4D20-BAAF-AE58B9184823}" presName="hierRoot1" presStyleCnt="0">
        <dgm:presLayoutVars>
          <dgm:hierBranch val="init"/>
        </dgm:presLayoutVars>
      </dgm:prSet>
      <dgm:spPr/>
    </dgm:pt>
    <dgm:pt modelId="{E4F8F023-BB58-4F8B-A835-334BE5473A85}" type="pres">
      <dgm:prSet presAssocID="{EECB7B62-B0C3-4D20-BAAF-AE58B9184823}" presName="rootComposite1" presStyleCnt="0"/>
      <dgm:spPr/>
    </dgm:pt>
    <dgm:pt modelId="{F29BC8A0-72AF-4226-B2BB-94EAFCA2F008}" type="pres">
      <dgm:prSet presAssocID="{EECB7B62-B0C3-4D20-BAAF-AE58B9184823}" presName="rootText1" presStyleLbl="node0" presStyleIdx="0" presStyleCnt="1" custScaleX="219724">
        <dgm:presLayoutVars>
          <dgm:chPref val="3"/>
        </dgm:presLayoutVars>
      </dgm:prSet>
      <dgm:spPr/>
      <dgm:t>
        <a:bodyPr/>
        <a:lstStyle/>
        <a:p>
          <a:pPr rtl="1"/>
          <a:endParaRPr lang="ar-IQ"/>
        </a:p>
      </dgm:t>
    </dgm:pt>
    <dgm:pt modelId="{79755817-5512-4D0F-8C4C-ACFD9A0B896F}" type="pres">
      <dgm:prSet presAssocID="{EECB7B62-B0C3-4D20-BAAF-AE58B9184823}" presName="rootConnector1" presStyleLbl="node1" presStyleIdx="0" presStyleCnt="0"/>
      <dgm:spPr/>
      <dgm:t>
        <a:bodyPr/>
        <a:lstStyle/>
        <a:p>
          <a:pPr rtl="1"/>
          <a:endParaRPr lang="ar-IQ"/>
        </a:p>
      </dgm:t>
    </dgm:pt>
    <dgm:pt modelId="{3256C868-FBFC-42C8-92CF-FE57E83F09FC}" type="pres">
      <dgm:prSet presAssocID="{EECB7B62-B0C3-4D20-BAAF-AE58B9184823}" presName="hierChild2" presStyleCnt="0"/>
      <dgm:spPr/>
    </dgm:pt>
    <dgm:pt modelId="{5366765C-CEB8-4DF6-813E-6DA8357E4808}" type="pres">
      <dgm:prSet presAssocID="{FC8521BD-45BB-4865-93BA-DDF1BFC734FF}" presName="Name37" presStyleLbl="parChTrans1D2" presStyleIdx="0" presStyleCnt="3"/>
      <dgm:spPr/>
      <dgm:t>
        <a:bodyPr/>
        <a:lstStyle/>
        <a:p>
          <a:pPr rtl="1"/>
          <a:endParaRPr lang="ar-IQ"/>
        </a:p>
      </dgm:t>
    </dgm:pt>
    <dgm:pt modelId="{5684C226-B1B9-4364-BBCA-D23E59C170B0}" type="pres">
      <dgm:prSet presAssocID="{3EEB2722-75DC-4524-884B-CC693700CA35}" presName="hierRoot2" presStyleCnt="0">
        <dgm:presLayoutVars>
          <dgm:hierBranch val="init"/>
        </dgm:presLayoutVars>
      </dgm:prSet>
      <dgm:spPr/>
    </dgm:pt>
    <dgm:pt modelId="{4AA6C3F0-3ADA-4136-B490-7A8256B9D3F1}" type="pres">
      <dgm:prSet presAssocID="{3EEB2722-75DC-4524-884B-CC693700CA35}" presName="rootComposite" presStyleCnt="0"/>
      <dgm:spPr/>
    </dgm:pt>
    <dgm:pt modelId="{B6C097D6-5E35-40CE-8DC9-43088BCC9C3E}" type="pres">
      <dgm:prSet presAssocID="{3EEB2722-75DC-4524-884B-CC693700CA35}" presName="rootText" presStyleLbl="node2" presStyleIdx="0" presStyleCnt="3" custScaleX="140644">
        <dgm:presLayoutVars>
          <dgm:chPref val="3"/>
        </dgm:presLayoutVars>
      </dgm:prSet>
      <dgm:spPr/>
      <dgm:t>
        <a:bodyPr/>
        <a:lstStyle/>
        <a:p>
          <a:pPr rtl="1"/>
          <a:endParaRPr lang="ar-IQ"/>
        </a:p>
      </dgm:t>
    </dgm:pt>
    <dgm:pt modelId="{5F388E7E-02CF-45EA-961B-218FF6E061CC}" type="pres">
      <dgm:prSet presAssocID="{3EEB2722-75DC-4524-884B-CC693700CA35}" presName="rootConnector" presStyleLbl="node2" presStyleIdx="0" presStyleCnt="3"/>
      <dgm:spPr/>
      <dgm:t>
        <a:bodyPr/>
        <a:lstStyle/>
        <a:p>
          <a:pPr rtl="1"/>
          <a:endParaRPr lang="ar-IQ"/>
        </a:p>
      </dgm:t>
    </dgm:pt>
    <dgm:pt modelId="{ABC42ABB-67B9-4AC6-9E83-C9E9DCBD8FAE}" type="pres">
      <dgm:prSet presAssocID="{3EEB2722-75DC-4524-884B-CC693700CA35}" presName="hierChild4" presStyleCnt="0"/>
      <dgm:spPr/>
    </dgm:pt>
    <dgm:pt modelId="{5F375A24-085F-4849-BFA3-DD821359D1C2}" type="pres">
      <dgm:prSet presAssocID="{51B2BE96-2F94-48F6-8129-0A2BEA2BA13E}" presName="Name37" presStyleLbl="parChTrans1D3" presStyleIdx="0" presStyleCnt="17"/>
      <dgm:spPr/>
      <dgm:t>
        <a:bodyPr/>
        <a:lstStyle/>
        <a:p>
          <a:pPr rtl="1"/>
          <a:endParaRPr lang="ar-IQ"/>
        </a:p>
      </dgm:t>
    </dgm:pt>
    <dgm:pt modelId="{CE73CAD5-DD53-4FE0-94EC-6747EB23E96B}" type="pres">
      <dgm:prSet presAssocID="{6FCF0595-D10B-4DED-AED6-5B670536B892}" presName="hierRoot2" presStyleCnt="0">
        <dgm:presLayoutVars>
          <dgm:hierBranch val="init"/>
        </dgm:presLayoutVars>
      </dgm:prSet>
      <dgm:spPr/>
    </dgm:pt>
    <dgm:pt modelId="{C05B4E87-1CD7-4EE1-BB60-2427C503CD33}" type="pres">
      <dgm:prSet presAssocID="{6FCF0595-D10B-4DED-AED6-5B670536B892}" presName="rootComposite" presStyleCnt="0"/>
      <dgm:spPr/>
    </dgm:pt>
    <dgm:pt modelId="{D359F815-7A01-4DAB-9052-850DB6473830}" type="pres">
      <dgm:prSet presAssocID="{6FCF0595-D10B-4DED-AED6-5B670536B892}" presName="rootText" presStyleLbl="node3" presStyleIdx="0" presStyleCnt="17">
        <dgm:presLayoutVars>
          <dgm:chPref val="3"/>
        </dgm:presLayoutVars>
      </dgm:prSet>
      <dgm:spPr/>
      <dgm:t>
        <a:bodyPr/>
        <a:lstStyle/>
        <a:p>
          <a:pPr rtl="1"/>
          <a:endParaRPr lang="ar-IQ"/>
        </a:p>
      </dgm:t>
    </dgm:pt>
    <dgm:pt modelId="{93A31769-6F44-4577-8888-7F2222F87C15}" type="pres">
      <dgm:prSet presAssocID="{6FCF0595-D10B-4DED-AED6-5B670536B892}" presName="rootConnector" presStyleLbl="node3" presStyleIdx="0" presStyleCnt="17"/>
      <dgm:spPr/>
      <dgm:t>
        <a:bodyPr/>
        <a:lstStyle/>
        <a:p>
          <a:pPr rtl="1"/>
          <a:endParaRPr lang="ar-IQ"/>
        </a:p>
      </dgm:t>
    </dgm:pt>
    <dgm:pt modelId="{F8047422-D77E-46C8-BE83-FA0C50743824}" type="pres">
      <dgm:prSet presAssocID="{6FCF0595-D10B-4DED-AED6-5B670536B892}" presName="hierChild4" presStyleCnt="0"/>
      <dgm:spPr/>
    </dgm:pt>
    <dgm:pt modelId="{733E7B35-68FE-4FB2-8C3F-6002E3793838}" type="pres">
      <dgm:prSet presAssocID="{6FCF0595-D10B-4DED-AED6-5B670536B892}" presName="hierChild5" presStyleCnt="0"/>
      <dgm:spPr/>
    </dgm:pt>
    <dgm:pt modelId="{D9DF4B2E-0242-418F-8323-704C44ACD3A3}" type="pres">
      <dgm:prSet presAssocID="{4B5CE76C-876A-45CE-9805-EE20E759E5EF}" presName="Name37" presStyleLbl="parChTrans1D3" presStyleIdx="1" presStyleCnt="17"/>
      <dgm:spPr/>
      <dgm:t>
        <a:bodyPr/>
        <a:lstStyle/>
        <a:p>
          <a:pPr rtl="1"/>
          <a:endParaRPr lang="ar-IQ"/>
        </a:p>
      </dgm:t>
    </dgm:pt>
    <dgm:pt modelId="{5A970167-6117-439C-90C4-E7B7206264CB}" type="pres">
      <dgm:prSet presAssocID="{8480F668-1E56-4838-84FE-F6C8A885B09D}" presName="hierRoot2" presStyleCnt="0">
        <dgm:presLayoutVars>
          <dgm:hierBranch val="init"/>
        </dgm:presLayoutVars>
      </dgm:prSet>
      <dgm:spPr/>
    </dgm:pt>
    <dgm:pt modelId="{97A5E0C8-0162-468B-9581-FE6150E9E19A}" type="pres">
      <dgm:prSet presAssocID="{8480F668-1E56-4838-84FE-F6C8A885B09D}" presName="rootComposite" presStyleCnt="0"/>
      <dgm:spPr/>
    </dgm:pt>
    <dgm:pt modelId="{426ADD9C-DD60-4743-A09E-7CE2CA7E3E0B}" type="pres">
      <dgm:prSet presAssocID="{8480F668-1E56-4838-84FE-F6C8A885B09D}" presName="rootText" presStyleLbl="node3" presStyleIdx="1" presStyleCnt="17">
        <dgm:presLayoutVars>
          <dgm:chPref val="3"/>
        </dgm:presLayoutVars>
      </dgm:prSet>
      <dgm:spPr/>
      <dgm:t>
        <a:bodyPr/>
        <a:lstStyle/>
        <a:p>
          <a:pPr rtl="1"/>
          <a:endParaRPr lang="ar-IQ"/>
        </a:p>
      </dgm:t>
    </dgm:pt>
    <dgm:pt modelId="{2EDF0245-F49D-4756-8238-545FA1A8D13C}" type="pres">
      <dgm:prSet presAssocID="{8480F668-1E56-4838-84FE-F6C8A885B09D}" presName="rootConnector" presStyleLbl="node3" presStyleIdx="1" presStyleCnt="17"/>
      <dgm:spPr/>
      <dgm:t>
        <a:bodyPr/>
        <a:lstStyle/>
        <a:p>
          <a:pPr rtl="1"/>
          <a:endParaRPr lang="ar-IQ"/>
        </a:p>
      </dgm:t>
    </dgm:pt>
    <dgm:pt modelId="{A12326E6-1B52-4480-AFEA-47E799E9C738}" type="pres">
      <dgm:prSet presAssocID="{8480F668-1E56-4838-84FE-F6C8A885B09D}" presName="hierChild4" presStyleCnt="0"/>
      <dgm:spPr/>
    </dgm:pt>
    <dgm:pt modelId="{F31FE069-08EC-4C0E-8A15-04EA65988510}" type="pres">
      <dgm:prSet presAssocID="{8480F668-1E56-4838-84FE-F6C8A885B09D}" presName="hierChild5" presStyleCnt="0"/>
      <dgm:spPr/>
    </dgm:pt>
    <dgm:pt modelId="{B27089C4-5F6F-4E2E-A366-2D73A20B38EB}" type="pres">
      <dgm:prSet presAssocID="{48850C21-5A2D-41E6-9581-8D53D4634F6B}" presName="Name37" presStyleLbl="parChTrans1D3" presStyleIdx="2" presStyleCnt="17"/>
      <dgm:spPr/>
      <dgm:t>
        <a:bodyPr/>
        <a:lstStyle/>
        <a:p>
          <a:pPr rtl="1"/>
          <a:endParaRPr lang="ar-IQ"/>
        </a:p>
      </dgm:t>
    </dgm:pt>
    <dgm:pt modelId="{7946D37A-D0A3-4CE4-984F-7710AC4633D0}" type="pres">
      <dgm:prSet presAssocID="{965FBBAE-E3F3-49E5-8017-63BFD3F44478}" presName="hierRoot2" presStyleCnt="0">
        <dgm:presLayoutVars>
          <dgm:hierBranch val="init"/>
        </dgm:presLayoutVars>
      </dgm:prSet>
      <dgm:spPr/>
    </dgm:pt>
    <dgm:pt modelId="{25EB6E0B-5C90-44E6-A34F-E26333847B08}" type="pres">
      <dgm:prSet presAssocID="{965FBBAE-E3F3-49E5-8017-63BFD3F44478}" presName="rootComposite" presStyleCnt="0"/>
      <dgm:spPr/>
    </dgm:pt>
    <dgm:pt modelId="{A77C77CF-1FDC-4A9D-BD3C-5071B9487006}" type="pres">
      <dgm:prSet presAssocID="{965FBBAE-E3F3-49E5-8017-63BFD3F44478}" presName="rootText" presStyleLbl="node3" presStyleIdx="2" presStyleCnt="17">
        <dgm:presLayoutVars>
          <dgm:chPref val="3"/>
        </dgm:presLayoutVars>
      </dgm:prSet>
      <dgm:spPr/>
      <dgm:t>
        <a:bodyPr/>
        <a:lstStyle/>
        <a:p>
          <a:pPr rtl="1"/>
          <a:endParaRPr lang="ar-IQ"/>
        </a:p>
      </dgm:t>
    </dgm:pt>
    <dgm:pt modelId="{F559A57D-999B-4EC4-9B91-211FBCCE1969}" type="pres">
      <dgm:prSet presAssocID="{965FBBAE-E3F3-49E5-8017-63BFD3F44478}" presName="rootConnector" presStyleLbl="node3" presStyleIdx="2" presStyleCnt="17"/>
      <dgm:spPr/>
      <dgm:t>
        <a:bodyPr/>
        <a:lstStyle/>
        <a:p>
          <a:pPr rtl="1"/>
          <a:endParaRPr lang="ar-IQ"/>
        </a:p>
      </dgm:t>
    </dgm:pt>
    <dgm:pt modelId="{10B0F440-B0A5-4DEF-96FA-8DEA38FEB586}" type="pres">
      <dgm:prSet presAssocID="{965FBBAE-E3F3-49E5-8017-63BFD3F44478}" presName="hierChild4" presStyleCnt="0"/>
      <dgm:spPr/>
    </dgm:pt>
    <dgm:pt modelId="{C5C46957-E5A2-4774-B929-C0B744595297}" type="pres">
      <dgm:prSet presAssocID="{965FBBAE-E3F3-49E5-8017-63BFD3F44478}" presName="hierChild5" presStyleCnt="0"/>
      <dgm:spPr/>
    </dgm:pt>
    <dgm:pt modelId="{C8573996-5B06-4D1B-AB17-2A4E6141D89C}" type="pres">
      <dgm:prSet presAssocID="{271BB405-D7D2-4E5F-AAC1-DB4874ED5780}" presName="Name37" presStyleLbl="parChTrans1D3" presStyleIdx="3" presStyleCnt="17"/>
      <dgm:spPr/>
      <dgm:t>
        <a:bodyPr/>
        <a:lstStyle/>
        <a:p>
          <a:pPr rtl="1"/>
          <a:endParaRPr lang="ar-IQ"/>
        </a:p>
      </dgm:t>
    </dgm:pt>
    <dgm:pt modelId="{D43B8B91-0349-498D-AB51-D3E43075CB24}" type="pres">
      <dgm:prSet presAssocID="{000B58FA-16A7-44AB-8188-BAEB117EDB2A}" presName="hierRoot2" presStyleCnt="0">
        <dgm:presLayoutVars>
          <dgm:hierBranch val="init"/>
        </dgm:presLayoutVars>
      </dgm:prSet>
      <dgm:spPr/>
    </dgm:pt>
    <dgm:pt modelId="{DB6F57A1-85C4-46C1-A536-74C7C328282D}" type="pres">
      <dgm:prSet presAssocID="{000B58FA-16A7-44AB-8188-BAEB117EDB2A}" presName="rootComposite" presStyleCnt="0"/>
      <dgm:spPr/>
    </dgm:pt>
    <dgm:pt modelId="{AF0519CD-C0FF-40E5-AAAE-FAC4D106485E}" type="pres">
      <dgm:prSet presAssocID="{000B58FA-16A7-44AB-8188-BAEB117EDB2A}" presName="rootText" presStyleLbl="node3" presStyleIdx="3" presStyleCnt="17">
        <dgm:presLayoutVars>
          <dgm:chPref val="3"/>
        </dgm:presLayoutVars>
      </dgm:prSet>
      <dgm:spPr/>
      <dgm:t>
        <a:bodyPr/>
        <a:lstStyle/>
        <a:p>
          <a:pPr rtl="1"/>
          <a:endParaRPr lang="ar-IQ"/>
        </a:p>
      </dgm:t>
    </dgm:pt>
    <dgm:pt modelId="{DD57C05C-BB74-4EC9-A02E-65311A53FC30}" type="pres">
      <dgm:prSet presAssocID="{000B58FA-16A7-44AB-8188-BAEB117EDB2A}" presName="rootConnector" presStyleLbl="node3" presStyleIdx="3" presStyleCnt="17"/>
      <dgm:spPr/>
      <dgm:t>
        <a:bodyPr/>
        <a:lstStyle/>
        <a:p>
          <a:pPr rtl="1"/>
          <a:endParaRPr lang="ar-IQ"/>
        </a:p>
      </dgm:t>
    </dgm:pt>
    <dgm:pt modelId="{33E79E70-33BC-4A99-8F65-086641BC0E08}" type="pres">
      <dgm:prSet presAssocID="{000B58FA-16A7-44AB-8188-BAEB117EDB2A}" presName="hierChild4" presStyleCnt="0"/>
      <dgm:spPr/>
    </dgm:pt>
    <dgm:pt modelId="{F4945066-1230-4AFA-89E3-A8503862D359}" type="pres">
      <dgm:prSet presAssocID="{000B58FA-16A7-44AB-8188-BAEB117EDB2A}" presName="hierChild5" presStyleCnt="0"/>
      <dgm:spPr/>
    </dgm:pt>
    <dgm:pt modelId="{1CDA4569-933E-4A9F-A2F7-8C1FD53A40C6}" type="pres">
      <dgm:prSet presAssocID="{3EEB2722-75DC-4524-884B-CC693700CA35}" presName="hierChild5" presStyleCnt="0"/>
      <dgm:spPr/>
    </dgm:pt>
    <dgm:pt modelId="{F82298CA-D017-4D62-AA5A-F8EA2829D16A}" type="pres">
      <dgm:prSet presAssocID="{E46A1F1F-7B8C-4542-A06F-18E783589602}" presName="Name37" presStyleLbl="parChTrans1D2" presStyleIdx="1" presStyleCnt="3"/>
      <dgm:spPr/>
      <dgm:t>
        <a:bodyPr/>
        <a:lstStyle/>
        <a:p>
          <a:pPr rtl="1"/>
          <a:endParaRPr lang="ar-IQ"/>
        </a:p>
      </dgm:t>
    </dgm:pt>
    <dgm:pt modelId="{9E93C075-EDCC-4D08-8E8D-090828704646}" type="pres">
      <dgm:prSet presAssocID="{ACB18EB4-6EEA-4D30-9868-E4E4CF540A42}" presName="hierRoot2" presStyleCnt="0">
        <dgm:presLayoutVars>
          <dgm:hierBranch val="init"/>
        </dgm:presLayoutVars>
      </dgm:prSet>
      <dgm:spPr/>
    </dgm:pt>
    <dgm:pt modelId="{0D7253CB-B737-4994-8768-BF2716003AE4}" type="pres">
      <dgm:prSet presAssocID="{ACB18EB4-6EEA-4D30-9868-E4E4CF540A42}" presName="rootComposite" presStyleCnt="0"/>
      <dgm:spPr/>
    </dgm:pt>
    <dgm:pt modelId="{792448D3-CD67-401F-853D-9B985453B450}" type="pres">
      <dgm:prSet presAssocID="{ACB18EB4-6EEA-4D30-9868-E4E4CF540A42}" presName="rootText" presStyleLbl="node2" presStyleIdx="1" presStyleCnt="3" custScaleX="194963">
        <dgm:presLayoutVars>
          <dgm:chPref val="3"/>
        </dgm:presLayoutVars>
      </dgm:prSet>
      <dgm:spPr/>
      <dgm:t>
        <a:bodyPr/>
        <a:lstStyle/>
        <a:p>
          <a:pPr rtl="1"/>
          <a:endParaRPr lang="ar-IQ"/>
        </a:p>
      </dgm:t>
    </dgm:pt>
    <dgm:pt modelId="{5BA6A049-CF20-44E6-8679-CFAC6CD6D1DE}" type="pres">
      <dgm:prSet presAssocID="{ACB18EB4-6EEA-4D30-9868-E4E4CF540A42}" presName="rootConnector" presStyleLbl="node2" presStyleIdx="1" presStyleCnt="3"/>
      <dgm:spPr/>
      <dgm:t>
        <a:bodyPr/>
        <a:lstStyle/>
        <a:p>
          <a:pPr rtl="1"/>
          <a:endParaRPr lang="ar-IQ"/>
        </a:p>
      </dgm:t>
    </dgm:pt>
    <dgm:pt modelId="{5E81C587-C0CB-4A5B-ADC0-C7635E3D0BFD}" type="pres">
      <dgm:prSet presAssocID="{ACB18EB4-6EEA-4D30-9868-E4E4CF540A42}" presName="hierChild4" presStyleCnt="0"/>
      <dgm:spPr/>
    </dgm:pt>
    <dgm:pt modelId="{EFFE2767-FEAE-4A4A-B14A-6038520DD7C3}" type="pres">
      <dgm:prSet presAssocID="{746619AF-150E-4FE0-92AB-127BF1D0977D}" presName="Name37" presStyleLbl="parChTrans1D3" presStyleIdx="4" presStyleCnt="17"/>
      <dgm:spPr/>
      <dgm:t>
        <a:bodyPr/>
        <a:lstStyle/>
        <a:p>
          <a:pPr rtl="1"/>
          <a:endParaRPr lang="ar-IQ"/>
        </a:p>
      </dgm:t>
    </dgm:pt>
    <dgm:pt modelId="{E3E1802E-2380-4B55-A8FA-3143BEE8D60A}" type="pres">
      <dgm:prSet presAssocID="{33A3F079-79DD-446B-BE1A-4AE09274B438}" presName="hierRoot2" presStyleCnt="0">
        <dgm:presLayoutVars>
          <dgm:hierBranch val="init"/>
        </dgm:presLayoutVars>
      </dgm:prSet>
      <dgm:spPr/>
    </dgm:pt>
    <dgm:pt modelId="{8A49DF01-FA54-498B-AC00-B7104B7711B2}" type="pres">
      <dgm:prSet presAssocID="{33A3F079-79DD-446B-BE1A-4AE09274B438}" presName="rootComposite" presStyleCnt="0"/>
      <dgm:spPr/>
    </dgm:pt>
    <dgm:pt modelId="{D917EBE9-382A-4BFA-A156-B613A88FF32E}" type="pres">
      <dgm:prSet presAssocID="{33A3F079-79DD-446B-BE1A-4AE09274B438}" presName="rootText" presStyleLbl="node3" presStyleIdx="4" presStyleCnt="17">
        <dgm:presLayoutVars>
          <dgm:chPref val="3"/>
        </dgm:presLayoutVars>
      </dgm:prSet>
      <dgm:spPr/>
      <dgm:t>
        <a:bodyPr/>
        <a:lstStyle/>
        <a:p>
          <a:pPr rtl="1"/>
          <a:endParaRPr lang="ar-IQ"/>
        </a:p>
      </dgm:t>
    </dgm:pt>
    <dgm:pt modelId="{DF0E0B96-E31D-4B58-A74A-DDC9983D8B49}" type="pres">
      <dgm:prSet presAssocID="{33A3F079-79DD-446B-BE1A-4AE09274B438}" presName="rootConnector" presStyleLbl="node3" presStyleIdx="4" presStyleCnt="17"/>
      <dgm:spPr/>
      <dgm:t>
        <a:bodyPr/>
        <a:lstStyle/>
        <a:p>
          <a:pPr rtl="1"/>
          <a:endParaRPr lang="ar-IQ"/>
        </a:p>
      </dgm:t>
    </dgm:pt>
    <dgm:pt modelId="{7198D0A3-A8A7-4B6C-AF0C-AE5BE0F118FA}" type="pres">
      <dgm:prSet presAssocID="{33A3F079-79DD-446B-BE1A-4AE09274B438}" presName="hierChild4" presStyleCnt="0"/>
      <dgm:spPr/>
    </dgm:pt>
    <dgm:pt modelId="{FD04EF9B-07BA-4C58-B70A-E7DDA99F523D}" type="pres">
      <dgm:prSet presAssocID="{33A3F079-79DD-446B-BE1A-4AE09274B438}" presName="hierChild5" presStyleCnt="0"/>
      <dgm:spPr/>
    </dgm:pt>
    <dgm:pt modelId="{F4DB3A3B-9154-4AA7-A262-D7FC7E12D47D}" type="pres">
      <dgm:prSet presAssocID="{E90FC637-BC46-4FA4-BB5C-C965014E291D}" presName="Name37" presStyleLbl="parChTrans1D3" presStyleIdx="5" presStyleCnt="17"/>
      <dgm:spPr/>
      <dgm:t>
        <a:bodyPr/>
        <a:lstStyle/>
        <a:p>
          <a:pPr rtl="1"/>
          <a:endParaRPr lang="ar-IQ"/>
        </a:p>
      </dgm:t>
    </dgm:pt>
    <dgm:pt modelId="{670E38C4-304D-473E-A9AF-3BF378D0ACFA}" type="pres">
      <dgm:prSet presAssocID="{7E1B7ED7-798D-4478-A1D2-CFB78C0ADF7A}" presName="hierRoot2" presStyleCnt="0">
        <dgm:presLayoutVars>
          <dgm:hierBranch val="init"/>
        </dgm:presLayoutVars>
      </dgm:prSet>
      <dgm:spPr/>
    </dgm:pt>
    <dgm:pt modelId="{0FFE0B9E-1886-482A-8E99-D3D01D0306C4}" type="pres">
      <dgm:prSet presAssocID="{7E1B7ED7-798D-4478-A1D2-CFB78C0ADF7A}" presName="rootComposite" presStyleCnt="0"/>
      <dgm:spPr/>
    </dgm:pt>
    <dgm:pt modelId="{B4E1E675-71E3-40B8-8B13-0B3431B96C2C}" type="pres">
      <dgm:prSet presAssocID="{7E1B7ED7-798D-4478-A1D2-CFB78C0ADF7A}" presName="rootText" presStyleLbl="node3" presStyleIdx="5" presStyleCnt="17">
        <dgm:presLayoutVars>
          <dgm:chPref val="3"/>
        </dgm:presLayoutVars>
      </dgm:prSet>
      <dgm:spPr/>
      <dgm:t>
        <a:bodyPr/>
        <a:lstStyle/>
        <a:p>
          <a:pPr rtl="1"/>
          <a:endParaRPr lang="ar-IQ"/>
        </a:p>
      </dgm:t>
    </dgm:pt>
    <dgm:pt modelId="{6C04005C-919D-456E-B4B7-0EE0FA2B1036}" type="pres">
      <dgm:prSet presAssocID="{7E1B7ED7-798D-4478-A1D2-CFB78C0ADF7A}" presName="rootConnector" presStyleLbl="node3" presStyleIdx="5" presStyleCnt="17"/>
      <dgm:spPr/>
      <dgm:t>
        <a:bodyPr/>
        <a:lstStyle/>
        <a:p>
          <a:pPr rtl="1"/>
          <a:endParaRPr lang="ar-IQ"/>
        </a:p>
      </dgm:t>
    </dgm:pt>
    <dgm:pt modelId="{1F16D0E5-95C0-413B-B5A7-7BF53056BDF2}" type="pres">
      <dgm:prSet presAssocID="{7E1B7ED7-798D-4478-A1D2-CFB78C0ADF7A}" presName="hierChild4" presStyleCnt="0"/>
      <dgm:spPr/>
    </dgm:pt>
    <dgm:pt modelId="{8D13588E-95BB-4E07-B8A5-D89720F76E09}" type="pres">
      <dgm:prSet presAssocID="{7E1B7ED7-798D-4478-A1D2-CFB78C0ADF7A}" presName="hierChild5" presStyleCnt="0"/>
      <dgm:spPr/>
    </dgm:pt>
    <dgm:pt modelId="{1181F6D4-15C8-4E30-890E-904FE54F1AC4}" type="pres">
      <dgm:prSet presAssocID="{3DFCE8F8-8699-411D-B1F3-7542161B6573}" presName="Name37" presStyleLbl="parChTrans1D3" presStyleIdx="6" presStyleCnt="17"/>
      <dgm:spPr/>
      <dgm:t>
        <a:bodyPr/>
        <a:lstStyle/>
        <a:p>
          <a:pPr rtl="1"/>
          <a:endParaRPr lang="ar-IQ"/>
        </a:p>
      </dgm:t>
    </dgm:pt>
    <dgm:pt modelId="{EBDF47CA-8023-4541-B362-180F2FC6C1F1}" type="pres">
      <dgm:prSet presAssocID="{6E7CE07B-5E45-4B82-9794-2EC1674A8F66}" presName="hierRoot2" presStyleCnt="0">
        <dgm:presLayoutVars>
          <dgm:hierBranch val="init"/>
        </dgm:presLayoutVars>
      </dgm:prSet>
      <dgm:spPr/>
    </dgm:pt>
    <dgm:pt modelId="{54ACD77B-5270-4EC8-8141-676C01731734}" type="pres">
      <dgm:prSet presAssocID="{6E7CE07B-5E45-4B82-9794-2EC1674A8F66}" presName="rootComposite" presStyleCnt="0"/>
      <dgm:spPr/>
    </dgm:pt>
    <dgm:pt modelId="{6BC25702-BEE2-4EBD-948D-EDA91544E45E}" type="pres">
      <dgm:prSet presAssocID="{6E7CE07B-5E45-4B82-9794-2EC1674A8F66}" presName="rootText" presStyleLbl="node3" presStyleIdx="6" presStyleCnt="17">
        <dgm:presLayoutVars>
          <dgm:chPref val="3"/>
        </dgm:presLayoutVars>
      </dgm:prSet>
      <dgm:spPr/>
      <dgm:t>
        <a:bodyPr/>
        <a:lstStyle/>
        <a:p>
          <a:pPr rtl="1"/>
          <a:endParaRPr lang="ar-IQ"/>
        </a:p>
      </dgm:t>
    </dgm:pt>
    <dgm:pt modelId="{992A7813-B6BA-4F0D-9BD2-3EBCBAB839EF}" type="pres">
      <dgm:prSet presAssocID="{6E7CE07B-5E45-4B82-9794-2EC1674A8F66}" presName="rootConnector" presStyleLbl="node3" presStyleIdx="6" presStyleCnt="17"/>
      <dgm:spPr/>
      <dgm:t>
        <a:bodyPr/>
        <a:lstStyle/>
        <a:p>
          <a:pPr rtl="1"/>
          <a:endParaRPr lang="ar-IQ"/>
        </a:p>
      </dgm:t>
    </dgm:pt>
    <dgm:pt modelId="{CFE1810B-90DF-4BBE-92F4-FEB3D6FC7A26}" type="pres">
      <dgm:prSet presAssocID="{6E7CE07B-5E45-4B82-9794-2EC1674A8F66}" presName="hierChild4" presStyleCnt="0"/>
      <dgm:spPr/>
    </dgm:pt>
    <dgm:pt modelId="{BCBA5815-84B8-4D95-B0D1-4A90E01DD6CB}" type="pres">
      <dgm:prSet presAssocID="{6E7CE07B-5E45-4B82-9794-2EC1674A8F66}" presName="hierChild5" presStyleCnt="0"/>
      <dgm:spPr/>
    </dgm:pt>
    <dgm:pt modelId="{CF1A70BB-C398-45F6-9D8A-07EBB60ED4FE}" type="pres">
      <dgm:prSet presAssocID="{351FF987-E407-4156-BA0A-F104558E4D0C}" presName="Name37" presStyleLbl="parChTrans1D3" presStyleIdx="7" presStyleCnt="17"/>
      <dgm:spPr/>
      <dgm:t>
        <a:bodyPr/>
        <a:lstStyle/>
        <a:p>
          <a:pPr rtl="1"/>
          <a:endParaRPr lang="ar-IQ"/>
        </a:p>
      </dgm:t>
    </dgm:pt>
    <dgm:pt modelId="{17DF7399-50D0-4151-9E50-DAFD3B6437EF}" type="pres">
      <dgm:prSet presAssocID="{4699E608-A28F-4862-A6A3-0ABFF7598BBB}" presName="hierRoot2" presStyleCnt="0">
        <dgm:presLayoutVars>
          <dgm:hierBranch val="init"/>
        </dgm:presLayoutVars>
      </dgm:prSet>
      <dgm:spPr/>
    </dgm:pt>
    <dgm:pt modelId="{50BAB461-3466-4C8B-A978-D5BD4355D832}" type="pres">
      <dgm:prSet presAssocID="{4699E608-A28F-4862-A6A3-0ABFF7598BBB}" presName="rootComposite" presStyleCnt="0"/>
      <dgm:spPr/>
    </dgm:pt>
    <dgm:pt modelId="{16A04019-504D-4C8C-ADDB-4FCB03E7CEA3}" type="pres">
      <dgm:prSet presAssocID="{4699E608-A28F-4862-A6A3-0ABFF7598BBB}" presName="rootText" presStyleLbl="node3" presStyleIdx="7" presStyleCnt="17">
        <dgm:presLayoutVars>
          <dgm:chPref val="3"/>
        </dgm:presLayoutVars>
      </dgm:prSet>
      <dgm:spPr/>
      <dgm:t>
        <a:bodyPr/>
        <a:lstStyle/>
        <a:p>
          <a:pPr rtl="1"/>
          <a:endParaRPr lang="ar-IQ"/>
        </a:p>
      </dgm:t>
    </dgm:pt>
    <dgm:pt modelId="{11F4943C-0B1A-4E04-8571-D95EEE674E75}" type="pres">
      <dgm:prSet presAssocID="{4699E608-A28F-4862-A6A3-0ABFF7598BBB}" presName="rootConnector" presStyleLbl="node3" presStyleIdx="7" presStyleCnt="17"/>
      <dgm:spPr/>
      <dgm:t>
        <a:bodyPr/>
        <a:lstStyle/>
        <a:p>
          <a:pPr rtl="1"/>
          <a:endParaRPr lang="ar-IQ"/>
        </a:p>
      </dgm:t>
    </dgm:pt>
    <dgm:pt modelId="{54CA42D5-3D56-472D-B3AA-249D1329F273}" type="pres">
      <dgm:prSet presAssocID="{4699E608-A28F-4862-A6A3-0ABFF7598BBB}" presName="hierChild4" presStyleCnt="0"/>
      <dgm:spPr/>
    </dgm:pt>
    <dgm:pt modelId="{9F78F558-2579-43DA-B710-1AB4310A604A}" type="pres">
      <dgm:prSet presAssocID="{4699E608-A28F-4862-A6A3-0ABFF7598BBB}" presName="hierChild5" presStyleCnt="0"/>
      <dgm:spPr/>
    </dgm:pt>
    <dgm:pt modelId="{58E4FC37-F652-4E99-A7D6-2EA8FF8F76C3}" type="pres">
      <dgm:prSet presAssocID="{FF13599A-D6BC-4026-8227-41DB48E8925C}" presName="Name37" presStyleLbl="parChTrans1D3" presStyleIdx="8" presStyleCnt="17"/>
      <dgm:spPr/>
      <dgm:t>
        <a:bodyPr/>
        <a:lstStyle/>
        <a:p>
          <a:pPr rtl="1"/>
          <a:endParaRPr lang="ar-IQ"/>
        </a:p>
      </dgm:t>
    </dgm:pt>
    <dgm:pt modelId="{D26C1CD0-1647-4354-8BD6-EC36EA508AC1}" type="pres">
      <dgm:prSet presAssocID="{59B35D84-5391-4EED-BBFE-BEC74B7E43E9}" presName="hierRoot2" presStyleCnt="0">
        <dgm:presLayoutVars>
          <dgm:hierBranch val="init"/>
        </dgm:presLayoutVars>
      </dgm:prSet>
      <dgm:spPr/>
    </dgm:pt>
    <dgm:pt modelId="{4BD4BC9E-5BC0-4BC7-A8E9-BDD54C461558}" type="pres">
      <dgm:prSet presAssocID="{59B35D84-5391-4EED-BBFE-BEC74B7E43E9}" presName="rootComposite" presStyleCnt="0"/>
      <dgm:spPr/>
    </dgm:pt>
    <dgm:pt modelId="{15AD9ACA-7676-41B9-AA24-8AED2FD20EB2}" type="pres">
      <dgm:prSet presAssocID="{59B35D84-5391-4EED-BBFE-BEC74B7E43E9}" presName="rootText" presStyleLbl="node3" presStyleIdx="8" presStyleCnt="17">
        <dgm:presLayoutVars>
          <dgm:chPref val="3"/>
        </dgm:presLayoutVars>
      </dgm:prSet>
      <dgm:spPr/>
      <dgm:t>
        <a:bodyPr/>
        <a:lstStyle/>
        <a:p>
          <a:pPr rtl="1"/>
          <a:endParaRPr lang="ar-IQ"/>
        </a:p>
      </dgm:t>
    </dgm:pt>
    <dgm:pt modelId="{F2BD5FED-1AD1-48F9-9483-68DC468AF266}" type="pres">
      <dgm:prSet presAssocID="{59B35D84-5391-4EED-BBFE-BEC74B7E43E9}" presName="rootConnector" presStyleLbl="node3" presStyleIdx="8" presStyleCnt="17"/>
      <dgm:spPr/>
      <dgm:t>
        <a:bodyPr/>
        <a:lstStyle/>
        <a:p>
          <a:pPr rtl="1"/>
          <a:endParaRPr lang="ar-IQ"/>
        </a:p>
      </dgm:t>
    </dgm:pt>
    <dgm:pt modelId="{C3318409-4218-45F8-8146-83DB23054E2B}" type="pres">
      <dgm:prSet presAssocID="{59B35D84-5391-4EED-BBFE-BEC74B7E43E9}" presName="hierChild4" presStyleCnt="0"/>
      <dgm:spPr/>
    </dgm:pt>
    <dgm:pt modelId="{A2241FF8-BD6D-4FF7-8B1F-508264F4F970}" type="pres">
      <dgm:prSet presAssocID="{59B35D84-5391-4EED-BBFE-BEC74B7E43E9}" presName="hierChild5" presStyleCnt="0"/>
      <dgm:spPr/>
    </dgm:pt>
    <dgm:pt modelId="{2326B23F-621F-4877-A399-32E16E3D09CD}" type="pres">
      <dgm:prSet presAssocID="{0F38F556-26D4-4382-8DE8-C149F6FBAE24}" presName="Name37" presStyleLbl="parChTrans1D3" presStyleIdx="9" presStyleCnt="17"/>
      <dgm:spPr/>
      <dgm:t>
        <a:bodyPr/>
        <a:lstStyle/>
        <a:p>
          <a:pPr rtl="1"/>
          <a:endParaRPr lang="ar-IQ"/>
        </a:p>
      </dgm:t>
    </dgm:pt>
    <dgm:pt modelId="{F831596B-6A4C-4B51-8CCF-EBD6B03525E7}" type="pres">
      <dgm:prSet presAssocID="{50A1D12A-C0F2-4215-BA4C-11F85FD491CB}" presName="hierRoot2" presStyleCnt="0">
        <dgm:presLayoutVars>
          <dgm:hierBranch val="init"/>
        </dgm:presLayoutVars>
      </dgm:prSet>
      <dgm:spPr/>
    </dgm:pt>
    <dgm:pt modelId="{C04C19FF-B2CB-49D1-A036-A438BDE83423}" type="pres">
      <dgm:prSet presAssocID="{50A1D12A-C0F2-4215-BA4C-11F85FD491CB}" presName="rootComposite" presStyleCnt="0"/>
      <dgm:spPr/>
    </dgm:pt>
    <dgm:pt modelId="{251EAE02-B060-4AEB-8BEE-B3FF1C079782}" type="pres">
      <dgm:prSet presAssocID="{50A1D12A-C0F2-4215-BA4C-11F85FD491CB}" presName="rootText" presStyleLbl="node3" presStyleIdx="9" presStyleCnt="17">
        <dgm:presLayoutVars>
          <dgm:chPref val="3"/>
        </dgm:presLayoutVars>
      </dgm:prSet>
      <dgm:spPr/>
      <dgm:t>
        <a:bodyPr/>
        <a:lstStyle/>
        <a:p>
          <a:pPr rtl="1"/>
          <a:endParaRPr lang="ar-IQ"/>
        </a:p>
      </dgm:t>
    </dgm:pt>
    <dgm:pt modelId="{FC071922-311E-4573-BC10-00D39064E144}" type="pres">
      <dgm:prSet presAssocID="{50A1D12A-C0F2-4215-BA4C-11F85FD491CB}" presName="rootConnector" presStyleLbl="node3" presStyleIdx="9" presStyleCnt="17"/>
      <dgm:spPr/>
      <dgm:t>
        <a:bodyPr/>
        <a:lstStyle/>
        <a:p>
          <a:pPr rtl="1"/>
          <a:endParaRPr lang="ar-IQ"/>
        </a:p>
      </dgm:t>
    </dgm:pt>
    <dgm:pt modelId="{B5EE6CB2-2E10-4011-A2A6-06DD13A96BF3}" type="pres">
      <dgm:prSet presAssocID="{50A1D12A-C0F2-4215-BA4C-11F85FD491CB}" presName="hierChild4" presStyleCnt="0"/>
      <dgm:spPr/>
    </dgm:pt>
    <dgm:pt modelId="{C7402054-23A7-44AA-A658-034EE81A2EC8}" type="pres">
      <dgm:prSet presAssocID="{50A1D12A-C0F2-4215-BA4C-11F85FD491CB}" presName="hierChild5" presStyleCnt="0"/>
      <dgm:spPr/>
    </dgm:pt>
    <dgm:pt modelId="{16B5E217-E649-49C0-B008-FFBE4FEFB86C}" type="pres">
      <dgm:prSet presAssocID="{7C76A41B-FE65-4859-9B9D-A49BCFF559FF}" presName="Name37" presStyleLbl="parChTrans1D3" presStyleIdx="10" presStyleCnt="17"/>
      <dgm:spPr/>
      <dgm:t>
        <a:bodyPr/>
        <a:lstStyle/>
        <a:p>
          <a:pPr rtl="1"/>
          <a:endParaRPr lang="ar-IQ"/>
        </a:p>
      </dgm:t>
    </dgm:pt>
    <dgm:pt modelId="{763EFC04-D3C0-4BD4-9658-CC0E8E339BDF}" type="pres">
      <dgm:prSet presAssocID="{55240570-63EA-474A-B49A-4BEDC8B41B1C}" presName="hierRoot2" presStyleCnt="0">
        <dgm:presLayoutVars>
          <dgm:hierBranch val="init"/>
        </dgm:presLayoutVars>
      </dgm:prSet>
      <dgm:spPr/>
    </dgm:pt>
    <dgm:pt modelId="{A758E213-5000-41F8-8C98-BB9EBF7AACB3}" type="pres">
      <dgm:prSet presAssocID="{55240570-63EA-474A-B49A-4BEDC8B41B1C}" presName="rootComposite" presStyleCnt="0"/>
      <dgm:spPr/>
    </dgm:pt>
    <dgm:pt modelId="{F099B5D1-0B1C-49C1-9461-AED8D18E4DEF}" type="pres">
      <dgm:prSet presAssocID="{55240570-63EA-474A-B49A-4BEDC8B41B1C}" presName="rootText" presStyleLbl="node3" presStyleIdx="10" presStyleCnt="17">
        <dgm:presLayoutVars>
          <dgm:chPref val="3"/>
        </dgm:presLayoutVars>
      </dgm:prSet>
      <dgm:spPr/>
      <dgm:t>
        <a:bodyPr/>
        <a:lstStyle/>
        <a:p>
          <a:pPr rtl="1"/>
          <a:endParaRPr lang="ar-IQ"/>
        </a:p>
      </dgm:t>
    </dgm:pt>
    <dgm:pt modelId="{27BC552A-D059-48BD-BACA-FC469D663E6D}" type="pres">
      <dgm:prSet presAssocID="{55240570-63EA-474A-B49A-4BEDC8B41B1C}" presName="rootConnector" presStyleLbl="node3" presStyleIdx="10" presStyleCnt="17"/>
      <dgm:spPr/>
      <dgm:t>
        <a:bodyPr/>
        <a:lstStyle/>
        <a:p>
          <a:pPr rtl="1"/>
          <a:endParaRPr lang="ar-IQ"/>
        </a:p>
      </dgm:t>
    </dgm:pt>
    <dgm:pt modelId="{C9945475-60EE-4D7F-BC27-F4ED4680CFFD}" type="pres">
      <dgm:prSet presAssocID="{55240570-63EA-474A-B49A-4BEDC8B41B1C}" presName="hierChild4" presStyleCnt="0"/>
      <dgm:spPr/>
    </dgm:pt>
    <dgm:pt modelId="{57F5D4B5-FC6C-4A55-BF67-8E2E364A8120}" type="pres">
      <dgm:prSet presAssocID="{55240570-63EA-474A-B49A-4BEDC8B41B1C}" presName="hierChild5" presStyleCnt="0"/>
      <dgm:spPr/>
    </dgm:pt>
    <dgm:pt modelId="{B5F2477C-1F39-404B-A94E-13473F53AC61}" type="pres">
      <dgm:prSet presAssocID="{ACB18EB4-6EEA-4D30-9868-E4E4CF540A42}" presName="hierChild5" presStyleCnt="0"/>
      <dgm:spPr/>
    </dgm:pt>
    <dgm:pt modelId="{A0C5F6A7-7302-456D-BD0A-3423DF132C7B}" type="pres">
      <dgm:prSet presAssocID="{ECAA99DF-45B2-4BD8-9B29-BC3B55BB85E0}" presName="Name37" presStyleLbl="parChTrans1D2" presStyleIdx="2" presStyleCnt="3"/>
      <dgm:spPr/>
      <dgm:t>
        <a:bodyPr/>
        <a:lstStyle/>
        <a:p>
          <a:pPr rtl="1"/>
          <a:endParaRPr lang="ar-IQ"/>
        </a:p>
      </dgm:t>
    </dgm:pt>
    <dgm:pt modelId="{AA1F1F31-16E6-4D4C-8BEC-DE033FFAB291}" type="pres">
      <dgm:prSet presAssocID="{DAD4F946-6FFB-445F-8CE5-EB8E9695E5E8}" presName="hierRoot2" presStyleCnt="0">
        <dgm:presLayoutVars>
          <dgm:hierBranch val="init"/>
        </dgm:presLayoutVars>
      </dgm:prSet>
      <dgm:spPr/>
    </dgm:pt>
    <dgm:pt modelId="{4CD572C2-483A-41CF-9F81-446BD524458A}" type="pres">
      <dgm:prSet presAssocID="{DAD4F946-6FFB-445F-8CE5-EB8E9695E5E8}" presName="rootComposite" presStyleCnt="0"/>
      <dgm:spPr/>
    </dgm:pt>
    <dgm:pt modelId="{A5456795-270F-48E5-A1EF-2E3B83F5AAD3}" type="pres">
      <dgm:prSet presAssocID="{DAD4F946-6FFB-445F-8CE5-EB8E9695E5E8}" presName="rootText" presStyleLbl="node2" presStyleIdx="2" presStyleCnt="3" custScaleX="199090">
        <dgm:presLayoutVars>
          <dgm:chPref val="3"/>
        </dgm:presLayoutVars>
      </dgm:prSet>
      <dgm:spPr/>
      <dgm:t>
        <a:bodyPr/>
        <a:lstStyle/>
        <a:p>
          <a:pPr rtl="1"/>
          <a:endParaRPr lang="ar-IQ"/>
        </a:p>
      </dgm:t>
    </dgm:pt>
    <dgm:pt modelId="{A3CD169F-90EA-4517-875C-74C854B73727}" type="pres">
      <dgm:prSet presAssocID="{DAD4F946-6FFB-445F-8CE5-EB8E9695E5E8}" presName="rootConnector" presStyleLbl="node2" presStyleIdx="2" presStyleCnt="3"/>
      <dgm:spPr/>
      <dgm:t>
        <a:bodyPr/>
        <a:lstStyle/>
        <a:p>
          <a:pPr rtl="1"/>
          <a:endParaRPr lang="ar-IQ"/>
        </a:p>
      </dgm:t>
    </dgm:pt>
    <dgm:pt modelId="{4EFCB419-EB55-4AAC-A126-078EE9226CDD}" type="pres">
      <dgm:prSet presAssocID="{DAD4F946-6FFB-445F-8CE5-EB8E9695E5E8}" presName="hierChild4" presStyleCnt="0"/>
      <dgm:spPr/>
    </dgm:pt>
    <dgm:pt modelId="{F6631547-211F-4EA9-9C09-7D63B185E427}" type="pres">
      <dgm:prSet presAssocID="{9A85A3A4-9095-4E49-A64C-7E5FBDEE325E}" presName="Name37" presStyleLbl="parChTrans1D3" presStyleIdx="11" presStyleCnt="17"/>
      <dgm:spPr/>
      <dgm:t>
        <a:bodyPr/>
        <a:lstStyle/>
        <a:p>
          <a:pPr rtl="1"/>
          <a:endParaRPr lang="ar-IQ"/>
        </a:p>
      </dgm:t>
    </dgm:pt>
    <dgm:pt modelId="{0F1F1428-8E7B-4321-B561-1755A7D60206}" type="pres">
      <dgm:prSet presAssocID="{6BB37812-C81E-4C0B-A685-19577AA112C7}" presName="hierRoot2" presStyleCnt="0">
        <dgm:presLayoutVars>
          <dgm:hierBranch val="init"/>
        </dgm:presLayoutVars>
      </dgm:prSet>
      <dgm:spPr/>
    </dgm:pt>
    <dgm:pt modelId="{3D387152-71CF-4400-B09F-7D8DC44365DA}" type="pres">
      <dgm:prSet presAssocID="{6BB37812-C81E-4C0B-A685-19577AA112C7}" presName="rootComposite" presStyleCnt="0"/>
      <dgm:spPr/>
    </dgm:pt>
    <dgm:pt modelId="{CD5E6658-1020-40C4-8511-54ACD273585E}" type="pres">
      <dgm:prSet presAssocID="{6BB37812-C81E-4C0B-A685-19577AA112C7}" presName="rootText" presStyleLbl="node3" presStyleIdx="11" presStyleCnt="17">
        <dgm:presLayoutVars>
          <dgm:chPref val="3"/>
        </dgm:presLayoutVars>
      </dgm:prSet>
      <dgm:spPr/>
      <dgm:t>
        <a:bodyPr/>
        <a:lstStyle/>
        <a:p>
          <a:pPr rtl="1"/>
          <a:endParaRPr lang="ar-IQ"/>
        </a:p>
      </dgm:t>
    </dgm:pt>
    <dgm:pt modelId="{D814BC84-4B68-4E5F-A05E-D8B63BDDE72D}" type="pres">
      <dgm:prSet presAssocID="{6BB37812-C81E-4C0B-A685-19577AA112C7}" presName="rootConnector" presStyleLbl="node3" presStyleIdx="11" presStyleCnt="17"/>
      <dgm:spPr/>
      <dgm:t>
        <a:bodyPr/>
        <a:lstStyle/>
        <a:p>
          <a:pPr rtl="1"/>
          <a:endParaRPr lang="ar-IQ"/>
        </a:p>
      </dgm:t>
    </dgm:pt>
    <dgm:pt modelId="{7E503B51-50EA-48EA-B84E-F1BEF49228EB}" type="pres">
      <dgm:prSet presAssocID="{6BB37812-C81E-4C0B-A685-19577AA112C7}" presName="hierChild4" presStyleCnt="0"/>
      <dgm:spPr/>
    </dgm:pt>
    <dgm:pt modelId="{51F37041-2E30-42B9-A44E-D111A87E9B41}" type="pres">
      <dgm:prSet presAssocID="{6BB37812-C81E-4C0B-A685-19577AA112C7}" presName="hierChild5" presStyleCnt="0"/>
      <dgm:spPr/>
    </dgm:pt>
    <dgm:pt modelId="{D7A56DFB-DA2F-4009-B1C9-8C7CCE8F9D2A}" type="pres">
      <dgm:prSet presAssocID="{4309A108-71D5-47F6-BD93-E3A66348123B}" presName="Name37" presStyleLbl="parChTrans1D3" presStyleIdx="12" presStyleCnt="17"/>
      <dgm:spPr/>
      <dgm:t>
        <a:bodyPr/>
        <a:lstStyle/>
        <a:p>
          <a:pPr rtl="1"/>
          <a:endParaRPr lang="ar-IQ"/>
        </a:p>
      </dgm:t>
    </dgm:pt>
    <dgm:pt modelId="{9E41B058-4A39-4CC1-B5ED-1D0DB272F1A5}" type="pres">
      <dgm:prSet presAssocID="{16E5E740-8F86-45F6-86E7-79CBB786B036}" presName="hierRoot2" presStyleCnt="0">
        <dgm:presLayoutVars>
          <dgm:hierBranch val="init"/>
        </dgm:presLayoutVars>
      </dgm:prSet>
      <dgm:spPr/>
    </dgm:pt>
    <dgm:pt modelId="{0A2FB770-57A1-4658-A6E7-C30D95C2613E}" type="pres">
      <dgm:prSet presAssocID="{16E5E740-8F86-45F6-86E7-79CBB786B036}" presName="rootComposite" presStyleCnt="0"/>
      <dgm:spPr/>
    </dgm:pt>
    <dgm:pt modelId="{7575DF63-7ECC-4AA3-9EBF-893F228E1604}" type="pres">
      <dgm:prSet presAssocID="{16E5E740-8F86-45F6-86E7-79CBB786B036}" presName="rootText" presStyleLbl="node3" presStyleIdx="12" presStyleCnt="17">
        <dgm:presLayoutVars>
          <dgm:chPref val="3"/>
        </dgm:presLayoutVars>
      </dgm:prSet>
      <dgm:spPr/>
      <dgm:t>
        <a:bodyPr/>
        <a:lstStyle/>
        <a:p>
          <a:pPr rtl="1"/>
          <a:endParaRPr lang="ar-IQ"/>
        </a:p>
      </dgm:t>
    </dgm:pt>
    <dgm:pt modelId="{EA05B84A-B6EC-4B2E-B457-E783638F3E12}" type="pres">
      <dgm:prSet presAssocID="{16E5E740-8F86-45F6-86E7-79CBB786B036}" presName="rootConnector" presStyleLbl="node3" presStyleIdx="12" presStyleCnt="17"/>
      <dgm:spPr/>
      <dgm:t>
        <a:bodyPr/>
        <a:lstStyle/>
        <a:p>
          <a:pPr rtl="1"/>
          <a:endParaRPr lang="ar-IQ"/>
        </a:p>
      </dgm:t>
    </dgm:pt>
    <dgm:pt modelId="{9490BA6C-D125-48E7-94B0-F4AA588CDEBB}" type="pres">
      <dgm:prSet presAssocID="{16E5E740-8F86-45F6-86E7-79CBB786B036}" presName="hierChild4" presStyleCnt="0"/>
      <dgm:spPr/>
    </dgm:pt>
    <dgm:pt modelId="{83C01E1A-AF9D-4464-8563-0F9A7B89A18E}" type="pres">
      <dgm:prSet presAssocID="{16E5E740-8F86-45F6-86E7-79CBB786B036}" presName="hierChild5" presStyleCnt="0"/>
      <dgm:spPr/>
    </dgm:pt>
    <dgm:pt modelId="{C3EB4A03-6F09-4E90-8FC6-F7A17A126394}" type="pres">
      <dgm:prSet presAssocID="{A646C7CF-C743-4A7E-A657-7E5E2B0394E3}" presName="Name37" presStyleLbl="parChTrans1D3" presStyleIdx="13" presStyleCnt="17"/>
      <dgm:spPr/>
      <dgm:t>
        <a:bodyPr/>
        <a:lstStyle/>
        <a:p>
          <a:pPr rtl="1"/>
          <a:endParaRPr lang="ar-IQ"/>
        </a:p>
      </dgm:t>
    </dgm:pt>
    <dgm:pt modelId="{9DBF1FD4-0A92-4069-AD29-AD4B2D8913B3}" type="pres">
      <dgm:prSet presAssocID="{F12A0DAF-766D-4F58-8B09-86081B3BA3D2}" presName="hierRoot2" presStyleCnt="0">
        <dgm:presLayoutVars>
          <dgm:hierBranch val="init"/>
        </dgm:presLayoutVars>
      </dgm:prSet>
      <dgm:spPr/>
    </dgm:pt>
    <dgm:pt modelId="{5180B0BE-BC16-4A2B-AFB2-C3C236083A01}" type="pres">
      <dgm:prSet presAssocID="{F12A0DAF-766D-4F58-8B09-86081B3BA3D2}" presName="rootComposite" presStyleCnt="0"/>
      <dgm:spPr/>
    </dgm:pt>
    <dgm:pt modelId="{54C93199-6863-40DE-AEA5-16A1C218E941}" type="pres">
      <dgm:prSet presAssocID="{F12A0DAF-766D-4F58-8B09-86081B3BA3D2}" presName="rootText" presStyleLbl="node3" presStyleIdx="13" presStyleCnt="17">
        <dgm:presLayoutVars>
          <dgm:chPref val="3"/>
        </dgm:presLayoutVars>
      </dgm:prSet>
      <dgm:spPr/>
      <dgm:t>
        <a:bodyPr/>
        <a:lstStyle/>
        <a:p>
          <a:pPr rtl="1"/>
          <a:endParaRPr lang="ar-IQ"/>
        </a:p>
      </dgm:t>
    </dgm:pt>
    <dgm:pt modelId="{71515984-9268-4782-9461-3CBA9F8ECA43}" type="pres">
      <dgm:prSet presAssocID="{F12A0DAF-766D-4F58-8B09-86081B3BA3D2}" presName="rootConnector" presStyleLbl="node3" presStyleIdx="13" presStyleCnt="17"/>
      <dgm:spPr/>
      <dgm:t>
        <a:bodyPr/>
        <a:lstStyle/>
        <a:p>
          <a:pPr rtl="1"/>
          <a:endParaRPr lang="ar-IQ"/>
        </a:p>
      </dgm:t>
    </dgm:pt>
    <dgm:pt modelId="{20C614B7-537C-4F0C-8B69-26BA9F2A9834}" type="pres">
      <dgm:prSet presAssocID="{F12A0DAF-766D-4F58-8B09-86081B3BA3D2}" presName="hierChild4" presStyleCnt="0"/>
      <dgm:spPr/>
    </dgm:pt>
    <dgm:pt modelId="{F2C093BA-7F91-4584-BC0E-CF757E9957F8}" type="pres">
      <dgm:prSet presAssocID="{F12A0DAF-766D-4F58-8B09-86081B3BA3D2}" presName="hierChild5" presStyleCnt="0"/>
      <dgm:spPr/>
    </dgm:pt>
    <dgm:pt modelId="{AF31CCAD-38E2-416C-A5EA-2E606B3B671E}" type="pres">
      <dgm:prSet presAssocID="{76FC2DD3-F37C-4A83-8F6B-34F5BD222DD9}" presName="Name111" presStyleLbl="parChTrans1D4" presStyleIdx="0" presStyleCnt="5"/>
      <dgm:spPr/>
      <dgm:t>
        <a:bodyPr/>
        <a:lstStyle/>
        <a:p>
          <a:pPr rtl="1"/>
          <a:endParaRPr lang="ar-IQ"/>
        </a:p>
      </dgm:t>
    </dgm:pt>
    <dgm:pt modelId="{8EEFB421-FC9D-4DB4-8813-A5F9F3F57C57}" type="pres">
      <dgm:prSet presAssocID="{A4CE1253-63B5-4759-B75C-1A9F1306A802}" presName="hierRoot3" presStyleCnt="0">
        <dgm:presLayoutVars>
          <dgm:hierBranch val="init"/>
        </dgm:presLayoutVars>
      </dgm:prSet>
      <dgm:spPr/>
    </dgm:pt>
    <dgm:pt modelId="{737BE024-0540-4285-A2C2-3FDD9A32A819}" type="pres">
      <dgm:prSet presAssocID="{A4CE1253-63B5-4759-B75C-1A9F1306A802}" presName="rootComposite3" presStyleCnt="0"/>
      <dgm:spPr/>
    </dgm:pt>
    <dgm:pt modelId="{16D2E12D-00B9-42B2-96A9-F871AE5F544C}" type="pres">
      <dgm:prSet presAssocID="{A4CE1253-63B5-4759-B75C-1A9F1306A802}" presName="rootText3" presStyleLbl="asst3" presStyleIdx="0" presStyleCnt="5" custScaleX="106387" custScaleY="189283">
        <dgm:presLayoutVars>
          <dgm:chPref val="3"/>
        </dgm:presLayoutVars>
      </dgm:prSet>
      <dgm:spPr/>
      <dgm:t>
        <a:bodyPr/>
        <a:lstStyle/>
        <a:p>
          <a:pPr rtl="1"/>
          <a:endParaRPr lang="ar-IQ"/>
        </a:p>
      </dgm:t>
    </dgm:pt>
    <dgm:pt modelId="{3BD49A3D-1DCF-4075-B398-0BD73F273EAC}" type="pres">
      <dgm:prSet presAssocID="{A4CE1253-63B5-4759-B75C-1A9F1306A802}" presName="rootConnector3" presStyleLbl="asst3" presStyleIdx="0" presStyleCnt="5"/>
      <dgm:spPr/>
      <dgm:t>
        <a:bodyPr/>
        <a:lstStyle/>
        <a:p>
          <a:pPr rtl="1"/>
          <a:endParaRPr lang="ar-IQ"/>
        </a:p>
      </dgm:t>
    </dgm:pt>
    <dgm:pt modelId="{A2C13715-C318-4EF0-93D2-BFC3D051A500}" type="pres">
      <dgm:prSet presAssocID="{A4CE1253-63B5-4759-B75C-1A9F1306A802}" presName="hierChild6" presStyleCnt="0"/>
      <dgm:spPr/>
    </dgm:pt>
    <dgm:pt modelId="{03B94B1F-01E0-424A-A5D8-71C530F01D63}" type="pres">
      <dgm:prSet presAssocID="{A4CE1253-63B5-4759-B75C-1A9F1306A802}" presName="hierChild7" presStyleCnt="0"/>
      <dgm:spPr/>
    </dgm:pt>
    <dgm:pt modelId="{27F8F65A-0FA2-46A5-8DF9-762B4B1AC8F5}" type="pres">
      <dgm:prSet presAssocID="{5291CD1C-3E74-44AD-942A-2EF29976A889}" presName="Name111" presStyleLbl="parChTrans1D4" presStyleIdx="1" presStyleCnt="5"/>
      <dgm:spPr/>
      <dgm:t>
        <a:bodyPr/>
        <a:lstStyle/>
        <a:p>
          <a:pPr rtl="1"/>
          <a:endParaRPr lang="ar-IQ"/>
        </a:p>
      </dgm:t>
    </dgm:pt>
    <dgm:pt modelId="{742CC0B7-5115-44D6-96CB-2D57CFC6007B}" type="pres">
      <dgm:prSet presAssocID="{36F43AB4-37B2-4EB1-8717-214CAB5C092C}" presName="hierRoot3" presStyleCnt="0">
        <dgm:presLayoutVars>
          <dgm:hierBranch val="init"/>
        </dgm:presLayoutVars>
      </dgm:prSet>
      <dgm:spPr/>
    </dgm:pt>
    <dgm:pt modelId="{23C9C7DA-7840-4D7E-8CAC-E1CE93FB9565}" type="pres">
      <dgm:prSet presAssocID="{36F43AB4-37B2-4EB1-8717-214CAB5C092C}" presName="rootComposite3" presStyleCnt="0"/>
      <dgm:spPr/>
    </dgm:pt>
    <dgm:pt modelId="{C7AEC5E4-235F-4E5E-A80D-79E8B47C8E52}" type="pres">
      <dgm:prSet presAssocID="{36F43AB4-37B2-4EB1-8717-214CAB5C092C}" presName="rootText3" presStyleLbl="asst3" presStyleIdx="1" presStyleCnt="5" custScaleX="101562" custScaleY="151952">
        <dgm:presLayoutVars>
          <dgm:chPref val="3"/>
        </dgm:presLayoutVars>
      </dgm:prSet>
      <dgm:spPr/>
      <dgm:t>
        <a:bodyPr/>
        <a:lstStyle/>
        <a:p>
          <a:pPr rtl="1"/>
          <a:endParaRPr lang="ar-IQ"/>
        </a:p>
      </dgm:t>
    </dgm:pt>
    <dgm:pt modelId="{1E861CF7-F2E3-4008-8FAA-4C38C286FFF8}" type="pres">
      <dgm:prSet presAssocID="{36F43AB4-37B2-4EB1-8717-214CAB5C092C}" presName="rootConnector3" presStyleLbl="asst3" presStyleIdx="1" presStyleCnt="5"/>
      <dgm:spPr/>
      <dgm:t>
        <a:bodyPr/>
        <a:lstStyle/>
        <a:p>
          <a:pPr rtl="1"/>
          <a:endParaRPr lang="ar-IQ"/>
        </a:p>
      </dgm:t>
    </dgm:pt>
    <dgm:pt modelId="{5A484995-89FD-4EF7-B8DA-CFB9632969FB}" type="pres">
      <dgm:prSet presAssocID="{36F43AB4-37B2-4EB1-8717-214CAB5C092C}" presName="hierChild6" presStyleCnt="0"/>
      <dgm:spPr/>
    </dgm:pt>
    <dgm:pt modelId="{06752118-5EEA-4C29-BF46-A905A0630685}" type="pres">
      <dgm:prSet presAssocID="{36F43AB4-37B2-4EB1-8717-214CAB5C092C}" presName="hierChild7" presStyleCnt="0"/>
      <dgm:spPr/>
    </dgm:pt>
    <dgm:pt modelId="{5B45F1D4-5F1F-4453-AE92-08B43F1B1466}" type="pres">
      <dgm:prSet presAssocID="{CA8684C5-32D9-4293-88CB-8A759B79B77A}" presName="Name111" presStyleLbl="parChTrans1D4" presStyleIdx="2" presStyleCnt="5"/>
      <dgm:spPr/>
      <dgm:t>
        <a:bodyPr/>
        <a:lstStyle/>
        <a:p>
          <a:pPr rtl="1"/>
          <a:endParaRPr lang="ar-IQ"/>
        </a:p>
      </dgm:t>
    </dgm:pt>
    <dgm:pt modelId="{0F7641DC-931B-4286-9C2C-EA81E10BFAF9}" type="pres">
      <dgm:prSet presAssocID="{A4BA8CA2-855A-4646-A523-0AD2C513970C}" presName="hierRoot3" presStyleCnt="0">
        <dgm:presLayoutVars>
          <dgm:hierBranch val="init"/>
        </dgm:presLayoutVars>
      </dgm:prSet>
      <dgm:spPr/>
    </dgm:pt>
    <dgm:pt modelId="{6AA98FB4-047B-4005-BC73-759E004FE8BF}" type="pres">
      <dgm:prSet presAssocID="{A4BA8CA2-855A-4646-A523-0AD2C513970C}" presName="rootComposite3" presStyleCnt="0"/>
      <dgm:spPr/>
    </dgm:pt>
    <dgm:pt modelId="{D7DA7810-4919-48AF-8282-931488C358B6}" type="pres">
      <dgm:prSet presAssocID="{A4BA8CA2-855A-4646-A523-0AD2C513970C}" presName="rootText3" presStyleLbl="asst3" presStyleIdx="2" presStyleCnt="5" custScaleX="121403" custScaleY="174686">
        <dgm:presLayoutVars>
          <dgm:chPref val="3"/>
        </dgm:presLayoutVars>
      </dgm:prSet>
      <dgm:spPr/>
      <dgm:t>
        <a:bodyPr/>
        <a:lstStyle/>
        <a:p>
          <a:pPr rtl="1"/>
          <a:endParaRPr lang="ar-IQ"/>
        </a:p>
      </dgm:t>
    </dgm:pt>
    <dgm:pt modelId="{7789B98B-83A6-4442-84A2-621669BA0309}" type="pres">
      <dgm:prSet presAssocID="{A4BA8CA2-855A-4646-A523-0AD2C513970C}" presName="rootConnector3" presStyleLbl="asst3" presStyleIdx="2" presStyleCnt="5"/>
      <dgm:spPr/>
      <dgm:t>
        <a:bodyPr/>
        <a:lstStyle/>
        <a:p>
          <a:pPr rtl="1"/>
          <a:endParaRPr lang="ar-IQ"/>
        </a:p>
      </dgm:t>
    </dgm:pt>
    <dgm:pt modelId="{F823A833-3853-4731-9418-6CBDF258202E}" type="pres">
      <dgm:prSet presAssocID="{A4BA8CA2-855A-4646-A523-0AD2C513970C}" presName="hierChild6" presStyleCnt="0"/>
      <dgm:spPr/>
    </dgm:pt>
    <dgm:pt modelId="{163C12FF-2FF0-4048-9BEB-46C45929CC9F}" type="pres">
      <dgm:prSet presAssocID="{A4BA8CA2-855A-4646-A523-0AD2C513970C}" presName="hierChild7" presStyleCnt="0"/>
      <dgm:spPr/>
    </dgm:pt>
    <dgm:pt modelId="{C813C0F8-C622-443C-83BE-2780AFA1DA0B}" type="pres">
      <dgm:prSet presAssocID="{3011E143-A2B3-4C36-A1D5-B2BD847A4A15}" presName="Name111" presStyleLbl="parChTrans1D4" presStyleIdx="3" presStyleCnt="5"/>
      <dgm:spPr/>
      <dgm:t>
        <a:bodyPr/>
        <a:lstStyle/>
        <a:p>
          <a:pPr rtl="1"/>
          <a:endParaRPr lang="ar-IQ"/>
        </a:p>
      </dgm:t>
    </dgm:pt>
    <dgm:pt modelId="{FADF80DD-1DDA-423B-8088-150422535729}" type="pres">
      <dgm:prSet presAssocID="{BB1D722A-8E11-4ABF-86AE-F83AD24E7635}" presName="hierRoot3" presStyleCnt="0">
        <dgm:presLayoutVars>
          <dgm:hierBranch val="init"/>
        </dgm:presLayoutVars>
      </dgm:prSet>
      <dgm:spPr/>
    </dgm:pt>
    <dgm:pt modelId="{CE168E20-2B39-42DB-B1AD-5B1C66EFECAD}" type="pres">
      <dgm:prSet presAssocID="{BB1D722A-8E11-4ABF-86AE-F83AD24E7635}" presName="rootComposite3" presStyleCnt="0"/>
      <dgm:spPr/>
    </dgm:pt>
    <dgm:pt modelId="{8C5B9E11-8214-4EFD-9AAF-11C87502FA92}" type="pres">
      <dgm:prSet presAssocID="{BB1D722A-8E11-4ABF-86AE-F83AD24E7635}" presName="rootText3" presStyleLbl="asst3" presStyleIdx="3" presStyleCnt="5" custScaleX="100000" custScaleY="174660">
        <dgm:presLayoutVars>
          <dgm:chPref val="3"/>
        </dgm:presLayoutVars>
      </dgm:prSet>
      <dgm:spPr/>
      <dgm:t>
        <a:bodyPr/>
        <a:lstStyle/>
        <a:p>
          <a:pPr rtl="1"/>
          <a:endParaRPr lang="ar-IQ"/>
        </a:p>
      </dgm:t>
    </dgm:pt>
    <dgm:pt modelId="{E1C38322-4474-4038-AB42-06C35F2644F2}" type="pres">
      <dgm:prSet presAssocID="{BB1D722A-8E11-4ABF-86AE-F83AD24E7635}" presName="rootConnector3" presStyleLbl="asst3" presStyleIdx="3" presStyleCnt="5"/>
      <dgm:spPr/>
      <dgm:t>
        <a:bodyPr/>
        <a:lstStyle/>
        <a:p>
          <a:pPr rtl="1"/>
          <a:endParaRPr lang="ar-IQ"/>
        </a:p>
      </dgm:t>
    </dgm:pt>
    <dgm:pt modelId="{30DD2CEF-0873-4A5E-8AF5-A958DF29D7DF}" type="pres">
      <dgm:prSet presAssocID="{BB1D722A-8E11-4ABF-86AE-F83AD24E7635}" presName="hierChild6" presStyleCnt="0"/>
      <dgm:spPr/>
    </dgm:pt>
    <dgm:pt modelId="{76FC9393-E2B0-4FC9-9833-B1722A775BDD}" type="pres">
      <dgm:prSet presAssocID="{BB1D722A-8E11-4ABF-86AE-F83AD24E7635}" presName="hierChild7" presStyleCnt="0"/>
      <dgm:spPr/>
    </dgm:pt>
    <dgm:pt modelId="{59F28C79-EEDF-414D-B653-082F12180ADD}" type="pres">
      <dgm:prSet presAssocID="{033570E1-D2EA-4C0B-98FE-2225A50499A8}" presName="Name111" presStyleLbl="parChTrans1D4" presStyleIdx="4" presStyleCnt="5"/>
      <dgm:spPr/>
      <dgm:t>
        <a:bodyPr/>
        <a:lstStyle/>
        <a:p>
          <a:pPr rtl="1"/>
          <a:endParaRPr lang="ar-IQ"/>
        </a:p>
      </dgm:t>
    </dgm:pt>
    <dgm:pt modelId="{C75B254E-FD12-43AD-9F97-3F9720CC0E28}" type="pres">
      <dgm:prSet presAssocID="{1E502754-F9B1-43FA-AD4C-F28C818862E6}" presName="hierRoot3" presStyleCnt="0">
        <dgm:presLayoutVars>
          <dgm:hierBranch val="init"/>
        </dgm:presLayoutVars>
      </dgm:prSet>
      <dgm:spPr/>
    </dgm:pt>
    <dgm:pt modelId="{D1CCCF76-E97F-4CE1-B093-3F44EC36B469}" type="pres">
      <dgm:prSet presAssocID="{1E502754-F9B1-43FA-AD4C-F28C818862E6}" presName="rootComposite3" presStyleCnt="0"/>
      <dgm:spPr/>
    </dgm:pt>
    <dgm:pt modelId="{E32247BD-BD0F-4582-A728-46C46BCE9582}" type="pres">
      <dgm:prSet presAssocID="{1E502754-F9B1-43FA-AD4C-F28C818862E6}" presName="rootText3" presStyleLbl="asst3" presStyleIdx="4" presStyleCnt="5" custScaleX="119578" custScaleY="151951">
        <dgm:presLayoutVars>
          <dgm:chPref val="3"/>
        </dgm:presLayoutVars>
      </dgm:prSet>
      <dgm:spPr/>
      <dgm:t>
        <a:bodyPr/>
        <a:lstStyle/>
        <a:p>
          <a:pPr rtl="1"/>
          <a:endParaRPr lang="ar-IQ"/>
        </a:p>
      </dgm:t>
    </dgm:pt>
    <dgm:pt modelId="{A038E002-2ABE-4D63-80A8-F35B84D5BB7D}" type="pres">
      <dgm:prSet presAssocID="{1E502754-F9B1-43FA-AD4C-F28C818862E6}" presName="rootConnector3" presStyleLbl="asst3" presStyleIdx="4" presStyleCnt="5"/>
      <dgm:spPr/>
      <dgm:t>
        <a:bodyPr/>
        <a:lstStyle/>
        <a:p>
          <a:pPr rtl="1"/>
          <a:endParaRPr lang="ar-IQ"/>
        </a:p>
      </dgm:t>
    </dgm:pt>
    <dgm:pt modelId="{F6F3B47D-294E-4DFD-8C19-F6B78B75072D}" type="pres">
      <dgm:prSet presAssocID="{1E502754-F9B1-43FA-AD4C-F28C818862E6}" presName="hierChild6" presStyleCnt="0"/>
      <dgm:spPr/>
    </dgm:pt>
    <dgm:pt modelId="{875E5A95-90AD-43DE-89A7-C6718FD9CCCA}" type="pres">
      <dgm:prSet presAssocID="{1E502754-F9B1-43FA-AD4C-F28C818862E6}" presName="hierChild7" presStyleCnt="0"/>
      <dgm:spPr/>
    </dgm:pt>
    <dgm:pt modelId="{37ECB1EB-8D92-49E4-9F52-0545E6FFA2EA}" type="pres">
      <dgm:prSet presAssocID="{3234F311-BAF1-4BDE-A760-76C40090B292}" presName="Name37" presStyleLbl="parChTrans1D3" presStyleIdx="14" presStyleCnt="17"/>
      <dgm:spPr/>
      <dgm:t>
        <a:bodyPr/>
        <a:lstStyle/>
        <a:p>
          <a:pPr rtl="1"/>
          <a:endParaRPr lang="ar-IQ"/>
        </a:p>
      </dgm:t>
    </dgm:pt>
    <dgm:pt modelId="{A2F9EBC1-66E1-4884-A260-F8100F9EF67E}" type="pres">
      <dgm:prSet presAssocID="{F20527F0-B699-4A35-AAA8-3AA9DD8B7B37}" presName="hierRoot2" presStyleCnt="0">
        <dgm:presLayoutVars>
          <dgm:hierBranch val="init"/>
        </dgm:presLayoutVars>
      </dgm:prSet>
      <dgm:spPr/>
    </dgm:pt>
    <dgm:pt modelId="{BF910235-12D9-441A-9A2D-2825E9E17409}" type="pres">
      <dgm:prSet presAssocID="{F20527F0-B699-4A35-AAA8-3AA9DD8B7B37}" presName="rootComposite" presStyleCnt="0"/>
      <dgm:spPr/>
    </dgm:pt>
    <dgm:pt modelId="{0D7C343C-4D5B-4303-897D-DBA492FEA4F7}" type="pres">
      <dgm:prSet presAssocID="{F20527F0-B699-4A35-AAA8-3AA9DD8B7B37}" presName="rootText" presStyleLbl="node3" presStyleIdx="14" presStyleCnt="17">
        <dgm:presLayoutVars>
          <dgm:chPref val="3"/>
        </dgm:presLayoutVars>
      </dgm:prSet>
      <dgm:spPr/>
      <dgm:t>
        <a:bodyPr/>
        <a:lstStyle/>
        <a:p>
          <a:pPr rtl="1"/>
          <a:endParaRPr lang="ar-IQ"/>
        </a:p>
      </dgm:t>
    </dgm:pt>
    <dgm:pt modelId="{35A0BF3F-7D3A-4BE1-9B5C-DC9F5C9A9C48}" type="pres">
      <dgm:prSet presAssocID="{F20527F0-B699-4A35-AAA8-3AA9DD8B7B37}" presName="rootConnector" presStyleLbl="node3" presStyleIdx="14" presStyleCnt="17"/>
      <dgm:spPr/>
      <dgm:t>
        <a:bodyPr/>
        <a:lstStyle/>
        <a:p>
          <a:pPr rtl="1"/>
          <a:endParaRPr lang="ar-IQ"/>
        </a:p>
      </dgm:t>
    </dgm:pt>
    <dgm:pt modelId="{5C23B58F-E7AF-496C-AB69-D5AC01F8B9A0}" type="pres">
      <dgm:prSet presAssocID="{F20527F0-B699-4A35-AAA8-3AA9DD8B7B37}" presName="hierChild4" presStyleCnt="0"/>
      <dgm:spPr/>
    </dgm:pt>
    <dgm:pt modelId="{3321A565-93D4-4300-87CD-40698C0755B1}" type="pres">
      <dgm:prSet presAssocID="{F20527F0-B699-4A35-AAA8-3AA9DD8B7B37}" presName="hierChild5" presStyleCnt="0"/>
      <dgm:spPr/>
    </dgm:pt>
    <dgm:pt modelId="{6C07871A-D047-474C-B6ED-66AE9D70369D}" type="pres">
      <dgm:prSet presAssocID="{506F17C5-D066-4AB9-950F-FD4CFE71C1E8}" presName="Name37" presStyleLbl="parChTrans1D3" presStyleIdx="15" presStyleCnt="17"/>
      <dgm:spPr/>
      <dgm:t>
        <a:bodyPr/>
        <a:lstStyle/>
        <a:p>
          <a:pPr rtl="1"/>
          <a:endParaRPr lang="ar-IQ"/>
        </a:p>
      </dgm:t>
    </dgm:pt>
    <dgm:pt modelId="{D0DE270A-A911-4764-9C50-1002E59ACCDB}" type="pres">
      <dgm:prSet presAssocID="{C65580C9-CB73-4E95-AEC7-88F6C1354EDE}" presName="hierRoot2" presStyleCnt="0">
        <dgm:presLayoutVars>
          <dgm:hierBranch val="init"/>
        </dgm:presLayoutVars>
      </dgm:prSet>
      <dgm:spPr/>
    </dgm:pt>
    <dgm:pt modelId="{71204705-4B76-47C4-8E99-5FD0890D8FE1}" type="pres">
      <dgm:prSet presAssocID="{C65580C9-CB73-4E95-AEC7-88F6C1354EDE}" presName="rootComposite" presStyleCnt="0"/>
      <dgm:spPr/>
    </dgm:pt>
    <dgm:pt modelId="{8028AAFB-C7FA-4C77-A0F0-EC11B123E90F}" type="pres">
      <dgm:prSet presAssocID="{C65580C9-CB73-4E95-AEC7-88F6C1354EDE}" presName="rootText" presStyleLbl="node3" presStyleIdx="15" presStyleCnt="17">
        <dgm:presLayoutVars>
          <dgm:chPref val="3"/>
        </dgm:presLayoutVars>
      </dgm:prSet>
      <dgm:spPr/>
      <dgm:t>
        <a:bodyPr/>
        <a:lstStyle/>
        <a:p>
          <a:pPr rtl="1"/>
          <a:endParaRPr lang="ar-IQ"/>
        </a:p>
      </dgm:t>
    </dgm:pt>
    <dgm:pt modelId="{73EAABE8-DEBC-4724-86BF-21C189CE43DF}" type="pres">
      <dgm:prSet presAssocID="{C65580C9-CB73-4E95-AEC7-88F6C1354EDE}" presName="rootConnector" presStyleLbl="node3" presStyleIdx="15" presStyleCnt="17"/>
      <dgm:spPr/>
      <dgm:t>
        <a:bodyPr/>
        <a:lstStyle/>
        <a:p>
          <a:pPr rtl="1"/>
          <a:endParaRPr lang="ar-IQ"/>
        </a:p>
      </dgm:t>
    </dgm:pt>
    <dgm:pt modelId="{4A9F2980-62E9-43AE-8F23-CDE5B1B72AE1}" type="pres">
      <dgm:prSet presAssocID="{C65580C9-CB73-4E95-AEC7-88F6C1354EDE}" presName="hierChild4" presStyleCnt="0"/>
      <dgm:spPr/>
    </dgm:pt>
    <dgm:pt modelId="{003E14D6-111C-40EC-80CA-0A4935D3D8CF}" type="pres">
      <dgm:prSet presAssocID="{C65580C9-CB73-4E95-AEC7-88F6C1354EDE}" presName="hierChild5" presStyleCnt="0"/>
      <dgm:spPr/>
    </dgm:pt>
    <dgm:pt modelId="{F549FF25-FF21-4525-A939-4BC79D98A613}" type="pres">
      <dgm:prSet presAssocID="{80344F75-92A8-488A-A3E4-190057CF4E2B}" presName="Name37" presStyleLbl="parChTrans1D3" presStyleIdx="16" presStyleCnt="17"/>
      <dgm:spPr/>
      <dgm:t>
        <a:bodyPr/>
        <a:lstStyle/>
        <a:p>
          <a:pPr rtl="1"/>
          <a:endParaRPr lang="ar-IQ"/>
        </a:p>
      </dgm:t>
    </dgm:pt>
    <dgm:pt modelId="{63C3F207-5D81-4462-A05B-FD6C758DE169}" type="pres">
      <dgm:prSet presAssocID="{AE84698F-6DFA-40F1-A48F-52B75E4CC6B2}" presName="hierRoot2" presStyleCnt="0">
        <dgm:presLayoutVars>
          <dgm:hierBranch val="init"/>
        </dgm:presLayoutVars>
      </dgm:prSet>
      <dgm:spPr/>
    </dgm:pt>
    <dgm:pt modelId="{6D680163-A109-4721-868B-4B30B0926DBC}" type="pres">
      <dgm:prSet presAssocID="{AE84698F-6DFA-40F1-A48F-52B75E4CC6B2}" presName="rootComposite" presStyleCnt="0"/>
      <dgm:spPr/>
    </dgm:pt>
    <dgm:pt modelId="{CE667C77-35FD-4047-8BF3-540B7F3CC71B}" type="pres">
      <dgm:prSet presAssocID="{AE84698F-6DFA-40F1-A48F-52B75E4CC6B2}" presName="rootText" presStyleLbl="node3" presStyleIdx="16" presStyleCnt="17">
        <dgm:presLayoutVars>
          <dgm:chPref val="3"/>
        </dgm:presLayoutVars>
      </dgm:prSet>
      <dgm:spPr/>
      <dgm:t>
        <a:bodyPr/>
        <a:lstStyle/>
        <a:p>
          <a:pPr rtl="1"/>
          <a:endParaRPr lang="ar-IQ"/>
        </a:p>
      </dgm:t>
    </dgm:pt>
    <dgm:pt modelId="{1617C183-AD38-4581-BEC2-59891B893746}" type="pres">
      <dgm:prSet presAssocID="{AE84698F-6DFA-40F1-A48F-52B75E4CC6B2}" presName="rootConnector" presStyleLbl="node3" presStyleIdx="16" presStyleCnt="17"/>
      <dgm:spPr/>
      <dgm:t>
        <a:bodyPr/>
        <a:lstStyle/>
        <a:p>
          <a:pPr rtl="1"/>
          <a:endParaRPr lang="ar-IQ"/>
        </a:p>
      </dgm:t>
    </dgm:pt>
    <dgm:pt modelId="{CDB2373A-9BFF-4547-89ED-C99DDB5F6120}" type="pres">
      <dgm:prSet presAssocID="{AE84698F-6DFA-40F1-A48F-52B75E4CC6B2}" presName="hierChild4" presStyleCnt="0"/>
      <dgm:spPr/>
    </dgm:pt>
    <dgm:pt modelId="{33CA38E1-F6C8-4F20-8AD0-440C15B10E1A}" type="pres">
      <dgm:prSet presAssocID="{AE84698F-6DFA-40F1-A48F-52B75E4CC6B2}" presName="hierChild5" presStyleCnt="0"/>
      <dgm:spPr/>
    </dgm:pt>
    <dgm:pt modelId="{5B713D8E-C7AA-4C64-8A68-0ABE0F44F91A}" type="pres">
      <dgm:prSet presAssocID="{DAD4F946-6FFB-445F-8CE5-EB8E9695E5E8}" presName="hierChild5" presStyleCnt="0"/>
      <dgm:spPr/>
    </dgm:pt>
    <dgm:pt modelId="{BE20ECC7-F080-40A4-B9CE-91B583C0DFF9}" type="pres">
      <dgm:prSet presAssocID="{EECB7B62-B0C3-4D20-BAAF-AE58B9184823}" presName="hierChild3" presStyleCnt="0"/>
      <dgm:spPr/>
    </dgm:pt>
  </dgm:ptLst>
  <dgm:cxnLst>
    <dgm:cxn modelId="{8D0E4731-55FF-48AB-9CB9-99665896AFC2}" type="presOf" srcId="{EECB7B62-B0C3-4D20-BAAF-AE58B9184823}" destId="{79755817-5512-4D0F-8C4C-ACFD9A0B896F}" srcOrd="1" destOrd="0" presId="urn:microsoft.com/office/officeart/2005/8/layout/orgChart1"/>
    <dgm:cxn modelId="{5D858389-A693-4905-ABDC-6438D587790C}" type="presOf" srcId="{746619AF-150E-4FE0-92AB-127BF1D0977D}" destId="{EFFE2767-FEAE-4A4A-B14A-6038520DD7C3}" srcOrd="0" destOrd="0" presId="urn:microsoft.com/office/officeart/2005/8/layout/orgChart1"/>
    <dgm:cxn modelId="{861B8645-60CA-405E-A8B0-9D8E11D2C2F2}" type="presOf" srcId="{4B5CE76C-876A-45CE-9805-EE20E759E5EF}" destId="{D9DF4B2E-0242-418F-8323-704C44ACD3A3}" srcOrd="0" destOrd="0" presId="urn:microsoft.com/office/officeart/2005/8/layout/orgChart1"/>
    <dgm:cxn modelId="{BFAD5806-BF6A-498D-9F52-8BF390DB09DB}" type="presOf" srcId="{6FCF0595-D10B-4DED-AED6-5B670536B892}" destId="{93A31769-6F44-4577-8888-7F2222F87C15}" srcOrd="1" destOrd="0" presId="urn:microsoft.com/office/officeart/2005/8/layout/orgChart1"/>
    <dgm:cxn modelId="{25255268-5789-4340-A6EA-B456EA4ADF67}" srcId="{6300823A-44E1-4720-9847-4589D28966FC}" destId="{EECB7B62-B0C3-4D20-BAAF-AE58B9184823}" srcOrd="0" destOrd="0" parTransId="{A8B9E98D-C620-4B3D-BA85-12C78004C771}" sibTransId="{7C6BBD6C-CE14-4D20-814F-217708230CC5}"/>
    <dgm:cxn modelId="{6746284A-E4B5-4403-AA7F-63CAF334E7C4}" srcId="{DAD4F946-6FFB-445F-8CE5-EB8E9695E5E8}" destId="{F12A0DAF-766D-4F58-8B09-86081B3BA3D2}" srcOrd="2" destOrd="0" parTransId="{A646C7CF-C743-4A7E-A657-7E5E2B0394E3}" sibTransId="{6741EE2C-26CA-4366-9136-3E82727CFA3E}"/>
    <dgm:cxn modelId="{A84ADEED-33A6-4A89-AC10-9AB1DA842C4B}" srcId="{F12A0DAF-766D-4F58-8B09-86081B3BA3D2}" destId="{1E502754-F9B1-43FA-AD4C-F28C818862E6}" srcOrd="4" destOrd="0" parTransId="{033570E1-D2EA-4C0B-98FE-2225A50499A8}" sibTransId="{8D941531-E7E6-43E4-9B62-9F5712BC5265}"/>
    <dgm:cxn modelId="{AE46D413-6764-4CAD-941A-E369F2979028}" type="presOf" srcId="{A4CE1253-63B5-4759-B75C-1A9F1306A802}" destId="{3BD49A3D-1DCF-4075-B398-0BD73F273EAC}" srcOrd="1" destOrd="0" presId="urn:microsoft.com/office/officeart/2005/8/layout/orgChart1"/>
    <dgm:cxn modelId="{29C22C58-9CEE-4475-9EB5-2A11FF60B1EE}" type="presOf" srcId="{6FCF0595-D10B-4DED-AED6-5B670536B892}" destId="{D359F815-7A01-4DAB-9052-850DB6473830}" srcOrd="0" destOrd="0" presId="urn:microsoft.com/office/officeart/2005/8/layout/orgChart1"/>
    <dgm:cxn modelId="{09E11AD0-6904-418C-8170-16AEBB6F3717}" type="presOf" srcId="{F20527F0-B699-4A35-AAA8-3AA9DD8B7B37}" destId="{0D7C343C-4D5B-4303-897D-DBA492FEA4F7}" srcOrd="0" destOrd="0" presId="urn:microsoft.com/office/officeart/2005/8/layout/orgChart1"/>
    <dgm:cxn modelId="{2627D384-E9E4-40F6-883C-23DCDC890576}" srcId="{DAD4F946-6FFB-445F-8CE5-EB8E9695E5E8}" destId="{6BB37812-C81E-4C0B-A685-19577AA112C7}" srcOrd="0" destOrd="0" parTransId="{9A85A3A4-9095-4E49-A64C-7E5FBDEE325E}" sibTransId="{C80937B7-F20C-47E9-A427-372A453D67EE}"/>
    <dgm:cxn modelId="{ED7690E8-A914-42A8-BF97-F7EA710AE24B}" type="presOf" srcId="{59B35D84-5391-4EED-BBFE-BEC74B7E43E9}" destId="{15AD9ACA-7676-41B9-AA24-8AED2FD20EB2}" srcOrd="0" destOrd="0" presId="urn:microsoft.com/office/officeart/2005/8/layout/orgChart1"/>
    <dgm:cxn modelId="{DDF5599C-5A0F-40B7-BC26-5F13AD256326}" type="presOf" srcId="{000B58FA-16A7-44AB-8188-BAEB117EDB2A}" destId="{DD57C05C-BB74-4EC9-A02E-65311A53FC30}" srcOrd="1" destOrd="0" presId="urn:microsoft.com/office/officeart/2005/8/layout/orgChart1"/>
    <dgm:cxn modelId="{A18FA28C-193B-4D09-BD3A-1443187E42FA}" type="presOf" srcId="{7E1B7ED7-798D-4478-A1D2-CFB78C0ADF7A}" destId="{B4E1E675-71E3-40B8-8B13-0B3431B96C2C}" srcOrd="0" destOrd="0" presId="urn:microsoft.com/office/officeart/2005/8/layout/orgChart1"/>
    <dgm:cxn modelId="{A9F77DA6-D436-4D13-B629-56A6DAD27C29}" type="presOf" srcId="{3EEB2722-75DC-4524-884B-CC693700CA35}" destId="{5F388E7E-02CF-45EA-961B-218FF6E061CC}" srcOrd="1" destOrd="0" presId="urn:microsoft.com/office/officeart/2005/8/layout/orgChart1"/>
    <dgm:cxn modelId="{3CE2F2BD-BBFB-408E-9FE2-5063BB29BA06}" srcId="{3EEB2722-75DC-4524-884B-CC693700CA35}" destId="{965FBBAE-E3F3-49E5-8017-63BFD3F44478}" srcOrd="2" destOrd="0" parTransId="{48850C21-5A2D-41E6-9581-8D53D4634F6B}" sibTransId="{6FE6B29B-53DA-4160-BA6F-8AA0E35FF13F}"/>
    <dgm:cxn modelId="{BA6D3764-E836-4AAF-84F1-DE8615FEDDAC}" srcId="{EECB7B62-B0C3-4D20-BAAF-AE58B9184823}" destId="{DAD4F946-6FFB-445F-8CE5-EB8E9695E5E8}" srcOrd="2" destOrd="0" parTransId="{ECAA99DF-45B2-4BD8-9B29-BC3B55BB85E0}" sibTransId="{AEB33588-43C5-4B9F-BD5A-0F8D7BAE33B5}"/>
    <dgm:cxn modelId="{0D271BCF-90F6-4279-AB95-3748FAD52D57}" type="presOf" srcId="{33A3F079-79DD-446B-BE1A-4AE09274B438}" destId="{D917EBE9-382A-4BFA-A156-B613A88FF32E}" srcOrd="0" destOrd="0" presId="urn:microsoft.com/office/officeart/2005/8/layout/orgChart1"/>
    <dgm:cxn modelId="{A9E38ECF-C904-4886-9914-F8CE2401E096}" srcId="{ACB18EB4-6EEA-4D30-9868-E4E4CF540A42}" destId="{4699E608-A28F-4862-A6A3-0ABFF7598BBB}" srcOrd="3" destOrd="0" parTransId="{351FF987-E407-4156-BA0A-F104558E4D0C}" sibTransId="{DC87617F-990E-47CB-8929-527BB004F002}"/>
    <dgm:cxn modelId="{C8000989-A5E4-4DB8-A1D9-4B299EC4D0D2}" type="presOf" srcId="{1E502754-F9B1-43FA-AD4C-F28C818862E6}" destId="{A038E002-2ABE-4D63-80A8-F35B84D5BB7D}" srcOrd="1" destOrd="0" presId="urn:microsoft.com/office/officeart/2005/8/layout/orgChart1"/>
    <dgm:cxn modelId="{AC71ADF8-B023-4D6D-B55E-941A0234BE7E}" type="presOf" srcId="{F12A0DAF-766D-4F58-8B09-86081B3BA3D2}" destId="{71515984-9268-4782-9461-3CBA9F8ECA43}" srcOrd="1" destOrd="0" presId="urn:microsoft.com/office/officeart/2005/8/layout/orgChart1"/>
    <dgm:cxn modelId="{2D98B236-4EF7-469D-A461-2B45D86F56A1}" type="presOf" srcId="{7E1B7ED7-798D-4478-A1D2-CFB78C0ADF7A}" destId="{6C04005C-919D-456E-B4B7-0EE0FA2B1036}" srcOrd="1" destOrd="0" presId="urn:microsoft.com/office/officeart/2005/8/layout/orgChart1"/>
    <dgm:cxn modelId="{56EEFDCF-CC0D-4201-B235-A84F36A26520}" type="presOf" srcId="{3EEB2722-75DC-4524-884B-CC693700CA35}" destId="{B6C097D6-5E35-40CE-8DC9-43088BCC9C3E}" srcOrd="0" destOrd="0" presId="urn:microsoft.com/office/officeart/2005/8/layout/orgChart1"/>
    <dgm:cxn modelId="{69FB6D66-37FC-42E4-8F51-FCE356C329F0}" type="presOf" srcId="{6E7CE07B-5E45-4B82-9794-2EC1674A8F66}" destId="{6BC25702-BEE2-4EBD-948D-EDA91544E45E}" srcOrd="0" destOrd="0" presId="urn:microsoft.com/office/officeart/2005/8/layout/orgChart1"/>
    <dgm:cxn modelId="{10DC1475-22C9-4353-B9D9-21DA1B439DFC}" type="presOf" srcId="{AE84698F-6DFA-40F1-A48F-52B75E4CC6B2}" destId="{CE667C77-35FD-4047-8BF3-540B7F3CC71B}" srcOrd="0" destOrd="0" presId="urn:microsoft.com/office/officeart/2005/8/layout/orgChart1"/>
    <dgm:cxn modelId="{CE69822D-4A1A-443C-A1F0-679B1FA2B077}" type="presOf" srcId="{506F17C5-D066-4AB9-950F-FD4CFE71C1E8}" destId="{6C07871A-D047-474C-B6ED-66AE9D70369D}" srcOrd="0" destOrd="0" presId="urn:microsoft.com/office/officeart/2005/8/layout/orgChart1"/>
    <dgm:cxn modelId="{73AD5ED2-AFF6-48D6-AC8A-AF7266522414}" type="presOf" srcId="{6BB37812-C81E-4C0B-A685-19577AA112C7}" destId="{D814BC84-4B68-4E5F-A05E-D8B63BDDE72D}" srcOrd="1" destOrd="0" presId="urn:microsoft.com/office/officeart/2005/8/layout/orgChart1"/>
    <dgm:cxn modelId="{3DFB57B8-0F3C-456D-9A8B-0C1737D9B252}" type="presOf" srcId="{5291CD1C-3E74-44AD-942A-2EF29976A889}" destId="{27F8F65A-0FA2-46A5-8DF9-762B4B1AC8F5}" srcOrd="0" destOrd="0" presId="urn:microsoft.com/office/officeart/2005/8/layout/orgChart1"/>
    <dgm:cxn modelId="{93F0F009-0D6C-4FEF-838B-F13C1DA18A60}" srcId="{EECB7B62-B0C3-4D20-BAAF-AE58B9184823}" destId="{ACB18EB4-6EEA-4D30-9868-E4E4CF540A42}" srcOrd="1" destOrd="0" parTransId="{E46A1F1F-7B8C-4542-A06F-18E783589602}" sibTransId="{75F84ED8-A4C2-4FA2-B95E-EA435E1E7046}"/>
    <dgm:cxn modelId="{10CA7F3B-D985-4B70-9D59-F80B3325945C}" type="presOf" srcId="{50A1D12A-C0F2-4215-BA4C-11F85FD491CB}" destId="{FC071922-311E-4573-BC10-00D39064E144}" srcOrd="1" destOrd="0" presId="urn:microsoft.com/office/officeart/2005/8/layout/orgChart1"/>
    <dgm:cxn modelId="{85EAD9DC-AD50-4F2C-9B3D-674E290043E4}" type="presOf" srcId="{E46A1F1F-7B8C-4542-A06F-18E783589602}" destId="{F82298CA-D017-4D62-AA5A-F8EA2829D16A}" srcOrd="0" destOrd="0" presId="urn:microsoft.com/office/officeart/2005/8/layout/orgChart1"/>
    <dgm:cxn modelId="{B5795E31-EF71-4DD9-AA57-4F827A2A6FB5}" srcId="{DAD4F946-6FFB-445F-8CE5-EB8E9695E5E8}" destId="{AE84698F-6DFA-40F1-A48F-52B75E4CC6B2}" srcOrd="5" destOrd="0" parTransId="{80344F75-92A8-488A-A3E4-190057CF4E2B}" sibTransId="{CCEA50AF-7875-4F11-8589-097EE3F50A43}"/>
    <dgm:cxn modelId="{F1AA535C-946B-46B1-A704-9B6FD592C2C7}" srcId="{3EEB2722-75DC-4524-884B-CC693700CA35}" destId="{8480F668-1E56-4838-84FE-F6C8A885B09D}" srcOrd="1" destOrd="0" parTransId="{4B5CE76C-876A-45CE-9805-EE20E759E5EF}" sibTransId="{9812596C-C74A-4185-A745-BD5D51BCB7E6}"/>
    <dgm:cxn modelId="{0D6E32A5-AA4F-41D2-9006-CD9B064170DE}" type="presOf" srcId="{FC8521BD-45BB-4865-93BA-DDF1BFC734FF}" destId="{5366765C-CEB8-4DF6-813E-6DA8357E4808}" srcOrd="0" destOrd="0" presId="urn:microsoft.com/office/officeart/2005/8/layout/orgChart1"/>
    <dgm:cxn modelId="{7BED97C7-FD83-4908-86FA-E374AAC66E9C}" srcId="{ACB18EB4-6EEA-4D30-9868-E4E4CF540A42}" destId="{7E1B7ED7-798D-4478-A1D2-CFB78C0ADF7A}" srcOrd="1" destOrd="0" parTransId="{E90FC637-BC46-4FA4-BB5C-C965014E291D}" sibTransId="{95F93579-2A4D-4CE4-A9E3-94D0AC8EB0F4}"/>
    <dgm:cxn modelId="{CF7AD3D6-B0FD-457E-8822-A565EBEFADAA}" type="presOf" srcId="{965FBBAE-E3F3-49E5-8017-63BFD3F44478}" destId="{A77C77CF-1FDC-4A9D-BD3C-5071B9487006}" srcOrd="0" destOrd="0" presId="urn:microsoft.com/office/officeart/2005/8/layout/orgChart1"/>
    <dgm:cxn modelId="{EFD0E1DB-3858-40DC-A674-563FBF8BC1EF}" type="presOf" srcId="{8480F668-1E56-4838-84FE-F6C8A885B09D}" destId="{2EDF0245-F49D-4756-8238-545FA1A8D13C}" srcOrd="1" destOrd="0" presId="urn:microsoft.com/office/officeart/2005/8/layout/orgChart1"/>
    <dgm:cxn modelId="{EBB21565-64CF-47EB-B8BF-8BA4F02D6BE5}" type="presOf" srcId="{50A1D12A-C0F2-4215-BA4C-11F85FD491CB}" destId="{251EAE02-B060-4AEB-8BEE-B3FF1C079782}" srcOrd="0" destOrd="0" presId="urn:microsoft.com/office/officeart/2005/8/layout/orgChart1"/>
    <dgm:cxn modelId="{C76A5886-073D-4E3A-9BDE-02C954C38564}" srcId="{ACB18EB4-6EEA-4D30-9868-E4E4CF540A42}" destId="{59B35D84-5391-4EED-BBFE-BEC74B7E43E9}" srcOrd="4" destOrd="0" parTransId="{FF13599A-D6BC-4026-8227-41DB48E8925C}" sibTransId="{E1625873-5EA0-47D4-8F55-6CDFF3A341E2}"/>
    <dgm:cxn modelId="{F2789469-62A6-4D91-95F4-06790FF90134}" srcId="{EECB7B62-B0C3-4D20-BAAF-AE58B9184823}" destId="{3EEB2722-75DC-4524-884B-CC693700CA35}" srcOrd="0" destOrd="0" parTransId="{FC8521BD-45BB-4865-93BA-DDF1BFC734FF}" sibTransId="{8DAA93EA-B699-48EF-90CB-EAE32B462EA8}"/>
    <dgm:cxn modelId="{FC1FB718-43CC-4143-B280-BF5F3B64176E}" type="presOf" srcId="{1E502754-F9B1-43FA-AD4C-F28C818862E6}" destId="{E32247BD-BD0F-4582-A728-46C46BCE9582}" srcOrd="0" destOrd="0" presId="urn:microsoft.com/office/officeart/2005/8/layout/orgChart1"/>
    <dgm:cxn modelId="{F89FDB54-EAE0-4513-AEC7-21F903BE7F8A}" type="presOf" srcId="{F12A0DAF-766D-4F58-8B09-86081B3BA3D2}" destId="{54C93199-6863-40DE-AEA5-16A1C218E941}" srcOrd="0" destOrd="0" presId="urn:microsoft.com/office/officeart/2005/8/layout/orgChart1"/>
    <dgm:cxn modelId="{B83AFBDE-14E9-4F65-9D9F-0BC82644EA18}" type="presOf" srcId="{271BB405-D7D2-4E5F-AAC1-DB4874ED5780}" destId="{C8573996-5B06-4D1B-AB17-2A4E6141D89C}" srcOrd="0" destOrd="0" presId="urn:microsoft.com/office/officeart/2005/8/layout/orgChart1"/>
    <dgm:cxn modelId="{1EFB1340-EB23-4FFE-BDC5-EE49B8D4AE02}" type="presOf" srcId="{BB1D722A-8E11-4ABF-86AE-F83AD24E7635}" destId="{8C5B9E11-8214-4EFD-9AAF-11C87502FA92}" srcOrd="0" destOrd="0" presId="urn:microsoft.com/office/officeart/2005/8/layout/orgChart1"/>
    <dgm:cxn modelId="{245747F3-E000-4D88-AD8C-606F544D1A1A}" type="presOf" srcId="{000B58FA-16A7-44AB-8188-BAEB117EDB2A}" destId="{AF0519CD-C0FF-40E5-AAAE-FAC4D106485E}" srcOrd="0" destOrd="0" presId="urn:microsoft.com/office/officeart/2005/8/layout/orgChart1"/>
    <dgm:cxn modelId="{2D229A7F-A6A2-4D20-A57F-1C4CB8F91712}" type="presOf" srcId="{A4BA8CA2-855A-4646-A523-0AD2C513970C}" destId="{D7DA7810-4919-48AF-8282-931488C358B6}" srcOrd="0" destOrd="0" presId="urn:microsoft.com/office/officeart/2005/8/layout/orgChart1"/>
    <dgm:cxn modelId="{4E793E50-69F8-43F9-A2E0-402A28B09C75}" srcId="{F12A0DAF-766D-4F58-8B09-86081B3BA3D2}" destId="{A4CE1253-63B5-4759-B75C-1A9F1306A802}" srcOrd="0" destOrd="0" parTransId="{76FC2DD3-F37C-4A83-8F6B-34F5BD222DD9}" sibTransId="{85901DE1-F08A-478E-9F23-A57FDD1B42E0}"/>
    <dgm:cxn modelId="{B4DBDFBD-D16D-4A78-92EF-02C3B7E75265}" type="presOf" srcId="{36F43AB4-37B2-4EB1-8717-214CAB5C092C}" destId="{C7AEC5E4-235F-4E5E-A80D-79E8B47C8E52}" srcOrd="0" destOrd="0" presId="urn:microsoft.com/office/officeart/2005/8/layout/orgChart1"/>
    <dgm:cxn modelId="{1A905098-5A1F-4E6A-82B3-1CB468C2662A}" type="presOf" srcId="{7C76A41B-FE65-4859-9B9D-A49BCFF559FF}" destId="{16B5E217-E649-49C0-B008-FFBE4FEFB86C}" srcOrd="0" destOrd="0" presId="urn:microsoft.com/office/officeart/2005/8/layout/orgChart1"/>
    <dgm:cxn modelId="{3510DA8A-3C1F-45AE-8884-3AB0D633A3AE}" type="presOf" srcId="{6300823A-44E1-4720-9847-4589D28966FC}" destId="{00B32A7C-DAB4-40FE-B855-ABA5393B1841}" srcOrd="0" destOrd="0" presId="urn:microsoft.com/office/officeart/2005/8/layout/orgChart1"/>
    <dgm:cxn modelId="{1982672C-F679-478D-B926-A6339BE9A0E8}" srcId="{3EEB2722-75DC-4524-884B-CC693700CA35}" destId="{6FCF0595-D10B-4DED-AED6-5B670536B892}" srcOrd="0" destOrd="0" parTransId="{51B2BE96-2F94-48F6-8129-0A2BEA2BA13E}" sibTransId="{2CC8118E-918D-4C62-B6E9-EBE492C6BFC7}"/>
    <dgm:cxn modelId="{425E3015-78C4-4F30-9D1A-19A01EA87C3E}" type="presOf" srcId="{51B2BE96-2F94-48F6-8129-0A2BEA2BA13E}" destId="{5F375A24-085F-4849-BFA3-DD821359D1C2}" srcOrd="0" destOrd="0" presId="urn:microsoft.com/office/officeart/2005/8/layout/orgChart1"/>
    <dgm:cxn modelId="{6152AE2F-199F-49A2-8152-5B2DEB92BE79}" type="presOf" srcId="{59B35D84-5391-4EED-BBFE-BEC74B7E43E9}" destId="{F2BD5FED-1AD1-48F9-9483-68DC468AF266}" srcOrd="1" destOrd="0" presId="urn:microsoft.com/office/officeart/2005/8/layout/orgChart1"/>
    <dgm:cxn modelId="{FBE1E9C0-9FDB-45BF-BE8D-888CC020E4B6}" srcId="{DAD4F946-6FFB-445F-8CE5-EB8E9695E5E8}" destId="{F20527F0-B699-4A35-AAA8-3AA9DD8B7B37}" srcOrd="3" destOrd="0" parTransId="{3234F311-BAF1-4BDE-A760-76C40090B292}" sibTransId="{314E6057-C5B9-4EA0-9AC7-7EED6F1E94CB}"/>
    <dgm:cxn modelId="{4047D33A-E333-438F-9173-0914AC6C7EF1}" type="presOf" srcId="{3DFCE8F8-8699-411D-B1F3-7542161B6573}" destId="{1181F6D4-15C8-4E30-890E-904FE54F1AC4}" srcOrd="0" destOrd="0" presId="urn:microsoft.com/office/officeart/2005/8/layout/orgChart1"/>
    <dgm:cxn modelId="{D6A69BC9-E0B9-494F-AC1B-9377C71A3D83}" type="presOf" srcId="{FF13599A-D6BC-4026-8227-41DB48E8925C}" destId="{58E4FC37-F652-4E99-A7D6-2EA8FF8F76C3}" srcOrd="0" destOrd="0" presId="urn:microsoft.com/office/officeart/2005/8/layout/orgChart1"/>
    <dgm:cxn modelId="{609D619B-86EF-4C20-ABB4-0B5D9A70187C}" type="presOf" srcId="{4699E608-A28F-4862-A6A3-0ABFF7598BBB}" destId="{11F4943C-0B1A-4E04-8571-D95EEE674E75}" srcOrd="1" destOrd="0" presId="urn:microsoft.com/office/officeart/2005/8/layout/orgChart1"/>
    <dgm:cxn modelId="{2216A3AF-8BD2-498D-B8EA-BDD82738A68C}" type="presOf" srcId="{0F38F556-26D4-4382-8DE8-C149F6FBAE24}" destId="{2326B23F-621F-4877-A399-32E16E3D09CD}" srcOrd="0" destOrd="0" presId="urn:microsoft.com/office/officeart/2005/8/layout/orgChart1"/>
    <dgm:cxn modelId="{2E9E34FC-C04F-4C96-8758-34C0E25CBF93}" type="presOf" srcId="{A4CE1253-63B5-4759-B75C-1A9F1306A802}" destId="{16D2E12D-00B9-42B2-96A9-F871AE5F544C}" srcOrd="0" destOrd="0" presId="urn:microsoft.com/office/officeart/2005/8/layout/orgChart1"/>
    <dgm:cxn modelId="{D3EEE353-38B2-4006-B1B8-52C4D00F5306}" type="presOf" srcId="{351FF987-E407-4156-BA0A-F104558E4D0C}" destId="{CF1A70BB-C398-45F6-9D8A-07EBB60ED4FE}" srcOrd="0" destOrd="0" presId="urn:microsoft.com/office/officeart/2005/8/layout/orgChart1"/>
    <dgm:cxn modelId="{0488DFC8-A0A8-4067-877C-7D1269B2B690}" type="presOf" srcId="{CA8684C5-32D9-4293-88CB-8A759B79B77A}" destId="{5B45F1D4-5F1F-4453-AE92-08B43F1B1466}" srcOrd="0" destOrd="0" presId="urn:microsoft.com/office/officeart/2005/8/layout/orgChart1"/>
    <dgm:cxn modelId="{53599BAE-F0CB-4FF3-BC1C-1B5379D5A8EE}" srcId="{ACB18EB4-6EEA-4D30-9868-E4E4CF540A42}" destId="{50A1D12A-C0F2-4215-BA4C-11F85FD491CB}" srcOrd="5" destOrd="0" parTransId="{0F38F556-26D4-4382-8DE8-C149F6FBAE24}" sibTransId="{C3A47392-E8E2-408B-B909-2FEAFDE8C1A0}"/>
    <dgm:cxn modelId="{1D1EAC87-CB56-4DAD-83D3-E7E2125FA726}" type="presOf" srcId="{36F43AB4-37B2-4EB1-8717-214CAB5C092C}" destId="{1E861CF7-F2E3-4008-8FAA-4C38C286FFF8}" srcOrd="1" destOrd="0" presId="urn:microsoft.com/office/officeart/2005/8/layout/orgChart1"/>
    <dgm:cxn modelId="{DC216CA9-6ACA-4629-8745-8E72B65CBD6A}" type="presOf" srcId="{ACB18EB4-6EEA-4D30-9868-E4E4CF540A42}" destId="{792448D3-CD67-401F-853D-9B985453B450}" srcOrd="0" destOrd="0" presId="urn:microsoft.com/office/officeart/2005/8/layout/orgChart1"/>
    <dgm:cxn modelId="{FA1FF532-D81E-488C-8CCF-FEE058A24567}" srcId="{DAD4F946-6FFB-445F-8CE5-EB8E9695E5E8}" destId="{C65580C9-CB73-4E95-AEC7-88F6C1354EDE}" srcOrd="4" destOrd="0" parTransId="{506F17C5-D066-4AB9-950F-FD4CFE71C1E8}" sibTransId="{158262E1-AE17-4A7C-86C5-7441AD531176}"/>
    <dgm:cxn modelId="{56D42BB9-57FF-41B5-B6DC-5F9ADDCCF29C}" type="presOf" srcId="{C65580C9-CB73-4E95-AEC7-88F6C1354EDE}" destId="{8028AAFB-C7FA-4C77-A0F0-EC11B123E90F}" srcOrd="0" destOrd="0" presId="urn:microsoft.com/office/officeart/2005/8/layout/orgChart1"/>
    <dgm:cxn modelId="{05467BCC-1780-4FB3-BC1F-BB5C3C48D5F0}" type="presOf" srcId="{4309A108-71D5-47F6-BD93-E3A66348123B}" destId="{D7A56DFB-DA2F-4009-B1C9-8C7CCE8F9D2A}" srcOrd="0" destOrd="0" presId="urn:microsoft.com/office/officeart/2005/8/layout/orgChart1"/>
    <dgm:cxn modelId="{8922F69C-C34F-4A32-B2CD-AED6DD6F252D}" type="presOf" srcId="{ECAA99DF-45B2-4BD8-9B29-BC3B55BB85E0}" destId="{A0C5F6A7-7302-456D-BD0A-3423DF132C7B}" srcOrd="0" destOrd="0" presId="urn:microsoft.com/office/officeart/2005/8/layout/orgChart1"/>
    <dgm:cxn modelId="{4EFA9B3E-B3C3-4354-B7DF-5A9584FEDDB5}" type="presOf" srcId="{E90FC637-BC46-4FA4-BB5C-C965014E291D}" destId="{F4DB3A3B-9154-4AA7-A262-D7FC7E12D47D}" srcOrd="0" destOrd="0" presId="urn:microsoft.com/office/officeart/2005/8/layout/orgChart1"/>
    <dgm:cxn modelId="{60968266-31BD-4A20-9B41-F42FEB114A23}" type="presOf" srcId="{80344F75-92A8-488A-A3E4-190057CF4E2B}" destId="{F549FF25-FF21-4525-A939-4BC79D98A613}" srcOrd="0" destOrd="0" presId="urn:microsoft.com/office/officeart/2005/8/layout/orgChart1"/>
    <dgm:cxn modelId="{FBFF03C8-576A-402D-9717-3DE60DA060EE}" type="presOf" srcId="{6BB37812-C81E-4C0B-A685-19577AA112C7}" destId="{CD5E6658-1020-40C4-8511-54ACD273585E}" srcOrd="0" destOrd="0" presId="urn:microsoft.com/office/officeart/2005/8/layout/orgChart1"/>
    <dgm:cxn modelId="{FCB26EEE-245A-4673-BFCA-3C650E7DB9F2}" srcId="{ACB18EB4-6EEA-4D30-9868-E4E4CF540A42}" destId="{55240570-63EA-474A-B49A-4BEDC8B41B1C}" srcOrd="6" destOrd="0" parTransId="{7C76A41B-FE65-4859-9B9D-A49BCFF559FF}" sibTransId="{7EAB7DCF-7F55-4AF9-8D24-C05AA2F2AF6E}"/>
    <dgm:cxn modelId="{F8F559F3-F99E-47E8-A8D1-41DA123B68F1}" type="presOf" srcId="{C65580C9-CB73-4E95-AEC7-88F6C1354EDE}" destId="{73EAABE8-DEBC-4724-86BF-21C189CE43DF}" srcOrd="1" destOrd="0" presId="urn:microsoft.com/office/officeart/2005/8/layout/orgChart1"/>
    <dgm:cxn modelId="{A7CF36B0-39B6-4B70-A56C-72BA2C2AB7F6}" type="presOf" srcId="{16E5E740-8F86-45F6-86E7-79CBB786B036}" destId="{EA05B84A-B6EC-4B2E-B457-E783638F3E12}" srcOrd="1" destOrd="0" presId="urn:microsoft.com/office/officeart/2005/8/layout/orgChart1"/>
    <dgm:cxn modelId="{9C9D95BB-30AC-4E03-8472-0CA10E646EAF}" type="presOf" srcId="{8480F668-1E56-4838-84FE-F6C8A885B09D}" destId="{426ADD9C-DD60-4743-A09E-7CE2CA7E3E0B}" srcOrd="0" destOrd="0" presId="urn:microsoft.com/office/officeart/2005/8/layout/orgChart1"/>
    <dgm:cxn modelId="{8ECEF08B-6FE9-4241-A30A-9FE6CC44E97D}" srcId="{ACB18EB4-6EEA-4D30-9868-E4E4CF540A42}" destId="{33A3F079-79DD-446B-BE1A-4AE09274B438}" srcOrd="0" destOrd="0" parTransId="{746619AF-150E-4FE0-92AB-127BF1D0977D}" sibTransId="{A3080359-C9E4-4B95-A95C-3B935EF2F02B}"/>
    <dgm:cxn modelId="{C119152B-C3B0-4AF1-9E5A-5990AA96DB29}" type="presOf" srcId="{48850C21-5A2D-41E6-9581-8D53D4634F6B}" destId="{B27089C4-5F6F-4E2E-A366-2D73A20B38EB}" srcOrd="0" destOrd="0" presId="urn:microsoft.com/office/officeart/2005/8/layout/orgChart1"/>
    <dgm:cxn modelId="{FFE51CD8-7B08-4099-9936-E5317E1D3F0E}" type="presOf" srcId="{BB1D722A-8E11-4ABF-86AE-F83AD24E7635}" destId="{E1C38322-4474-4038-AB42-06C35F2644F2}" srcOrd="1" destOrd="0" presId="urn:microsoft.com/office/officeart/2005/8/layout/orgChart1"/>
    <dgm:cxn modelId="{EA2D8383-9E25-4568-9168-61D49CF421CA}" srcId="{DAD4F946-6FFB-445F-8CE5-EB8E9695E5E8}" destId="{16E5E740-8F86-45F6-86E7-79CBB786B036}" srcOrd="1" destOrd="0" parTransId="{4309A108-71D5-47F6-BD93-E3A66348123B}" sibTransId="{6ECF53DB-0F98-4D85-8B9F-CC0C29370DEB}"/>
    <dgm:cxn modelId="{7AA45FD6-7E8E-49AD-A989-9803DD2E91F7}" type="presOf" srcId="{76FC2DD3-F37C-4A83-8F6B-34F5BD222DD9}" destId="{AF31CCAD-38E2-416C-A5EA-2E606B3B671E}" srcOrd="0" destOrd="0" presId="urn:microsoft.com/office/officeart/2005/8/layout/orgChart1"/>
    <dgm:cxn modelId="{2B79ACEB-667E-4DB3-9135-3BAE22114F94}" type="presOf" srcId="{3011E143-A2B3-4C36-A1D5-B2BD847A4A15}" destId="{C813C0F8-C622-443C-83BE-2780AFA1DA0B}" srcOrd="0" destOrd="0" presId="urn:microsoft.com/office/officeart/2005/8/layout/orgChart1"/>
    <dgm:cxn modelId="{389C051C-7E17-47F9-908D-CA9B89F9DC5A}" type="presOf" srcId="{ACB18EB4-6EEA-4D30-9868-E4E4CF540A42}" destId="{5BA6A049-CF20-44E6-8679-CFAC6CD6D1DE}" srcOrd="1" destOrd="0" presId="urn:microsoft.com/office/officeart/2005/8/layout/orgChart1"/>
    <dgm:cxn modelId="{FFA8E649-9F15-455A-A675-3C2B5A3B82A4}" type="presOf" srcId="{A646C7CF-C743-4A7E-A657-7E5E2B0394E3}" destId="{C3EB4A03-6F09-4E90-8FC6-F7A17A126394}" srcOrd="0" destOrd="0" presId="urn:microsoft.com/office/officeart/2005/8/layout/orgChart1"/>
    <dgm:cxn modelId="{109A908A-B42C-4A61-82A6-1B066C6AC3F7}" type="presOf" srcId="{33A3F079-79DD-446B-BE1A-4AE09274B438}" destId="{DF0E0B96-E31D-4B58-A74A-DDC9983D8B49}" srcOrd="1" destOrd="0" presId="urn:microsoft.com/office/officeart/2005/8/layout/orgChart1"/>
    <dgm:cxn modelId="{1F57F898-9A12-4A53-A5D8-A5E55861B75C}" type="presOf" srcId="{A4BA8CA2-855A-4646-A523-0AD2C513970C}" destId="{7789B98B-83A6-4442-84A2-621669BA0309}" srcOrd="1" destOrd="0" presId="urn:microsoft.com/office/officeart/2005/8/layout/orgChart1"/>
    <dgm:cxn modelId="{F7483BC0-CB26-4C2E-9DD8-128B62892B62}" type="presOf" srcId="{965FBBAE-E3F3-49E5-8017-63BFD3F44478}" destId="{F559A57D-999B-4EC4-9B91-211FBCCE1969}" srcOrd="1" destOrd="0" presId="urn:microsoft.com/office/officeart/2005/8/layout/orgChart1"/>
    <dgm:cxn modelId="{DFC4B0D8-4AA5-4F7C-9850-77539DB10B60}" type="presOf" srcId="{16E5E740-8F86-45F6-86E7-79CBB786B036}" destId="{7575DF63-7ECC-4AA3-9EBF-893F228E1604}" srcOrd="0" destOrd="0" presId="urn:microsoft.com/office/officeart/2005/8/layout/orgChart1"/>
    <dgm:cxn modelId="{6A3D93E5-B705-4FB2-A579-F2B870FE8795}" type="presOf" srcId="{3234F311-BAF1-4BDE-A760-76C40090B292}" destId="{37ECB1EB-8D92-49E4-9F52-0545E6FFA2EA}" srcOrd="0" destOrd="0" presId="urn:microsoft.com/office/officeart/2005/8/layout/orgChart1"/>
    <dgm:cxn modelId="{9C3A15C8-9EED-4B65-8EF7-D74C6692B9B4}" type="presOf" srcId="{DAD4F946-6FFB-445F-8CE5-EB8E9695E5E8}" destId="{A3CD169F-90EA-4517-875C-74C854B73727}" srcOrd="1" destOrd="0" presId="urn:microsoft.com/office/officeart/2005/8/layout/orgChart1"/>
    <dgm:cxn modelId="{1A4B9FE1-5693-4F6E-B96C-4010E5D2E411}" srcId="{F12A0DAF-766D-4F58-8B09-86081B3BA3D2}" destId="{BB1D722A-8E11-4ABF-86AE-F83AD24E7635}" srcOrd="3" destOrd="0" parTransId="{3011E143-A2B3-4C36-A1D5-B2BD847A4A15}" sibTransId="{C9F7F183-2757-4FD7-9626-730A1B4E253E}"/>
    <dgm:cxn modelId="{3E34A69B-AEC0-4DEC-BFE3-86CC191EF389}" srcId="{F12A0DAF-766D-4F58-8B09-86081B3BA3D2}" destId="{A4BA8CA2-855A-4646-A523-0AD2C513970C}" srcOrd="2" destOrd="0" parTransId="{CA8684C5-32D9-4293-88CB-8A759B79B77A}" sibTransId="{4FF602A0-F0D9-4128-ACD5-1990A765678A}"/>
    <dgm:cxn modelId="{C70781CF-CE24-4B8A-94F4-1BBAC5C9CD48}" type="presOf" srcId="{033570E1-D2EA-4C0B-98FE-2225A50499A8}" destId="{59F28C79-EEDF-414D-B653-082F12180ADD}" srcOrd="0" destOrd="0" presId="urn:microsoft.com/office/officeart/2005/8/layout/orgChart1"/>
    <dgm:cxn modelId="{AFD1A24B-A060-4BBA-8FA4-F70A342A74FD}" type="presOf" srcId="{55240570-63EA-474A-B49A-4BEDC8B41B1C}" destId="{F099B5D1-0B1C-49C1-9461-AED8D18E4DEF}" srcOrd="0" destOrd="0" presId="urn:microsoft.com/office/officeart/2005/8/layout/orgChart1"/>
    <dgm:cxn modelId="{97EA380B-DD10-4B50-9254-6D820DDF7AEE}" type="presOf" srcId="{6E7CE07B-5E45-4B82-9794-2EC1674A8F66}" destId="{992A7813-B6BA-4F0D-9BD2-3EBCBAB839EF}" srcOrd="1" destOrd="0" presId="urn:microsoft.com/office/officeart/2005/8/layout/orgChart1"/>
    <dgm:cxn modelId="{83FC8C18-1A7C-4CF7-8D65-604665103F48}" srcId="{3EEB2722-75DC-4524-884B-CC693700CA35}" destId="{000B58FA-16A7-44AB-8188-BAEB117EDB2A}" srcOrd="3" destOrd="0" parTransId="{271BB405-D7D2-4E5F-AAC1-DB4874ED5780}" sibTransId="{F3421255-5F1B-4B97-AE8A-04CA05BD85B9}"/>
    <dgm:cxn modelId="{62956811-F1E7-4A72-BDB2-6D25B8AAD02B}" type="presOf" srcId="{AE84698F-6DFA-40F1-A48F-52B75E4CC6B2}" destId="{1617C183-AD38-4581-BEC2-59891B893746}" srcOrd="1" destOrd="0" presId="urn:microsoft.com/office/officeart/2005/8/layout/orgChart1"/>
    <dgm:cxn modelId="{E047F02C-29FD-414F-A55D-8D5F969314F2}" type="presOf" srcId="{4699E608-A28F-4862-A6A3-0ABFF7598BBB}" destId="{16A04019-504D-4C8C-ADDB-4FCB03E7CEA3}" srcOrd="0" destOrd="0" presId="urn:microsoft.com/office/officeart/2005/8/layout/orgChart1"/>
    <dgm:cxn modelId="{F3023627-AFB9-49B5-BD44-62F4390ABDE2}" type="presOf" srcId="{F20527F0-B699-4A35-AAA8-3AA9DD8B7B37}" destId="{35A0BF3F-7D3A-4BE1-9B5C-DC9F5C9A9C48}" srcOrd="1" destOrd="0" presId="urn:microsoft.com/office/officeart/2005/8/layout/orgChart1"/>
    <dgm:cxn modelId="{284B0CDD-7320-4283-89EA-119520C6ABE4}" srcId="{ACB18EB4-6EEA-4D30-9868-E4E4CF540A42}" destId="{6E7CE07B-5E45-4B82-9794-2EC1674A8F66}" srcOrd="2" destOrd="0" parTransId="{3DFCE8F8-8699-411D-B1F3-7542161B6573}" sibTransId="{03B97962-3EBC-4A35-9126-471733813E03}"/>
    <dgm:cxn modelId="{C18671DF-DACF-4795-A884-1F1C8885EE0A}" srcId="{F12A0DAF-766D-4F58-8B09-86081B3BA3D2}" destId="{36F43AB4-37B2-4EB1-8717-214CAB5C092C}" srcOrd="1" destOrd="0" parTransId="{5291CD1C-3E74-44AD-942A-2EF29976A889}" sibTransId="{476DB143-71A4-4B58-83CD-4823D4129B54}"/>
    <dgm:cxn modelId="{655505D8-E296-4431-B244-9D23F08BEA2B}" type="presOf" srcId="{DAD4F946-6FFB-445F-8CE5-EB8E9695E5E8}" destId="{A5456795-270F-48E5-A1EF-2E3B83F5AAD3}" srcOrd="0" destOrd="0" presId="urn:microsoft.com/office/officeart/2005/8/layout/orgChart1"/>
    <dgm:cxn modelId="{679B0763-7B12-4B8E-BE94-936E0C65D18C}" type="presOf" srcId="{55240570-63EA-474A-B49A-4BEDC8B41B1C}" destId="{27BC552A-D059-48BD-BACA-FC469D663E6D}" srcOrd="1" destOrd="0" presId="urn:microsoft.com/office/officeart/2005/8/layout/orgChart1"/>
    <dgm:cxn modelId="{FD81EC1D-B87B-4B37-92F9-300702C72C72}" type="presOf" srcId="{EECB7B62-B0C3-4D20-BAAF-AE58B9184823}" destId="{F29BC8A0-72AF-4226-B2BB-94EAFCA2F008}" srcOrd="0" destOrd="0" presId="urn:microsoft.com/office/officeart/2005/8/layout/orgChart1"/>
    <dgm:cxn modelId="{9AD9D67D-F392-47B6-82AD-240A710CA965}" type="presOf" srcId="{9A85A3A4-9095-4E49-A64C-7E5FBDEE325E}" destId="{F6631547-211F-4EA9-9C09-7D63B185E427}" srcOrd="0" destOrd="0" presId="urn:microsoft.com/office/officeart/2005/8/layout/orgChart1"/>
    <dgm:cxn modelId="{44C3BA06-E48D-40EC-8118-7B2D268F5E62}" type="presParOf" srcId="{00B32A7C-DAB4-40FE-B855-ABA5393B1841}" destId="{0E31FEEA-477A-49D4-9130-6EA2232477AE}" srcOrd="0" destOrd="0" presId="urn:microsoft.com/office/officeart/2005/8/layout/orgChart1"/>
    <dgm:cxn modelId="{AAFE0949-948D-42B4-B46C-DF0AD4F3736C}" type="presParOf" srcId="{0E31FEEA-477A-49D4-9130-6EA2232477AE}" destId="{E4F8F023-BB58-4F8B-A835-334BE5473A85}" srcOrd="0" destOrd="0" presId="urn:microsoft.com/office/officeart/2005/8/layout/orgChart1"/>
    <dgm:cxn modelId="{0407B570-F660-48A9-B55C-7169E8436435}" type="presParOf" srcId="{E4F8F023-BB58-4F8B-A835-334BE5473A85}" destId="{F29BC8A0-72AF-4226-B2BB-94EAFCA2F008}" srcOrd="0" destOrd="0" presId="urn:microsoft.com/office/officeart/2005/8/layout/orgChart1"/>
    <dgm:cxn modelId="{FD9D3ECC-B3EE-40E8-BD77-C202FEAE2266}" type="presParOf" srcId="{E4F8F023-BB58-4F8B-A835-334BE5473A85}" destId="{79755817-5512-4D0F-8C4C-ACFD9A0B896F}" srcOrd="1" destOrd="0" presId="urn:microsoft.com/office/officeart/2005/8/layout/orgChart1"/>
    <dgm:cxn modelId="{75DBE63D-338D-4ED5-A232-6B2689822F8B}" type="presParOf" srcId="{0E31FEEA-477A-49D4-9130-6EA2232477AE}" destId="{3256C868-FBFC-42C8-92CF-FE57E83F09FC}" srcOrd="1" destOrd="0" presId="urn:microsoft.com/office/officeart/2005/8/layout/orgChart1"/>
    <dgm:cxn modelId="{637BFACF-C9AC-403B-A7C6-4CA803EBABF3}" type="presParOf" srcId="{3256C868-FBFC-42C8-92CF-FE57E83F09FC}" destId="{5366765C-CEB8-4DF6-813E-6DA8357E4808}" srcOrd="0" destOrd="0" presId="urn:microsoft.com/office/officeart/2005/8/layout/orgChart1"/>
    <dgm:cxn modelId="{51122924-9217-4F18-A44A-7899F51DEFEA}" type="presParOf" srcId="{3256C868-FBFC-42C8-92CF-FE57E83F09FC}" destId="{5684C226-B1B9-4364-BBCA-D23E59C170B0}" srcOrd="1" destOrd="0" presId="urn:microsoft.com/office/officeart/2005/8/layout/orgChart1"/>
    <dgm:cxn modelId="{C268AB61-55AB-4D27-BC12-F94A57425CE5}" type="presParOf" srcId="{5684C226-B1B9-4364-BBCA-D23E59C170B0}" destId="{4AA6C3F0-3ADA-4136-B490-7A8256B9D3F1}" srcOrd="0" destOrd="0" presId="urn:microsoft.com/office/officeart/2005/8/layout/orgChart1"/>
    <dgm:cxn modelId="{2F78CB00-277E-40B1-97D5-2271785E8C60}" type="presParOf" srcId="{4AA6C3F0-3ADA-4136-B490-7A8256B9D3F1}" destId="{B6C097D6-5E35-40CE-8DC9-43088BCC9C3E}" srcOrd="0" destOrd="0" presId="urn:microsoft.com/office/officeart/2005/8/layout/orgChart1"/>
    <dgm:cxn modelId="{62512D25-4397-49E3-934D-70A42AA04F59}" type="presParOf" srcId="{4AA6C3F0-3ADA-4136-B490-7A8256B9D3F1}" destId="{5F388E7E-02CF-45EA-961B-218FF6E061CC}" srcOrd="1" destOrd="0" presId="urn:microsoft.com/office/officeart/2005/8/layout/orgChart1"/>
    <dgm:cxn modelId="{B6AD42DA-2721-4342-8614-03CCCBD66F46}" type="presParOf" srcId="{5684C226-B1B9-4364-BBCA-D23E59C170B0}" destId="{ABC42ABB-67B9-4AC6-9E83-C9E9DCBD8FAE}" srcOrd="1" destOrd="0" presId="urn:microsoft.com/office/officeart/2005/8/layout/orgChart1"/>
    <dgm:cxn modelId="{F190B800-06EB-4905-9163-20A8C3DD6053}" type="presParOf" srcId="{ABC42ABB-67B9-4AC6-9E83-C9E9DCBD8FAE}" destId="{5F375A24-085F-4849-BFA3-DD821359D1C2}" srcOrd="0" destOrd="0" presId="urn:microsoft.com/office/officeart/2005/8/layout/orgChart1"/>
    <dgm:cxn modelId="{1A7C7F25-EACC-4D4F-A1BE-D6008F28CC28}" type="presParOf" srcId="{ABC42ABB-67B9-4AC6-9E83-C9E9DCBD8FAE}" destId="{CE73CAD5-DD53-4FE0-94EC-6747EB23E96B}" srcOrd="1" destOrd="0" presId="urn:microsoft.com/office/officeart/2005/8/layout/orgChart1"/>
    <dgm:cxn modelId="{05B65AF1-1E6A-4D84-9159-580291A52FDF}" type="presParOf" srcId="{CE73CAD5-DD53-4FE0-94EC-6747EB23E96B}" destId="{C05B4E87-1CD7-4EE1-BB60-2427C503CD33}" srcOrd="0" destOrd="0" presId="urn:microsoft.com/office/officeart/2005/8/layout/orgChart1"/>
    <dgm:cxn modelId="{2C33F378-722C-49F7-8B5E-4F46D8ED322A}" type="presParOf" srcId="{C05B4E87-1CD7-4EE1-BB60-2427C503CD33}" destId="{D359F815-7A01-4DAB-9052-850DB6473830}" srcOrd="0" destOrd="0" presId="urn:microsoft.com/office/officeart/2005/8/layout/orgChart1"/>
    <dgm:cxn modelId="{C4BB4144-FBB0-422D-A6F3-597583269CF3}" type="presParOf" srcId="{C05B4E87-1CD7-4EE1-BB60-2427C503CD33}" destId="{93A31769-6F44-4577-8888-7F2222F87C15}" srcOrd="1" destOrd="0" presId="urn:microsoft.com/office/officeart/2005/8/layout/orgChart1"/>
    <dgm:cxn modelId="{856B1694-1F7D-4758-BD5C-003A675F4DE3}" type="presParOf" srcId="{CE73CAD5-DD53-4FE0-94EC-6747EB23E96B}" destId="{F8047422-D77E-46C8-BE83-FA0C50743824}" srcOrd="1" destOrd="0" presId="urn:microsoft.com/office/officeart/2005/8/layout/orgChart1"/>
    <dgm:cxn modelId="{BE14BDEA-841C-4310-83CE-F0128EA58AFC}" type="presParOf" srcId="{CE73CAD5-DD53-4FE0-94EC-6747EB23E96B}" destId="{733E7B35-68FE-4FB2-8C3F-6002E3793838}" srcOrd="2" destOrd="0" presId="urn:microsoft.com/office/officeart/2005/8/layout/orgChart1"/>
    <dgm:cxn modelId="{B28A8B2A-ADF3-4AA2-B9F2-E85674760773}" type="presParOf" srcId="{ABC42ABB-67B9-4AC6-9E83-C9E9DCBD8FAE}" destId="{D9DF4B2E-0242-418F-8323-704C44ACD3A3}" srcOrd="2" destOrd="0" presId="urn:microsoft.com/office/officeart/2005/8/layout/orgChart1"/>
    <dgm:cxn modelId="{8EAD2BF1-7445-4C6C-87B7-33255F3168AC}" type="presParOf" srcId="{ABC42ABB-67B9-4AC6-9E83-C9E9DCBD8FAE}" destId="{5A970167-6117-439C-90C4-E7B7206264CB}" srcOrd="3" destOrd="0" presId="urn:microsoft.com/office/officeart/2005/8/layout/orgChart1"/>
    <dgm:cxn modelId="{BEC970AD-9DE5-4753-8D56-D08AB76B7657}" type="presParOf" srcId="{5A970167-6117-439C-90C4-E7B7206264CB}" destId="{97A5E0C8-0162-468B-9581-FE6150E9E19A}" srcOrd="0" destOrd="0" presId="urn:microsoft.com/office/officeart/2005/8/layout/orgChart1"/>
    <dgm:cxn modelId="{F0C99AB8-1CE3-4E29-AD11-8C82B5F117ED}" type="presParOf" srcId="{97A5E0C8-0162-468B-9581-FE6150E9E19A}" destId="{426ADD9C-DD60-4743-A09E-7CE2CA7E3E0B}" srcOrd="0" destOrd="0" presId="urn:microsoft.com/office/officeart/2005/8/layout/orgChart1"/>
    <dgm:cxn modelId="{7BB8F639-B74D-4BBD-8A31-911130C5EFB6}" type="presParOf" srcId="{97A5E0C8-0162-468B-9581-FE6150E9E19A}" destId="{2EDF0245-F49D-4756-8238-545FA1A8D13C}" srcOrd="1" destOrd="0" presId="urn:microsoft.com/office/officeart/2005/8/layout/orgChart1"/>
    <dgm:cxn modelId="{5E64E0B2-ACAF-4730-B7B7-D71F5E6B25CD}" type="presParOf" srcId="{5A970167-6117-439C-90C4-E7B7206264CB}" destId="{A12326E6-1B52-4480-AFEA-47E799E9C738}" srcOrd="1" destOrd="0" presId="urn:microsoft.com/office/officeart/2005/8/layout/orgChart1"/>
    <dgm:cxn modelId="{98388211-CAFC-4096-B1E9-D993962BD6B1}" type="presParOf" srcId="{5A970167-6117-439C-90C4-E7B7206264CB}" destId="{F31FE069-08EC-4C0E-8A15-04EA65988510}" srcOrd="2" destOrd="0" presId="urn:microsoft.com/office/officeart/2005/8/layout/orgChart1"/>
    <dgm:cxn modelId="{68A95512-FAB2-46D6-B8C7-FB950C9AE452}" type="presParOf" srcId="{ABC42ABB-67B9-4AC6-9E83-C9E9DCBD8FAE}" destId="{B27089C4-5F6F-4E2E-A366-2D73A20B38EB}" srcOrd="4" destOrd="0" presId="urn:microsoft.com/office/officeart/2005/8/layout/orgChart1"/>
    <dgm:cxn modelId="{E6411E54-DC55-4B9B-BE11-AB5A4F0B4032}" type="presParOf" srcId="{ABC42ABB-67B9-4AC6-9E83-C9E9DCBD8FAE}" destId="{7946D37A-D0A3-4CE4-984F-7710AC4633D0}" srcOrd="5" destOrd="0" presId="urn:microsoft.com/office/officeart/2005/8/layout/orgChart1"/>
    <dgm:cxn modelId="{13D03A5E-3AB6-4460-A72A-EBD052A9A01A}" type="presParOf" srcId="{7946D37A-D0A3-4CE4-984F-7710AC4633D0}" destId="{25EB6E0B-5C90-44E6-A34F-E26333847B08}" srcOrd="0" destOrd="0" presId="urn:microsoft.com/office/officeart/2005/8/layout/orgChart1"/>
    <dgm:cxn modelId="{7686A613-15D3-41EE-81D8-B2BE69093092}" type="presParOf" srcId="{25EB6E0B-5C90-44E6-A34F-E26333847B08}" destId="{A77C77CF-1FDC-4A9D-BD3C-5071B9487006}" srcOrd="0" destOrd="0" presId="urn:microsoft.com/office/officeart/2005/8/layout/orgChart1"/>
    <dgm:cxn modelId="{2816D9DD-3C9F-43ED-A4F9-EC21CC14A292}" type="presParOf" srcId="{25EB6E0B-5C90-44E6-A34F-E26333847B08}" destId="{F559A57D-999B-4EC4-9B91-211FBCCE1969}" srcOrd="1" destOrd="0" presId="urn:microsoft.com/office/officeart/2005/8/layout/orgChart1"/>
    <dgm:cxn modelId="{E3C86428-7937-4A33-A12B-1B5757A64D53}" type="presParOf" srcId="{7946D37A-D0A3-4CE4-984F-7710AC4633D0}" destId="{10B0F440-B0A5-4DEF-96FA-8DEA38FEB586}" srcOrd="1" destOrd="0" presId="urn:microsoft.com/office/officeart/2005/8/layout/orgChart1"/>
    <dgm:cxn modelId="{5734BC77-A681-4A15-8D5B-A169D3125B95}" type="presParOf" srcId="{7946D37A-D0A3-4CE4-984F-7710AC4633D0}" destId="{C5C46957-E5A2-4774-B929-C0B744595297}" srcOrd="2" destOrd="0" presId="urn:microsoft.com/office/officeart/2005/8/layout/orgChart1"/>
    <dgm:cxn modelId="{E9CE97F8-804A-46BD-B4CF-FDFE95D0C8A6}" type="presParOf" srcId="{ABC42ABB-67B9-4AC6-9E83-C9E9DCBD8FAE}" destId="{C8573996-5B06-4D1B-AB17-2A4E6141D89C}" srcOrd="6" destOrd="0" presId="urn:microsoft.com/office/officeart/2005/8/layout/orgChart1"/>
    <dgm:cxn modelId="{80E5DEF3-CB06-42D3-8996-7D907CFCA702}" type="presParOf" srcId="{ABC42ABB-67B9-4AC6-9E83-C9E9DCBD8FAE}" destId="{D43B8B91-0349-498D-AB51-D3E43075CB24}" srcOrd="7" destOrd="0" presId="urn:microsoft.com/office/officeart/2005/8/layout/orgChart1"/>
    <dgm:cxn modelId="{987750C3-5454-4EB1-8199-48E83774A674}" type="presParOf" srcId="{D43B8B91-0349-498D-AB51-D3E43075CB24}" destId="{DB6F57A1-85C4-46C1-A536-74C7C328282D}" srcOrd="0" destOrd="0" presId="urn:microsoft.com/office/officeart/2005/8/layout/orgChart1"/>
    <dgm:cxn modelId="{9C35267E-E198-454A-9207-37C70307C752}" type="presParOf" srcId="{DB6F57A1-85C4-46C1-A536-74C7C328282D}" destId="{AF0519CD-C0FF-40E5-AAAE-FAC4D106485E}" srcOrd="0" destOrd="0" presId="urn:microsoft.com/office/officeart/2005/8/layout/orgChart1"/>
    <dgm:cxn modelId="{3EB3EB40-D7C4-492F-894F-2B580B66C4F2}" type="presParOf" srcId="{DB6F57A1-85C4-46C1-A536-74C7C328282D}" destId="{DD57C05C-BB74-4EC9-A02E-65311A53FC30}" srcOrd="1" destOrd="0" presId="urn:microsoft.com/office/officeart/2005/8/layout/orgChart1"/>
    <dgm:cxn modelId="{44DC18AD-6A6A-47E7-892E-C5D717AAC19C}" type="presParOf" srcId="{D43B8B91-0349-498D-AB51-D3E43075CB24}" destId="{33E79E70-33BC-4A99-8F65-086641BC0E08}" srcOrd="1" destOrd="0" presId="urn:microsoft.com/office/officeart/2005/8/layout/orgChart1"/>
    <dgm:cxn modelId="{9CEFBF95-39E4-4EA1-BC16-2FCC7C76ECD6}" type="presParOf" srcId="{D43B8B91-0349-498D-AB51-D3E43075CB24}" destId="{F4945066-1230-4AFA-89E3-A8503862D359}" srcOrd="2" destOrd="0" presId="urn:microsoft.com/office/officeart/2005/8/layout/orgChart1"/>
    <dgm:cxn modelId="{4859F842-1EA7-4FAD-B071-2CAAC2ED07B2}" type="presParOf" srcId="{5684C226-B1B9-4364-BBCA-D23E59C170B0}" destId="{1CDA4569-933E-4A9F-A2F7-8C1FD53A40C6}" srcOrd="2" destOrd="0" presId="urn:microsoft.com/office/officeart/2005/8/layout/orgChart1"/>
    <dgm:cxn modelId="{8959FD90-E6C7-450A-A4A8-8EF6913127A1}" type="presParOf" srcId="{3256C868-FBFC-42C8-92CF-FE57E83F09FC}" destId="{F82298CA-D017-4D62-AA5A-F8EA2829D16A}" srcOrd="2" destOrd="0" presId="urn:microsoft.com/office/officeart/2005/8/layout/orgChart1"/>
    <dgm:cxn modelId="{628A2757-F157-4A29-A061-E4D05AB01F21}" type="presParOf" srcId="{3256C868-FBFC-42C8-92CF-FE57E83F09FC}" destId="{9E93C075-EDCC-4D08-8E8D-090828704646}" srcOrd="3" destOrd="0" presId="urn:microsoft.com/office/officeart/2005/8/layout/orgChart1"/>
    <dgm:cxn modelId="{2E15E305-89F6-4CFA-9119-3F9CEA7AFAD6}" type="presParOf" srcId="{9E93C075-EDCC-4D08-8E8D-090828704646}" destId="{0D7253CB-B737-4994-8768-BF2716003AE4}" srcOrd="0" destOrd="0" presId="urn:microsoft.com/office/officeart/2005/8/layout/orgChart1"/>
    <dgm:cxn modelId="{C23E6DD8-C51E-4D38-ABCB-21362BDBC04E}" type="presParOf" srcId="{0D7253CB-B737-4994-8768-BF2716003AE4}" destId="{792448D3-CD67-401F-853D-9B985453B450}" srcOrd="0" destOrd="0" presId="urn:microsoft.com/office/officeart/2005/8/layout/orgChart1"/>
    <dgm:cxn modelId="{A1EDDD90-71FF-483C-BA8B-F9CC8EBC0407}" type="presParOf" srcId="{0D7253CB-B737-4994-8768-BF2716003AE4}" destId="{5BA6A049-CF20-44E6-8679-CFAC6CD6D1DE}" srcOrd="1" destOrd="0" presId="urn:microsoft.com/office/officeart/2005/8/layout/orgChart1"/>
    <dgm:cxn modelId="{91D6B096-33B4-4011-B3FA-0FABB7479A32}" type="presParOf" srcId="{9E93C075-EDCC-4D08-8E8D-090828704646}" destId="{5E81C587-C0CB-4A5B-ADC0-C7635E3D0BFD}" srcOrd="1" destOrd="0" presId="urn:microsoft.com/office/officeart/2005/8/layout/orgChart1"/>
    <dgm:cxn modelId="{5F1D15D4-ABA3-48BE-AE41-38509429D355}" type="presParOf" srcId="{5E81C587-C0CB-4A5B-ADC0-C7635E3D0BFD}" destId="{EFFE2767-FEAE-4A4A-B14A-6038520DD7C3}" srcOrd="0" destOrd="0" presId="urn:microsoft.com/office/officeart/2005/8/layout/orgChart1"/>
    <dgm:cxn modelId="{D1F4AE33-F67C-4FF7-9C73-061180A1E436}" type="presParOf" srcId="{5E81C587-C0CB-4A5B-ADC0-C7635E3D0BFD}" destId="{E3E1802E-2380-4B55-A8FA-3143BEE8D60A}" srcOrd="1" destOrd="0" presId="urn:microsoft.com/office/officeart/2005/8/layout/orgChart1"/>
    <dgm:cxn modelId="{C7A58BEC-F92A-49B4-97C1-C14574340E16}" type="presParOf" srcId="{E3E1802E-2380-4B55-A8FA-3143BEE8D60A}" destId="{8A49DF01-FA54-498B-AC00-B7104B7711B2}" srcOrd="0" destOrd="0" presId="urn:microsoft.com/office/officeart/2005/8/layout/orgChart1"/>
    <dgm:cxn modelId="{ED002B07-7545-4A24-B5AA-3F4B56D73F24}" type="presParOf" srcId="{8A49DF01-FA54-498B-AC00-B7104B7711B2}" destId="{D917EBE9-382A-4BFA-A156-B613A88FF32E}" srcOrd="0" destOrd="0" presId="urn:microsoft.com/office/officeart/2005/8/layout/orgChart1"/>
    <dgm:cxn modelId="{785F926F-32BE-4285-8EFD-722F263D7A66}" type="presParOf" srcId="{8A49DF01-FA54-498B-AC00-B7104B7711B2}" destId="{DF0E0B96-E31D-4B58-A74A-DDC9983D8B49}" srcOrd="1" destOrd="0" presId="urn:microsoft.com/office/officeart/2005/8/layout/orgChart1"/>
    <dgm:cxn modelId="{2E7949B6-AB48-4AA2-B31E-46B8823F84B5}" type="presParOf" srcId="{E3E1802E-2380-4B55-A8FA-3143BEE8D60A}" destId="{7198D0A3-A8A7-4B6C-AF0C-AE5BE0F118FA}" srcOrd="1" destOrd="0" presId="urn:microsoft.com/office/officeart/2005/8/layout/orgChart1"/>
    <dgm:cxn modelId="{CD586B28-72C6-42C7-B062-B63C8717444C}" type="presParOf" srcId="{E3E1802E-2380-4B55-A8FA-3143BEE8D60A}" destId="{FD04EF9B-07BA-4C58-B70A-E7DDA99F523D}" srcOrd="2" destOrd="0" presId="urn:microsoft.com/office/officeart/2005/8/layout/orgChart1"/>
    <dgm:cxn modelId="{CB8F0EC5-7197-4371-B421-504E5D0FB51C}" type="presParOf" srcId="{5E81C587-C0CB-4A5B-ADC0-C7635E3D0BFD}" destId="{F4DB3A3B-9154-4AA7-A262-D7FC7E12D47D}" srcOrd="2" destOrd="0" presId="urn:microsoft.com/office/officeart/2005/8/layout/orgChart1"/>
    <dgm:cxn modelId="{C5E0DC0C-9FE8-4047-B402-AAA35D93228C}" type="presParOf" srcId="{5E81C587-C0CB-4A5B-ADC0-C7635E3D0BFD}" destId="{670E38C4-304D-473E-A9AF-3BF378D0ACFA}" srcOrd="3" destOrd="0" presId="urn:microsoft.com/office/officeart/2005/8/layout/orgChart1"/>
    <dgm:cxn modelId="{18A6B345-17AE-40BD-BEED-7D69A7081A27}" type="presParOf" srcId="{670E38C4-304D-473E-A9AF-3BF378D0ACFA}" destId="{0FFE0B9E-1886-482A-8E99-D3D01D0306C4}" srcOrd="0" destOrd="0" presId="urn:microsoft.com/office/officeart/2005/8/layout/orgChart1"/>
    <dgm:cxn modelId="{842DA6AE-A0BE-444D-937A-E40F16BCA74F}" type="presParOf" srcId="{0FFE0B9E-1886-482A-8E99-D3D01D0306C4}" destId="{B4E1E675-71E3-40B8-8B13-0B3431B96C2C}" srcOrd="0" destOrd="0" presId="urn:microsoft.com/office/officeart/2005/8/layout/orgChart1"/>
    <dgm:cxn modelId="{2B091042-BE7F-43F8-BCC3-F1FBC2D34404}" type="presParOf" srcId="{0FFE0B9E-1886-482A-8E99-D3D01D0306C4}" destId="{6C04005C-919D-456E-B4B7-0EE0FA2B1036}" srcOrd="1" destOrd="0" presId="urn:microsoft.com/office/officeart/2005/8/layout/orgChart1"/>
    <dgm:cxn modelId="{5CDCE258-4E60-447B-8B45-13694D0C6D25}" type="presParOf" srcId="{670E38C4-304D-473E-A9AF-3BF378D0ACFA}" destId="{1F16D0E5-95C0-413B-B5A7-7BF53056BDF2}" srcOrd="1" destOrd="0" presId="urn:microsoft.com/office/officeart/2005/8/layout/orgChart1"/>
    <dgm:cxn modelId="{DA4DCD58-8E0D-4355-8A3F-A7C552EF9B9C}" type="presParOf" srcId="{670E38C4-304D-473E-A9AF-3BF378D0ACFA}" destId="{8D13588E-95BB-4E07-B8A5-D89720F76E09}" srcOrd="2" destOrd="0" presId="urn:microsoft.com/office/officeart/2005/8/layout/orgChart1"/>
    <dgm:cxn modelId="{C41E2D07-9E49-4AE0-8815-0F2E12A599FD}" type="presParOf" srcId="{5E81C587-C0CB-4A5B-ADC0-C7635E3D0BFD}" destId="{1181F6D4-15C8-4E30-890E-904FE54F1AC4}" srcOrd="4" destOrd="0" presId="urn:microsoft.com/office/officeart/2005/8/layout/orgChart1"/>
    <dgm:cxn modelId="{CA54664D-2C15-4E58-BAD4-AF8DDAC48D0F}" type="presParOf" srcId="{5E81C587-C0CB-4A5B-ADC0-C7635E3D0BFD}" destId="{EBDF47CA-8023-4541-B362-180F2FC6C1F1}" srcOrd="5" destOrd="0" presId="urn:microsoft.com/office/officeart/2005/8/layout/orgChart1"/>
    <dgm:cxn modelId="{481A172E-F580-4BBD-8DDB-3D66881B5176}" type="presParOf" srcId="{EBDF47CA-8023-4541-B362-180F2FC6C1F1}" destId="{54ACD77B-5270-4EC8-8141-676C01731734}" srcOrd="0" destOrd="0" presId="urn:microsoft.com/office/officeart/2005/8/layout/orgChart1"/>
    <dgm:cxn modelId="{3134D581-DBD4-464E-8921-6804792FD4A0}" type="presParOf" srcId="{54ACD77B-5270-4EC8-8141-676C01731734}" destId="{6BC25702-BEE2-4EBD-948D-EDA91544E45E}" srcOrd="0" destOrd="0" presId="urn:microsoft.com/office/officeart/2005/8/layout/orgChart1"/>
    <dgm:cxn modelId="{A6E0ABB3-B56F-43E0-B507-DBA73FF760E9}" type="presParOf" srcId="{54ACD77B-5270-4EC8-8141-676C01731734}" destId="{992A7813-B6BA-4F0D-9BD2-3EBCBAB839EF}" srcOrd="1" destOrd="0" presId="urn:microsoft.com/office/officeart/2005/8/layout/orgChart1"/>
    <dgm:cxn modelId="{9F42C111-35E3-4B84-9542-693705038280}" type="presParOf" srcId="{EBDF47CA-8023-4541-B362-180F2FC6C1F1}" destId="{CFE1810B-90DF-4BBE-92F4-FEB3D6FC7A26}" srcOrd="1" destOrd="0" presId="urn:microsoft.com/office/officeart/2005/8/layout/orgChart1"/>
    <dgm:cxn modelId="{BDED487D-3FB2-4C76-877E-28D14CAAE2CE}" type="presParOf" srcId="{EBDF47CA-8023-4541-B362-180F2FC6C1F1}" destId="{BCBA5815-84B8-4D95-B0D1-4A90E01DD6CB}" srcOrd="2" destOrd="0" presId="urn:microsoft.com/office/officeart/2005/8/layout/orgChart1"/>
    <dgm:cxn modelId="{1AED472F-2392-4EE1-B969-64CC8C0F2F0F}" type="presParOf" srcId="{5E81C587-C0CB-4A5B-ADC0-C7635E3D0BFD}" destId="{CF1A70BB-C398-45F6-9D8A-07EBB60ED4FE}" srcOrd="6" destOrd="0" presId="urn:microsoft.com/office/officeart/2005/8/layout/orgChart1"/>
    <dgm:cxn modelId="{D6CE607F-D21B-4727-8E5D-E5CBD35FC31E}" type="presParOf" srcId="{5E81C587-C0CB-4A5B-ADC0-C7635E3D0BFD}" destId="{17DF7399-50D0-4151-9E50-DAFD3B6437EF}" srcOrd="7" destOrd="0" presId="urn:microsoft.com/office/officeart/2005/8/layout/orgChart1"/>
    <dgm:cxn modelId="{9B875A7C-374D-4175-AEB2-6D06210C92BB}" type="presParOf" srcId="{17DF7399-50D0-4151-9E50-DAFD3B6437EF}" destId="{50BAB461-3466-4C8B-A978-D5BD4355D832}" srcOrd="0" destOrd="0" presId="urn:microsoft.com/office/officeart/2005/8/layout/orgChart1"/>
    <dgm:cxn modelId="{AFC8D8B5-C03F-4582-914E-6FF6B8F29613}" type="presParOf" srcId="{50BAB461-3466-4C8B-A978-D5BD4355D832}" destId="{16A04019-504D-4C8C-ADDB-4FCB03E7CEA3}" srcOrd="0" destOrd="0" presId="urn:microsoft.com/office/officeart/2005/8/layout/orgChart1"/>
    <dgm:cxn modelId="{A172AB35-997D-48B3-A2F3-6FF93ABBA59D}" type="presParOf" srcId="{50BAB461-3466-4C8B-A978-D5BD4355D832}" destId="{11F4943C-0B1A-4E04-8571-D95EEE674E75}" srcOrd="1" destOrd="0" presId="urn:microsoft.com/office/officeart/2005/8/layout/orgChart1"/>
    <dgm:cxn modelId="{769EFD82-58D4-4D38-952A-CEA983226A22}" type="presParOf" srcId="{17DF7399-50D0-4151-9E50-DAFD3B6437EF}" destId="{54CA42D5-3D56-472D-B3AA-249D1329F273}" srcOrd="1" destOrd="0" presId="urn:microsoft.com/office/officeart/2005/8/layout/orgChart1"/>
    <dgm:cxn modelId="{223845DE-02C4-4B64-8936-045FD8675C99}" type="presParOf" srcId="{17DF7399-50D0-4151-9E50-DAFD3B6437EF}" destId="{9F78F558-2579-43DA-B710-1AB4310A604A}" srcOrd="2" destOrd="0" presId="urn:microsoft.com/office/officeart/2005/8/layout/orgChart1"/>
    <dgm:cxn modelId="{67E36EAA-069D-4746-AB4C-999BD03F8737}" type="presParOf" srcId="{5E81C587-C0CB-4A5B-ADC0-C7635E3D0BFD}" destId="{58E4FC37-F652-4E99-A7D6-2EA8FF8F76C3}" srcOrd="8" destOrd="0" presId="urn:microsoft.com/office/officeart/2005/8/layout/orgChart1"/>
    <dgm:cxn modelId="{1A498EC5-3EAF-4071-99B8-0C90C42D3839}" type="presParOf" srcId="{5E81C587-C0CB-4A5B-ADC0-C7635E3D0BFD}" destId="{D26C1CD0-1647-4354-8BD6-EC36EA508AC1}" srcOrd="9" destOrd="0" presId="urn:microsoft.com/office/officeart/2005/8/layout/orgChart1"/>
    <dgm:cxn modelId="{12C8F9CF-3657-46DD-88B0-C56373D67F06}" type="presParOf" srcId="{D26C1CD0-1647-4354-8BD6-EC36EA508AC1}" destId="{4BD4BC9E-5BC0-4BC7-A8E9-BDD54C461558}" srcOrd="0" destOrd="0" presId="urn:microsoft.com/office/officeart/2005/8/layout/orgChart1"/>
    <dgm:cxn modelId="{0F36CA73-47EC-428D-992A-4E9C7D9025D9}" type="presParOf" srcId="{4BD4BC9E-5BC0-4BC7-A8E9-BDD54C461558}" destId="{15AD9ACA-7676-41B9-AA24-8AED2FD20EB2}" srcOrd="0" destOrd="0" presId="urn:microsoft.com/office/officeart/2005/8/layout/orgChart1"/>
    <dgm:cxn modelId="{41C2137F-D1DD-48CB-AF10-5FF0F6FAB156}" type="presParOf" srcId="{4BD4BC9E-5BC0-4BC7-A8E9-BDD54C461558}" destId="{F2BD5FED-1AD1-48F9-9483-68DC468AF266}" srcOrd="1" destOrd="0" presId="urn:microsoft.com/office/officeart/2005/8/layout/orgChart1"/>
    <dgm:cxn modelId="{909309E8-0FEA-4CAC-B63E-D6F3A6F022E4}" type="presParOf" srcId="{D26C1CD0-1647-4354-8BD6-EC36EA508AC1}" destId="{C3318409-4218-45F8-8146-83DB23054E2B}" srcOrd="1" destOrd="0" presId="urn:microsoft.com/office/officeart/2005/8/layout/orgChart1"/>
    <dgm:cxn modelId="{DD3C5C8A-DD8D-44C0-9227-585F03200B0D}" type="presParOf" srcId="{D26C1CD0-1647-4354-8BD6-EC36EA508AC1}" destId="{A2241FF8-BD6D-4FF7-8B1F-508264F4F970}" srcOrd="2" destOrd="0" presId="urn:microsoft.com/office/officeart/2005/8/layout/orgChart1"/>
    <dgm:cxn modelId="{443CBAA1-0C4D-4589-94B8-D43B6399FB3C}" type="presParOf" srcId="{5E81C587-C0CB-4A5B-ADC0-C7635E3D0BFD}" destId="{2326B23F-621F-4877-A399-32E16E3D09CD}" srcOrd="10" destOrd="0" presId="urn:microsoft.com/office/officeart/2005/8/layout/orgChart1"/>
    <dgm:cxn modelId="{82E105D2-107A-4B17-926B-3363E70022DA}" type="presParOf" srcId="{5E81C587-C0CB-4A5B-ADC0-C7635E3D0BFD}" destId="{F831596B-6A4C-4B51-8CCF-EBD6B03525E7}" srcOrd="11" destOrd="0" presId="urn:microsoft.com/office/officeart/2005/8/layout/orgChart1"/>
    <dgm:cxn modelId="{DD28EF8D-F541-4B1C-9628-747191749C25}" type="presParOf" srcId="{F831596B-6A4C-4B51-8CCF-EBD6B03525E7}" destId="{C04C19FF-B2CB-49D1-A036-A438BDE83423}" srcOrd="0" destOrd="0" presId="urn:microsoft.com/office/officeart/2005/8/layout/orgChart1"/>
    <dgm:cxn modelId="{4900D80E-8FA0-454C-BE89-CFB7729CB27E}" type="presParOf" srcId="{C04C19FF-B2CB-49D1-A036-A438BDE83423}" destId="{251EAE02-B060-4AEB-8BEE-B3FF1C079782}" srcOrd="0" destOrd="0" presId="urn:microsoft.com/office/officeart/2005/8/layout/orgChart1"/>
    <dgm:cxn modelId="{078C5FF5-2984-411A-8A9C-F4715A49133E}" type="presParOf" srcId="{C04C19FF-B2CB-49D1-A036-A438BDE83423}" destId="{FC071922-311E-4573-BC10-00D39064E144}" srcOrd="1" destOrd="0" presId="urn:microsoft.com/office/officeart/2005/8/layout/orgChart1"/>
    <dgm:cxn modelId="{2D799C0D-341A-4A38-98A9-CB24A511CF88}" type="presParOf" srcId="{F831596B-6A4C-4B51-8CCF-EBD6B03525E7}" destId="{B5EE6CB2-2E10-4011-A2A6-06DD13A96BF3}" srcOrd="1" destOrd="0" presId="urn:microsoft.com/office/officeart/2005/8/layout/orgChart1"/>
    <dgm:cxn modelId="{B94EC8C4-CD47-4031-862C-EFE28BD0B225}" type="presParOf" srcId="{F831596B-6A4C-4B51-8CCF-EBD6B03525E7}" destId="{C7402054-23A7-44AA-A658-034EE81A2EC8}" srcOrd="2" destOrd="0" presId="urn:microsoft.com/office/officeart/2005/8/layout/orgChart1"/>
    <dgm:cxn modelId="{7D9CE3C6-A099-4BF3-931B-8D8ADF6011DC}" type="presParOf" srcId="{5E81C587-C0CB-4A5B-ADC0-C7635E3D0BFD}" destId="{16B5E217-E649-49C0-B008-FFBE4FEFB86C}" srcOrd="12" destOrd="0" presId="urn:microsoft.com/office/officeart/2005/8/layout/orgChart1"/>
    <dgm:cxn modelId="{4D057FB3-DF43-4B54-8FCF-5E8A944E5E8A}" type="presParOf" srcId="{5E81C587-C0CB-4A5B-ADC0-C7635E3D0BFD}" destId="{763EFC04-D3C0-4BD4-9658-CC0E8E339BDF}" srcOrd="13" destOrd="0" presId="urn:microsoft.com/office/officeart/2005/8/layout/orgChart1"/>
    <dgm:cxn modelId="{B9304C29-9729-4E12-8DF0-47A57C0A939B}" type="presParOf" srcId="{763EFC04-D3C0-4BD4-9658-CC0E8E339BDF}" destId="{A758E213-5000-41F8-8C98-BB9EBF7AACB3}" srcOrd="0" destOrd="0" presId="urn:microsoft.com/office/officeart/2005/8/layout/orgChart1"/>
    <dgm:cxn modelId="{E5798C79-B885-411F-B745-A68A4F375ECC}" type="presParOf" srcId="{A758E213-5000-41F8-8C98-BB9EBF7AACB3}" destId="{F099B5D1-0B1C-49C1-9461-AED8D18E4DEF}" srcOrd="0" destOrd="0" presId="urn:microsoft.com/office/officeart/2005/8/layout/orgChart1"/>
    <dgm:cxn modelId="{F8AB9E70-4400-46EC-B877-45F818D99D08}" type="presParOf" srcId="{A758E213-5000-41F8-8C98-BB9EBF7AACB3}" destId="{27BC552A-D059-48BD-BACA-FC469D663E6D}" srcOrd="1" destOrd="0" presId="urn:microsoft.com/office/officeart/2005/8/layout/orgChart1"/>
    <dgm:cxn modelId="{26511358-5443-4E01-9D68-039D6F2ADB04}" type="presParOf" srcId="{763EFC04-D3C0-4BD4-9658-CC0E8E339BDF}" destId="{C9945475-60EE-4D7F-BC27-F4ED4680CFFD}" srcOrd="1" destOrd="0" presId="urn:microsoft.com/office/officeart/2005/8/layout/orgChart1"/>
    <dgm:cxn modelId="{E4800428-999D-4400-B214-5569CEBF8290}" type="presParOf" srcId="{763EFC04-D3C0-4BD4-9658-CC0E8E339BDF}" destId="{57F5D4B5-FC6C-4A55-BF67-8E2E364A8120}" srcOrd="2" destOrd="0" presId="urn:microsoft.com/office/officeart/2005/8/layout/orgChart1"/>
    <dgm:cxn modelId="{E801678D-9EFE-4DF0-8A7E-6FF2860D481D}" type="presParOf" srcId="{9E93C075-EDCC-4D08-8E8D-090828704646}" destId="{B5F2477C-1F39-404B-A94E-13473F53AC61}" srcOrd="2" destOrd="0" presId="urn:microsoft.com/office/officeart/2005/8/layout/orgChart1"/>
    <dgm:cxn modelId="{D2288C3B-B48F-4183-B848-437007C3852E}" type="presParOf" srcId="{3256C868-FBFC-42C8-92CF-FE57E83F09FC}" destId="{A0C5F6A7-7302-456D-BD0A-3423DF132C7B}" srcOrd="4" destOrd="0" presId="urn:microsoft.com/office/officeart/2005/8/layout/orgChart1"/>
    <dgm:cxn modelId="{62F65557-2EC8-434C-A8A0-3737C6FC202B}" type="presParOf" srcId="{3256C868-FBFC-42C8-92CF-FE57E83F09FC}" destId="{AA1F1F31-16E6-4D4C-8BEC-DE033FFAB291}" srcOrd="5" destOrd="0" presId="urn:microsoft.com/office/officeart/2005/8/layout/orgChart1"/>
    <dgm:cxn modelId="{D345AA66-34D2-4D49-8FAF-7DE0B5C731EB}" type="presParOf" srcId="{AA1F1F31-16E6-4D4C-8BEC-DE033FFAB291}" destId="{4CD572C2-483A-41CF-9F81-446BD524458A}" srcOrd="0" destOrd="0" presId="urn:microsoft.com/office/officeart/2005/8/layout/orgChart1"/>
    <dgm:cxn modelId="{712AC368-1EB8-49F8-A55A-F70C5F3D5238}" type="presParOf" srcId="{4CD572C2-483A-41CF-9F81-446BD524458A}" destId="{A5456795-270F-48E5-A1EF-2E3B83F5AAD3}" srcOrd="0" destOrd="0" presId="urn:microsoft.com/office/officeart/2005/8/layout/orgChart1"/>
    <dgm:cxn modelId="{2981E19E-F1D4-466A-8FEF-DD4FA39B125F}" type="presParOf" srcId="{4CD572C2-483A-41CF-9F81-446BD524458A}" destId="{A3CD169F-90EA-4517-875C-74C854B73727}" srcOrd="1" destOrd="0" presId="urn:microsoft.com/office/officeart/2005/8/layout/orgChart1"/>
    <dgm:cxn modelId="{C18AF282-A343-4C08-9C30-93B5220F44C7}" type="presParOf" srcId="{AA1F1F31-16E6-4D4C-8BEC-DE033FFAB291}" destId="{4EFCB419-EB55-4AAC-A126-078EE9226CDD}" srcOrd="1" destOrd="0" presId="urn:microsoft.com/office/officeart/2005/8/layout/orgChart1"/>
    <dgm:cxn modelId="{A520D0E7-438F-4544-B8DA-4C672639204A}" type="presParOf" srcId="{4EFCB419-EB55-4AAC-A126-078EE9226CDD}" destId="{F6631547-211F-4EA9-9C09-7D63B185E427}" srcOrd="0" destOrd="0" presId="urn:microsoft.com/office/officeart/2005/8/layout/orgChart1"/>
    <dgm:cxn modelId="{591F2401-DD91-49BF-A0C6-FC8D7D88F766}" type="presParOf" srcId="{4EFCB419-EB55-4AAC-A126-078EE9226CDD}" destId="{0F1F1428-8E7B-4321-B561-1755A7D60206}" srcOrd="1" destOrd="0" presId="urn:microsoft.com/office/officeart/2005/8/layout/orgChart1"/>
    <dgm:cxn modelId="{33C91BA2-06B3-4381-A8C7-D9F5A395116B}" type="presParOf" srcId="{0F1F1428-8E7B-4321-B561-1755A7D60206}" destId="{3D387152-71CF-4400-B09F-7D8DC44365DA}" srcOrd="0" destOrd="0" presId="urn:microsoft.com/office/officeart/2005/8/layout/orgChart1"/>
    <dgm:cxn modelId="{6F88BCB5-70EB-407B-900A-60C79599513E}" type="presParOf" srcId="{3D387152-71CF-4400-B09F-7D8DC44365DA}" destId="{CD5E6658-1020-40C4-8511-54ACD273585E}" srcOrd="0" destOrd="0" presId="urn:microsoft.com/office/officeart/2005/8/layout/orgChart1"/>
    <dgm:cxn modelId="{2FF3E15F-683B-4808-87EC-94813D9434B4}" type="presParOf" srcId="{3D387152-71CF-4400-B09F-7D8DC44365DA}" destId="{D814BC84-4B68-4E5F-A05E-D8B63BDDE72D}" srcOrd="1" destOrd="0" presId="urn:microsoft.com/office/officeart/2005/8/layout/orgChart1"/>
    <dgm:cxn modelId="{CFF5BF21-D41E-4999-8D84-B88BB447C181}" type="presParOf" srcId="{0F1F1428-8E7B-4321-B561-1755A7D60206}" destId="{7E503B51-50EA-48EA-B84E-F1BEF49228EB}" srcOrd="1" destOrd="0" presId="urn:microsoft.com/office/officeart/2005/8/layout/orgChart1"/>
    <dgm:cxn modelId="{76A4E2D0-5F20-45B2-9375-C7EAAA011762}" type="presParOf" srcId="{0F1F1428-8E7B-4321-B561-1755A7D60206}" destId="{51F37041-2E30-42B9-A44E-D111A87E9B41}" srcOrd="2" destOrd="0" presId="urn:microsoft.com/office/officeart/2005/8/layout/orgChart1"/>
    <dgm:cxn modelId="{AA2FB504-3422-4D03-B631-811CE31AD6EF}" type="presParOf" srcId="{4EFCB419-EB55-4AAC-A126-078EE9226CDD}" destId="{D7A56DFB-DA2F-4009-B1C9-8C7CCE8F9D2A}" srcOrd="2" destOrd="0" presId="urn:microsoft.com/office/officeart/2005/8/layout/orgChart1"/>
    <dgm:cxn modelId="{63EFC84D-ECD7-4092-8DF6-EA6CEE5203D0}" type="presParOf" srcId="{4EFCB419-EB55-4AAC-A126-078EE9226CDD}" destId="{9E41B058-4A39-4CC1-B5ED-1D0DB272F1A5}" srcOrd="3" destOrd="0" presId="urn:microsoft.com/office/officeart/2005/8/layout/orgChart1"/>
    <dgm:cxn modelId="{E8A63B2C-F3C3-414A-BF5B-3E9B0B2018A6}" type="presParOf" srcId="{9E41B058-4A39-4CC1-B5ED-1D0DB272F1A5}" destId="{0A2FB770-57A1-4658-A6E7-C30D95C2613E}" srcOrd="0" destOrd="0" presId="urn:microsoft.com/office/officeart/2005/8/layout/orgChart1"/>
    <dgm:cxn modelId="{8F8DD03E-D37F-47D5-B709-E89500592D2F}" type="presParOf" srcId="{0A2FB770-57A1-4658-A6E7-C30D95C2613E}" destId="{7575DF63-7ECC-4AA3-9EBF-893F228E1604}" srcOrd="0" destOrd="0" presId="urn:microsoft.com/office/officeart/2005/8/layout/orgChart1"/>
    <dgm:cxn modelId="{A4C7170E-A1DE-4B0B-902D-0AB148B4C49F}" type="presParOf" srcId="{0A2FB770-57A1-4658-A6E7-C30D95C2613E}" destId="{EA05B84A-B6EC-4B2E-B457-E783638F3E12}" srcOrd="1" destOrd="0" presId="urn:microsoft.com/office/officeart/2005/8/layout/orgChart1"/>
    <dgm:cxn modelId="{8A84D3CF-94CE-4508-B1B8-A6F3B735E38C}" type="presParOf" srcId="{9E41B058-4A39-4CC1-B5ED-1D0DB272F1A5}" destId="{9490BA6C-D125-48E7-94B0-F4AA588CDEBB}" srcOrd="1" destOrd="0" presId="urn:microsoft.com/office/officeart/2005/8/layout/orgChart1"/>
    <dgm:cxn modelId="{76C8FF28-2D05-473F-833D-F6CA05580AA7}" type="presParOf" srcId="{9E41B058-4A39-4CC1-B5ED-1D0DB272F1A5}" destId="{83C01E1A-AF9D-4464-8563-0F9A7B89A18E}" srcOrd="2" destOrd="0" presId="urn:microsoft.com/office/officeart/2005/8/layout/orgChart1"/>
    <dgm:cxn modelId="{35316192-632C-4528-8A5E-FF37F134FE5E}" type="presParOf" srcId="{4EFCB419-EB55-4AAC-A126-078EE9226CDD}" destId="{C3EB4A03-6F09-4E90-8FC6-F7A17A126394}" srcOrd="4" destOrd="0" presId="urn:microsoft.com/office/officeart/2005/8/layout/orgChart1"/>
    <dgm:cxn modelId="{39EE2B13-9B31-4E68-A011-F05A6D3A8EC9}" type="presParOf" srcId="{4EFCB419-EB55-4AAC-A126-078EE9226CDD}" destId="{9DBF1FD4-0A92-4069-AD29-AD4B2D8913B3}" srcOrd="5" destOrd="0" presId="urn:microsoft.com/office/officeart/2005/8/layout/orgChart1"/>
    <dgm:cxn modelId="{AA6A081C-BACC-4BF6-BFB2-6B595BF221CB}" type="presParOf" srcId="{9DBF1FD4-0A92-4069-AD29-AD4B2D8913B3}" destId="{5180B0BE-BC16-4A2B-AFB2-C3C236083A01}" srcOrd="0" destOrd="0" presId="urn:microsoft.com/office/officeart/2005/8/layout/orgChart1"/>
    <dgm:cxn modelId="{756159B7-B0EA-4433-B7FD-FA9A1DB2BBEE}" type="presParOf" srcId="{5180B0BE-BC16-4A2B-AFB2-C3C236083A01}" destId="{54C93199-6863-40DE-AEA5-16A1C218E941}" srcOrd="0" destOrd="0" presId="urn:microsoft.com/office/officeart/2005/8/layout/orgChart1"/>
    <dgm:cxn modelId="{E8F71BA5-A6B0-4CF6-AF38-9951FD2BE3A9}" type="presParOf" srcId="{5180B0BE-BC16-4A2B-AFB2-C3C236083A01}" destId="{71515984-9268-4782-9461-3CBA9F8ECA43}" srcOrd="1" destOrd="0" presId="urn:microsoft.com/office/officeart/2005/8/layout/orgChart1"/>
    <dgm:cxn modelId="{5D35B3DC-05DE-4C5C-BF75-C213DA94B0F9}" type="presParOf" srcId="{9DBF1FD4-0A92-4069-AD29-AD4B2D8913B3}" destId="{20C614B7-537C-4F0C-8B69-26BA9F2A9834}" srcOrd="1" destOrd="0" presId="urn:microsoft.com/office/officeart/2005/8/layout/orgChart1"/>
    <dgm:cxn modelId="{C2A9B154-8094-47C2-BDF3-D31AF37B6456}" type="presParOf" srcId="{9DBF1FD4-0A92-4069-AD29-AD4B2D8913B3}" destId="{F2C093BA-7F91-4584-BC0E-CF757E9957F8}" srcOrd="2" destOrd="0" presId="urn:microsoft.com/office/officeart/2005/8/layout/orgChart1"/>
    <dgm:cxn modelId="{D5DDF9EA-8BA5-43BC-A99A-07FE4E1580D0}" type="presParOf" srcId="{F2C093BA-7F91-4584-BC0E-CF757E9957F8}" destId="{AF31CCAD-38E2-416C-A5EA-2E606B3B671E}" srcOrd="0" destOrd="0" presId="urn:microsoft.com/office/officeart/2005/8/layout/orgChart1"/>
    <dgm:cxn modelId="{5A8DD897-EADF-4F7F-964F-C06386996867}" type="presParOf" srcId="{F2C093BA-7F91-4584-BC0E-CF757E9957F8}" destId="{8EEFB421-FC9D-4DB4-8813-A5F9F3F57C57}" srcOrd="1" destOrd="0" presId="urn:microsoft.com/office/officeart/2005/8/layout/orgChart1"/>
    <dgm:cxn modelId="{ADD3C73F-3808-41D6-A7DB-D3B47D1610B0}" type="presParOf" srcId="{8EEFB421-FC9D-4DB4-8813-A5F9F3F57C57}" destId="{737BE024-0540-4285-A2C2-3FDD9A32A819}" srcOrd="0" destOrd="0" presId="urn:microsoft.com/office/officeart/2005/8/layout/orgChart1"/>
    <dgm:cxn modelId="{29670051-1788-4E93-96FB-76906B45BB9B}" type="presParOf" srcId="{737BE024-0540-4285-A2C2-3FDD9A32A819}" destId="{16D2E12D-00B9-42B2-96A9-F871AE5F544C}" srcOrd="0" destOrd="0" presId="urn:microsoft.com/office/officeart/2005/8/layout/orgChart1"/>
    <dgm:cxn modelId="{F2D87CD7-FB2C-4FAD-A269-4F29F1B2F0FD}" type="presParOf" srcId="{737BE024-0540-4285-A2C2-3FDD9A32A819}" destId="{3BD49A3D-1DCF-4075-B398-0BD73F273EAC}" srcOrd="1" destOrd="0" presId="urn:microsoft.com/office/officeart/2005/8/layout/orgChart1"/>
    <dgm:cxn modelId="{62F1FAD0-0516-4FB7-BD34-5359E75BF17D}" type="presParOf" srcId="{8EEFB421-FC9D-4DB4-8813-A5F9F3F57C57}" destId="{A2C13715-C318-4EF0-93D2-BFC3D051A500}" srcOrd="1" destOrd="0" presId="urn:microsoft.com/office/officeart/2005/8/layout/orgChart1"/>
    <dgm:cxn modelId="{38425E54-55B7-4C62-AB41-C4E0C2D337AE}" type="presParOf" srcId="{8EEFB421-FC9D-4DB4-8813-A5F9F3F57C57}" destId="{03B94B1F-01E0-424A-A5D8-71C530F01D63}" srcOrd="2" destOrd="0" presId="urn:microsoft.com/office/officeart/2005/8/layout/orgChart1"/>
    <dgm:cxn modelId="{FB724E4F-3649-4D68-94F7-3ED0665073C8}" type="presParOf" srcId="{F2C093BA-7F91-4584-BC0E-CF757E9957F8}" destId="{27F8F65A-0FA2-46A5-8DF9-762B4B1AC8F5}" srcOrd="2" destOrd="0" presId="urn:microsoft.com/office/officeart/2005/8/layout/orgChart1"/>
    <dgm:cxn modelId="{B446168F-31EC-46ED-82CA-84CA683BC97D}" type="presParOf" srcId="{F2C093BA-7F91-4584-BC0E-CF757E9957F8}" destId="{742CC0B7-5115-44D6-96CB-2D57CFC6007B}" srcOrd="3" destOrd="0" presId="urn:microsoft.com/office/officeart/2005/8/layout/orgChart1"/>
    <dgm:cxn modelId="{85C2A5BB-3C81-4A11-AC03-2696A7ECAD05}" type="presParOf" srcId="{742CC0B7-5115-44D6-96CB-2D57CFC6007B}" destId="{23C9C7DA-7840-4D7E-8CAC-E1CE93FB9565}" srcOrd="0" destOrd="0" presId="urn:microsoft.com/office/officeart/2005/8/layout/orgChart1"/>
    <dgm:cxn modelId="{84A3EBA9-9941-440E-8309-931F2125A0D2}" type="presParOf" srcId="{23C9C7DA-7840-4D7E-8CAC-E1CE93FB9565}" destId="{C7AEC5E4-235F-4E5E-A80D-79E8B47C8E52}" srcOrd="0" destOrd="0" presId="urn:microsoft.com/office/officeart/2005/8/layout/orgChart1"/>
    <dgm:cxn modelId="{DCA3A2B3-214D-4BEB-979E-04ACBF193204}" type="presParOf" srcId="{23C9C7DA-7840-4D7E-8CAC-E1CE93FB9565}" destId="{1E861CF7-F2E3-4008-8FAA-4C38C286FFF8}" srcOrd="1" destOrd="0" presId="urn:microsoft.com/office/officeart/2005/8/layout/orgChart1"/>
    <dgm:cxn modelId="{C3DF3E0F-DCD6-4A9A-BA65-812578DC2290}" type="presParOf" srcId="{742CC0B7-5115-44D6-96CB-2D57CFC6007B}" destId="{5A484995-89FD-4EF7-B8DA-CFB9632969FB}" srcOrd="1" destOrd="0" presId="urn:microsoft.com/office/officeart/2005/8/layout/orgChart1"/>
    <dgm:cxn modelId="{4C9C7F2A-0108-47CB-B408-3908E3871047}" type="presParOf" srcId="{742CC0B7-5115-44D6-96CB-2D57CFC6007B}" destId="{06752118-5EEA-4C29-BF46-A905A0630685}" srcOrd="2" destOrd="0" presId="urn:microsoft.com/office/officeart/2005/8/layout/orgChart1"/>
    <dgm:cxn modelId="{D424127F-785B-4AE0-953F-BEA5F2784B1C}" type="presParOf" srcId="{F2C093BA-7F91-4584-BC0E-CF757E9957F8}" destId="{5B45F1D4-5F1F-4453-AE92-08B43F1B1466}" srcOrd="4" destOrd="0" presId="urn:microsoft.com/office/officeart/2005/8/layout/orgChart1"/>
    <dgm:cxn modelId="{D89053A8-F0F9-446F-9E4F-FB45E49A5FC1}" type="presParOf" srcId="{F2C093BA-7F91-4584-BC0E-CF757E9957F8}" destId="{0F7641DC-931B-4286-9C2C-EA81E10BFAF9}" srcOrd="5" destOrd="0" presId="urn:microsoft.com/office/officeart/2005/8/layout/orgChart1"/>
    <dgm:cxn modelId="{B82268B1-B768-4A91-9650-CAB5F9AEC0A8}" type="presParOf" srcId="{0F7641DC-931B-4286-9C2C-EA81E10BFAF9}" destId="{6AA98FB4-047B-4005-BC73-759E004FE8BF}" srcOrd="0" destOrd="0" presId="urn:microsoft.com/office/officeart/2005/8/layout/orgChart1"/>
    <dgm:cxn modelId="{16155A0C-4803-4784-8C48-5B574E69511B}" type="presParOf" srcId="{6AA98FB4-047B-4005-BC73-759E004FE8BF}" destId="{D7DA7810-4919-48AF-8282-931488C358B6}" srcOrd="0" destOrd="0" presId="urn:microsoft.com/office/officeart/2005/8/layout/orgChart1"/>
    <dgm:cxn modelId="{38AB6C9A-6565-4140-AF29-27B029CB9DB5}" type="presParOf" srcId="{6AA98FB4-047B-4005-BC73-759E004FE8BF}" destId="{7789B98B-83A6-4442-84A2-621669BA0309}" srcOrd="1" destOrd="0" presId="urn:microsoft.com/office/officeart/2005/8/layout/orgChart1"/>
    <dgm:cxn modelId="{C22613E8-2055-44A5-95BF-9D41162270B2}" type="presParOf" srcId="{0F7641DC-931B-4286-9C2C-EA81E10BFAF9}" destId="{F823A833-3853-4731-9418-6CBDF258202E}" srcOrd="1" destOrd="0" presId="urn:microsoft.com/office/officeart/2005/8/layout/orgChart1"/>
    <dgm:cxn modelId="{10ADFDF1-6E02-4A52-B9E4-7BE79C374BA1}" type="presParOf" srcId="{0F7641DC-931B-4286-9C2C-EA81E10BFAF9}" destId="{163C12FF-2FF0-4048-9BEB-46C45929CC9F}" srcOrd="2" destOrd="0" presId="urn:microsoft.com/office/officeart/2005/8/layout/orgChart1"/>
    <dgm:cxn modelId="{8F6792A2-401F-4D6E-BAA3-0F918FA4D870}" type="presParOf" srcId="{F2C093BA-7F91-4584-BC0E-CF757E9957F8}" destId="{C813C0F8-C622-443C-83BE-2780AFA1DA0B}" srcOrd="6" destOrd="0" presId="urn:microsoft.com/office/officeart/2005/8/layout/orgChart1"/>
    <dgm:cxn modelId="{8400845A-999F-49AE-9E6E-54F4BC38A9EF}" type="presParOf" srcId="{F2C093BA-7F91-4584-BC0E-CF757E9957F8}" destId="{FADF80DD-1DDA-423B-8088-150422535729}" srcOrd="7" destOrd="0" presId="urn:microsoft.com/office/officeart/2005/8/layout/orgChart1"/>
    <dgm:cxn modelId="{BE81993C-E182-4E5E-A5EB-658568F70941}" type="presParOf" srcId="{FADF80DD-1DDA-423B-8088-150422535729}" destId="{CE168E20-2B39-42DB-B1AD-5B1C66EFECAD}" srcOrd="0" destOrd="0" presId="urn:microsoft.com/office/officeart/2005/8/layout/orgChart1"/>
    <dgm:cxn modelId="{0DF4BBC2-3EAC-4328-AD37-C07231BC75D9}" type="presParOf" srcId="{CE168E20-2B39-42DB-B1AD-5B1C66EFECAD}" destId="{8C5B9E11-8214-4EFD-9AAF-11C87502FA92}" srcOrd="0" destOrd="0" presId="urn:microsoft.com/office/officeart/2005/8/layout/orgChart1"/>
    <dgm:cxn modelId="{43444377-B2DF-4465-8A8A-DB6F20C2218A}" type="presParOf" srcId="{CE168E20-2B39-42DB-B1AD-5B1C66EFECAD}" destId="{E1C38322-4474-4038-AB42-06C35F2644F2}" srcOrd="1" destOrd="0" presId="urn:microsoft.com/office/officeart/2005/8/layout/orgChart1"/>
    <dgm:cxn modelId="{69D75578-95BC-493C-9665-63997E769501}" type="presParOf" srcId="{FADF80DD-1DDA-423B-8088-150422535729}" destId="{30DD2CEF-0873-4A5E-8AF5-A958DF29D7DF}" srcOrd="1" destOrd="0" presId="urn:microsoft.com/office/officeart/2005/8/layout/orgChart1"/>
    <dgm:cxn modelId="{66AB6DF6-9318-4826-979F-4E661D50A316}" type="presParOf" srcId="{FADF80DD-1DDA-423B-8088-150422535729}" destId="{76FC9393-E2B0-4FC9-9833-B1722A775BDD}" srcOrd="2" destOrd="0" presId="urn:microsoft.com/office/officeart/2005/8/layout/orgChart1"/>
    <dgm:cxn modelId="{E0011DF2-E23E-4B8D-BDBD-BABDF31C37AB}" type="presParOf" srcId="{F2C093BA-7F91-4584-BC0E-CF757E9957F8}" destId="{59F28C79-EEDF-414D-B653-082F12180ADD}" srcOrd="8" destOrd="0" presId="urn:microsoft.com/office/officeart/2005/8/layout/orgChart1"/>
    <dgm:cxn modelId="{06C2ACE6-C9EE-47F9-8897-F6D6DFBE9B97}" type="presParOf" srcId="{F2C093BA-7F91-4584-BC0E-CF757E9957F8}" destId="{C75B254E-FD12-43AD-9F97-3F9720CC0E28}" srcOrd="9" destOrd="0" presId="urn:microsoft.com/office/officeart/2005/8/layout/orgChart1"/>
    <dgm:cxn modelId="{7A8D6136-DB20-44DB-BC8D-143FAAE92B6C}" type="presParOf" srcId="{C75B254E-FD12-43AD-9F97-3F9720CC0E28}" destId="{D1CCCF76-E97F-4CE1-B093-3F44EC36B469}" srcOrd="0" destOrd="0" presId="urn:microsoft.com/office/officeart/2005/8/layout/orgChart1"/>
    <dgm:cxn modelId="{FF3EA802-595B-42F9-BB08-8894380A7A51}" type="presParOf" srcId="{D1CCCF76-E97F-4CE1-B093-3F44EC36B469}" destId="{E32247BD-BD0F-4582-A728-46C46BCE9582}" srcOrd="0" destOrd="0" presId="urn:microsoft.com/office/officeart/2005/8/layout/orgChart1"/>
    <dgm:cxn modelId="{27FCCBD7-D004-48BF-BD43-8513D64C8932}" type="presParOf" srcId="{D1CCCF76-E97F-4CE1-B093-3F44EC36B469}" destId="{A038E002-2ABE-4D63-80A8-F35B84D5BB7D}" srcOrd="1" destOrd="0" presId="urn:microsoft.com/office/officeart/2005/8/layout/orgChart1"/>
    <dgm:cxn modelId="{20E23DC2-979E-4DA0-B2A5-AC3B5B189C6A}" type="presParOf" srcId="{C75B254E-FD12-43AD-9F97-3F9720CC0E28}" destId="{F6F3B47D-294E-4DFD-8C19-F6B78B75072D}" srcOrd="1" destOrd="0" presId="urn:microsoft.com/office/officeart/2005/8/layout/orgChart1"/>
    <dgm:cxn modelId="{5FACE363-9E5D-4EA1-906A-6C0CD03E2231}" type="presParOf" srcId="{C75B254E-FD12-43AD-9F97-3F9720CC0E28}" destId="{875E5A95-90AD-43DE-89A7-C6718FD9CCCA}" srcOrd="2" destOrd="0" presId="urn:microsoft.com/office/officeart/2005/8/layout/orgChart1"/>
    <dgm:cxn modelId="{3D2BBC49-F442-4454-9CD4-0261DF2E2B22}" type="presParOf" srcId="{4EFCB419-EB55-4AAC-A126-078EE9226CDD}" destId="{37ECB1EB-8D92-49E4-9F52-0545E6FFA2EA}" srcOrd="6" destOrd="0" presId="urn:microsoft.com/office/officeart/2005/8/layout/orgChart1"/>
    <dgm:cxn modelId="{55C62C65-085E-4D99-A955-A553F0DD0F4F}" type="presParOf" srcId="{4EFCB419-EB55-4AAC-A126-078EE9226CDD}" destId="{A2F9EBC1-66E1-4884-A260-F8100F9EF67E}" srcOrd="7" destOrd="0" presId="urn:microsoft.com/office/officeart/2005/8/layout/orgChart1"/>
    <dgm:cxn modelId="{B1E2E3D4-6A72-4A92-8AB3-09CCFA3E2614}" type="presParOf" srcId="{A2F9EBC1-66E1-4884-A260-F8100F9EF67E}" destId="{BF910235-12D9-441A-9A2D-2825E9E17409}" srcOrd="0" destOrd="0" presId="urn:microsoft.com/office/officeart/2005/8/layout/orgChart1"/>
    <dgm:cxn modelId="{2ECB929D-D395-40B3-80BE-4DD9EEB9244C}" type="presParOf" srcId="{BF910235-12D9-441A-9A2D-2825E9E17409}" destId="{0D7C343C-4D5B-4303-897D-DBA492FEA4F7}" srcOrd="0" destOrd="0" presId="urn:microsoft.com/office/officeart/2005/8/layout/orgChart1"/>
    <dgm:cxn modelId="{A56D1BFD-51A5-4258-A102-CEE28AD5B2DE}" type="presParOf" srcId="{BF910235-12D9-441A-9A2D-2825E9E17409}" destId="{35A0BF3F-7D3A-4BE1-9B5C-DC9F5C9A9C48}" srcOrd="1" destOrd="0" presId="urn:microsoft.com/office/officeart/2005/8/layout/orgChart1"/>
    <dgm:cxn modelId="{E29DE241-2831-4D0C-9DE0-EBCB25AF93E3}" type="presParOf" srcId="{A2F9EBC1-66E1-4884-A260-F8100F9EF67E}" destId="{5C23B58F-E7AF-496C-AB69-D5AC01F8B9A0}" srcOrd="1" destOrd="0" presId="urn:microsoft.com/office/officeart/2005/8/layout/orgChart1"/>
    <dgm:cxn modelId="{D1DDA497-1EB3-4FF5-9A49-EF2091117A62}" type="presParOf" srcId="{A2F9EBC1-66E1-4884-A260-F8100F9EF67E}" destId="{3321A565-93D4-4300-87CD-40698C0755B1}" srcOrd="2" destOrd="0" presId="urn:microsoft.com/office/officeart/2005/8/layout/orgChart1"/>
    <dgm:cxn modelId="{78F60D71-E0C3-4606-9BDB-372E1701DFD6}" type="presParOf" srcId="{4EFCB419-EB55-4AAC-A126-078EE9226CDD}" destId="{6C07871A-D047-474C-B6ED-66AE9D70369D}" srcOrd="8" destOrd="0" presId="urn:microsoft.com/office/officeart/2005/8/layout/orgChart1"/>
    <dgm:cxn modelId="{4175001D-48A9-4B21-9BB6-4D0DB97AE204}" type="presParOf" srcId="{4EFCB419-EB55-4AAC-A126-078EE9226CDD}" destId="{D0DE270A-A911-4764-9C50-1002E59ACCDB}" srcOrd="9" destOrd="0" presId="urn:microsoft.com/office/officeart/2005/8/layout/orgChart1"/>
    <dgm:cxn modelId="{373EC8C0-43CB-47EC-B04C-14B3D7C46692}" type="presParOf" srcId="{D0DE270A-A911-4764-9C50-1002E59ACCDB}" destId="{71204705-4B76-47C4-8E99-5FD0890D8FE1}" srcOrd="0" destOrd="0" presId="urn:microsoft.com/office/officeart/2005/8/layout/orgChart1"/>
    <dgm:cxn modelId="{E9EB7A5F-2D6B-4F0F-8818-61037D55F8E2}" type="presParOf" srcId="{71204705-4B76-47C4-8E99-5FD0890D8FE1}" destId="{8028AAFB-C7FA-4C77-A0F0-EC11B123E90F}" srcOrd="0" destOrd="0" presId="urn:microsoft.com/office/officeart/2005/8/layout/orgChart1"/>
    <dgm:cxn modelId="{2C5392F6-A1E9-428B-B4F1-91D931625068}" type="presParOf" srcId="{71204705-4B76-47C4-8E99-5FD0890D8FE1}" destId="{73EAABE8-DEBC-4724-86BF-21C189CE43DF}" srcOrd="1" destOrd="0" presId="urn:microsoft.com/office/officeart/2005/8/layout/orgChart1"/>
    <dgm:cxn modelId="{C5CFBB54-A348-4B81-B18F-CE2DD2DD095D}" type="presParOf" srcId="{D0DE270A-A911-4764-9C50-1002E59ACCDB}" destId="{4A9F2980-62E9-43AE-8F23-CDE5B1B72AE1}" srcOrd="1" destOrd="0" presId="urn:microsoft.com/office/officeart/2005/8/layout/orgChart1"/>
    <dgm:cxn modelId="{1F8119D4-3466-407B-8FB9-B2FB82C6A7B1}" type="presParOf" srcId="{D0DE270A-A911-4764-9C50-1002E59ACCDB}" destId="{003E14D6-111C-40EC-80CA-0A4935D3D8CF}" srcOrd="2" destOrd="0" presId="urn:microsoft.com/office/officeart/2005/8/layout/orgChart1"/>
    <dgm:cxn modelId="{9303FE7D-F6E9-4072-9283-1E30F67570CA}" type="presParOf" srcId="{4EFCB419-EB55-4AAC-A126-078EE9226CDD}" destId="{F549FF25-FF21-4525-A939-4BC79D98A613}" srcOrd="10" destOrd="0" presId="urn:microsoft.com/office/officeart/2005/8/layout/orgChart1"/>
    <dgm:cxn modelId="{C54D339D-FC66-4415-A585-45C76852EC55}" type="presParOf" srcId="{4EFCB419-EB55-4AAC-A126-078EE9226CDD}" destId="{63C3F207-5D81-4462-A05B-FD6C758DE169}" srcOrd="11" destOrd="0" presId="urn:microsoft.com/office/officeart/2005/8/layout/orgChart1"/>
    <dgm:cxn modelId="{7D694F28-9AD5-4B78-A19D-A9648DE76B1D}" type="presParOf" srcId="{63C3F207-5D81-4462-A05B-FD6C758DE169}" destId="{6D680163-A109-4721-868B-4B30B0926DBC}" srcOrd="0" destOrd="0" presId="urn:microsoft.com/office/officeart/2005/8/layout/orgChart1"/>
    <dgm:cxn modelId="{DCD2F633-8014-4BB5-934C-42EFFDE3B067}" type="presParOf" srcId="{6D680163-A109-4721-868B-4B30B0926DBC}" destId="{CE667C77-35FD-4047-8BF3-540B7F3CC71B}" srcOrd="0" destOrd="0" presId="urn:microsoft.com/office/officeart/2005/8/layout/orgChart1"/>
    <dgm:cxn modelId="{8115B050-F49C-445A-A5D6-DA49F21D7C00}" type="presParOf" srcId="{6D680163-A109-4721-868B-4B30B0926DBC}" destId="{1617C183-AD38-4581-BEC2-59891B893746}" srcOrd="1" destOrd="0" presId="urn:microsoft.com/office/officeart/2005/8/layout/orgChart1"/>
    <dgm:cxn modelId="{41E47AB6-B1FB-41F1-9C3D-E1AB43ADD584}" type="presParOf" srcId="{63C3F207-5D81-4462-A05B-FD6C758DE169}" destId="{CDB2373A-9BFF-4547-89ED-C99DDB5F6120}" srcOrd="1" destOrd="0" presId="urn:microsoft.com/office/officeart/2005/8/layout/orgChart1"/>
    <dgm:cxn modelId="{5BF2A5C2-CA6D-45C9-B0DD-5B08C022ADDB}" type="presParOf" srcId="{63C3F207-5D81-4462-A05B-FD6C758DE169}" destId="{33CA38E1-F6C8-4F20-8AD0-440C15B10E1A}" srcOrd="2" destOrd="0" presId="urn:microsoft.com/office/officeart/2005/8/layout/orgChart1"/>
    <dgm:cxn modelId="{5F70D671-047F-40D2-8456-C5DBFCE3B00C}" type="presParOf" srcId="{AA1F1F31-16E6-4D4C-8BEC-DE033FFAB291}" destId="{5B713D8E-C7AA-4C64-8A68-0ABE0F44F91A}" srcOrd="2" destOrd="0" presId="urn:microsoft.com/office/officeart/2005/8/layout/orgChart1"/>
    <dgm:cxn modelId="{5AB5B987-4BBA-4CF0-BA67-DA8B1DC00BBE}" type="presParOf" srcId="{0E31FEEA-477A-49D4-9130-6EA2232477AE}" destId="{BE20ECC7-F080-40A4-B9CE-91B583C0DFF9}" srcOrd="2" destOrd="0" presId="urn:microsoft.com/office/officeart/2005/8/layout/orgChart1"/>
  </dgm:cxnLst>
  <dgm:bg>
    <a:gradFill>
      <a:gsLst>
        <a:gs pos="0">
          <a:srgbClr val="00B0F0"/>
        </a:gs>
        <a:gs pos="50000">
          <a:schemeClr val="accent1">
            <a:tint val="44500"/>
            <a:satMod val="160000"/>
          </a:schemeClr>
        </a:gs>
        <a:gs pos="100000">
          <a:schemeClr val="accent1">
            <a:tint val="23500"/>
            <a:satMod val="160000"/>
          </a:schemeClr>
        </a:gs>
      </a:gsLst>
      <a:lin ang="5400000" scaled="0"/>
    </a:gradFill>
  </dgm:bg>
  <dgm:whole/>
</dgm:dataModel>
</file>

<file path=ppt/diagrams/data5.xml><?xml version="1.0" encoding="utf-8"?>
<dgm:dataModel xmlns:dgm="http://schemas.openxmlformats.org/drawingml/2006/diagram" xmlns:a="http://schemas.openxmlformats.org/drawingml/2006/main">
  <dgm:ptLst>
    <dgm:pt modelId="{C2A516E1-165E-4E94-A902-6BEDD51E86F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07C5EDC3-B308-41A8-8E22-FA331A9D4A14}">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أي سعة موجة حمل </a:t>
          </a:r>
          <a:endParaRPr lang="ar-IQ" sz="2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dgm:t>
    </dgm:pt>
    <dgm:pt modelId="{0EE994FF-7A4F-4A33-A8C8-8183F00C8A43}" type="parTrans" cxnId="{6BEAEEDE-BC6E-4B00-A577-CBCC260E70D1}">
      <dgm:prSet/>
      <dgm:spPr/>
      <dgm:t>
        <a:bodyPr/>
        <a:lstStyle/>
        <a:p>
          <a:pPr rtl="1"/>
          <a:endParaRPr lang="ar-IQ"/>
        </a:p>
      </dgm:t>
    </dgm:pt>
    <dgm:pt modelId="{7E9E27F7-8A7D-40BB-9B5E-B183A00868B3}" type="sibTrans" cxnId="{6BEAEEDE-BC6E-4B00-A577-CBCC260E70D1}">
      <dgm:prSet/>
      <dgm:spPr/>
      <dgm:t>
        <a:bodyPr/>
        <a:lstStyle/>
        <a:p>
          <a:pPr rtl="1"/>
          <a:endParaRPr lang="ar-IQ"/>
        </a:p>
      </dgm:t>
    </dgm:pt>
    <dgm:pt modelId="{4618911C-0A9E-4373-B7EF-5F8C3B33D54F}">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2000" b="1" dirty="0" smtClean="0">
              <a:latin typeface="Arial" pitchFamily="34" charset="0"/>
              <a:cs typeface="Arial" pitchFamily="34" charset="0"/>
            </a:rPr>
            <a:t>هنالك عاملان يحددان طريق الوصول لسعة موجة الأحمال</a:t>
          </a:r>
          <a:endParaRPr lang="ar-IQ" sz="2000" b="1" dirty="0">
            <a:latin typeface="Arial" pitchFamily="34" charset="0"/>
            <a:cs typeface="Arial" pitchFamily="34" charset="0"/>
          </a:endParaRPr>
        </a:p>
      </dgm:t>
    </dgm:pt>
    <dgm:pt modelId="{69528BCC-FFD6-43D5-8345-F1861BCE6039}" type="parTrans" cxnId="{59CEAF7B-9EF4-424C-9D4A-6931BB6AC0D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910A9E9-92BB-42AF-96F4-03A13CD5C536}" type="sibTrans" cxnId="{59CEAF7B-9EF4-424C-9D4A-6931BB6AC0D8}">
      <dgm:prSet/>
      <dgm:spPr/>
      <dgm:t>
        <a:bodyPr/>
        <a:lstStyle/>
        <a:p>
          <a:pPr rtl="1"/>
          <a:endParaRPr lang="ar-IQ"/>
        </a:p>
      </dgm:t>
    </dgm:pt>
    <dgm:pt modelId="{B04A78FB-CD51-4591-ACAD-2BDA267C0DD2}">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بأهدافها </a:t>
          </a:r>
          <a:endParaRPr lang="ar-IQ" sz="2400" b="1" dirty="0">
            <a:latin typeface="Arial" pitchFamily="34" charset="0"/>
            <a:cs typeface="Arial" pitchFamily="34" charset="0"/>
          </a:endParaRPr>
        </a:p>
      </dgm:t>
    </dgm:pt>
    <dgm:pt modelId="{1EDCCB25-6F70-4010-A766-275727956344}" type="parTrans" cxnId="{F176A666-5A6A-49DA-AD81-6D4A570F3246}">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3492B1DD-3A4B-4537-BF53-527FE4BB6E59}" type="sibTrans" cxnId="{F176A666-5A6A-49DA-AD81-6D4A570F3246}">
      <dgm:prSet/>
      <dgm:spPr/>
      <dgm:t>
        <a:bodyPr/>
        <a:lstStyle/>
        <a:p>
          <a:pPr rtl="1"/>
          <a:endParaRPr lang="ar-IQ"/>
        </a:p>
      </dgm:t>
    </dgm:pt>
    <dgm:pt modelId="{24783155-3BB3-4538-8232-B0F5551554F6}">
      <dgm:prSet custT="1">
        <dgm:style>
          <a:lnRef idx="1">
            <a:schemeClr val="accent4"/>
          </a:lnRef>
          <a:fillRef idx="2">
            <a:schemeClr val="accent4"/>
          </a:fillRef>
          <a:effectRef idx="1">
            <a:schemeClr val="accent4"/>
          </a:effectRef>
          <a:fontRef idx="minor">
            <a:schemeClr val="dk1"/>
          </a:fontRef>
        </dgm:style>
      </dgm:prSet>
      <dgm:spPr/>
      <dgm:t>
        <a:bodyPr/>
        <a:lstStyle/>
        <a:p>
          <a:pPr rtl="1"/>
          <a:r>
            <a:rPr lang="ar-IQ" sz="2400" b="1" dirty="0" smtClean="0">
              <a:latin typeface="Arial" pitchFamily="34" charset="0"/>
              <a:cs typeface="Arial" pitchFamily="34" charset="0"/>
            </a:rPr>
            <a:t>علاقة درجات الأحمال ببعضها </a:t>
          </a:r>
          <a:endParaRPr lang="ar-IQ" sz="2400" b="1" dirty="0">
            <a:latin typeface="Arial" pitchFamily="34" charset="0"/>
            <a:cs typeface="Arial" pitchFamily="34" charset="0"/>
          </a:endParaRPr>
        </a:p>
      </dgm:t>
    </dgm:pt>
    <dgm:pt modelId="{4CE4EA90-9E8F-4617-9D0B-32692D2DAFE1}" type="parTrans" cxnId="{1C4A0021-37E9-4553-B4D9-A7757A00223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BD4DDE9A-819A-4100-A374-5DFAA5EF4149}" type="sibTrans" cxnId="{1C4A0021-37E9-4553-B4D9-A7757A002239}">
      <dgm:prSet/>
      <dgm:spPr/>
      <dgm:t>
        <a:bodyPr/>
        <a:lstStyle/>
        <a:p>
          <a:pPr rtl="1"/>
          <a:endParaRPr lang="ar-IQ"/>
        </a:p>
      </dgm:t>
    </dgm:pt>
    <dgm:pt modelId="{70EE4AF1-CCEA-4D19-B8D3-84E0C2BDF2C9}">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درجة الحمل السابق تحدد الدرجة التي تليها </a:t>
          </a:r>
          <a:endParaRPr lang="ar-IQ" sz="1800" b="1" dirty="0">
            <a:latin typeface="Arial" pitchFamily="34" charset="0"/>
            <a:cs typeface="Arial" pitchFamily="34" charset="0"/>
          </a:endParaRPr>
        </a:p>
      </dgm:t>
    </dgm:pt>
    <dgm:pt modelId="{45A9DCF0-76C5-4D6E-8972-4AB7D65B1E8D}" type="parTrans" cxnId="{D74647B5-D696-4B1A-91BF-827042EE6FF9}">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253B90B2-4997-4C80-8B32-419C81398928}" type="sibTrans" cxnId="{D74647B5-D696-4B1A-91BF-827042EE6FF9}">
      <dgm:prSet/>
      <dgm:spPr/>
      <dgm:t>
        <a:bodyPr/>
        <a:lstStyle/>
        <a:p>
          <a:pPr rtl="1"/>
          <a:endParaRPr lang="ar-IQ"/>
        </a:p>
      </dgm:t>
    </dgm:pt>
    <dgm:pt modelId="{BBAC8200-2469-462D-A58B-22DDFDDEA98A}">
      <dgm:prSet custT="1">
        <dgm:style>
          <a:lnRef idx="1">
            <a:schemeClr val="accent6"/>
          </a:lnRef>
          <a:fillRef idx="2">
            <a:schemeClr val="accent6"/>
          </a:fillRef>
          <a:effectRef idx="1">
            <a:schemeClr val="accent6"/>
          </a:effectRef>
          <a:fontRef idx="minor">
            <a:schemeClr val="dk1"/>
          </a:fontRef>
        </dgm:style>
      </dgm:prSet>
      <dgm:spPr/>
      <dgm:t>
        <a:bodyPr/>
        <a:lstStyle/>
        <a:p>
          <a:pPr rtl="1"/>
          <a:r>
            <a:rPr lang="ar-IQ" sz="1800" b="1" dirty="0" smtClean="0">
              <a:latin typeface="Arial" pitchFamily="34" charset="0"/>
              <a:cs typeface="Arial" pitchFamily="34" charset="0"/>
            </a:rPr>
            <a:t>هدف الحمل يحدد الدرجة المطلوب استخدامها </a:t>
          </a:r>
          <a:endParaRPr lang="ar-IQ" sz="1800" b="1" dirty="0">
            <a:latin typeface="Arial" pitchFamily="34" charset="0"/>
            <a:cs typeface="Arial" pitchFamily="34" charset="0"/>
          </a:endParaRPr>
        </a:p>
      </dgm:t>
    </dgm:pt>
    <dgm:pt modelId="{F5259759-EECE-4FB7-BE3E-D908C334930D}" type="parTrans" cxnId="{843EAACD-1A77-4F0E-A034-7EA619227D3F}">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40DF331E-C46D-4C4C-A055-9CF7272E036A}" type="sibTrans" cxnId="{843EAACD-1A77-4F0E-A034-7EA619227D3F}">
      <dgm:prSet/>
      <dgm:spPr/>
      <dgm:t>
        <a:bodyPr/>
        <a:lstStyle/>
        <a:p>
          <a:pPr rtl="1"/>
          <a:endParaRPr lang="ar-IQ"/>
        </a:p>
      </dgm:t>
    </dgm:pt>
    <dgm:pt modelId="{399618B9-6E80-406C-A9A8-4596A25120D4}">
      <dgm:prSet custT="1">
        <dgm:style>
          <a:lnRef idx="1">
            <a:schemeClr val="dk1"/>
          </a:lnRef>
          <a:fillRef idx="2">
            <a:schemeClr val="dk1"/>
          </a:fillRef>
          <a:effectRef idx="1">
            <a:schemeClr val="dk1"/>
          </a:effectRef>
          <a:fontRef idx="minor">
            <a:schemeClr val="dk1"/>
          </a:fontRef>
        </dgm:style>
      </dgm:prSet>
      <dgm:spPr/>
      <dgm:t>
        <a:bodyPr/>
        <a:lstStyle/>
        <a:p>
          <a:pPr rtl="1"/>
          <a:r>
            <a:rPr lang="ar-IQ" sz="2000" b="1" dirty="0" smtClean="0">
              <a:latin typeface="Arial" pitchFamily="34" charset="0"/>
              <a:cs typeface="Arial" pitchFamily="34" charset="0"/>
            </a:rPr>
            <a:t>تحديد سعة موجة الحمل المطلوب تنفيذها</a:t>
          </a:r>
        </a:p>
        <a:p>
          <a:pPr rtl="1"/>
          <a:r>
            <a:rPr lang="ar-IQ" sz="2000" b="1" dirty="0" smtClean="0">
              <a:latin typeface="Arial" pitchFamily="34" charset="0"/>
              <a:cs typeface="Arial" pitchFamily="34" charset="0"/>
            </a:rPr>
            <a:t>1:3 – 1:2 – 1:1 </a:t>
          </a:r>
          <a:endParaRPr lang="ar-IQ" sz="2000" b="1" dirty="0">
            <a:latin typeface="Arial" pitchFamily="34" charset="0"/>
            <a:cs typeface="Arial" pitchFamily="34" charset="0"/>
          </a:endParaRPr>
        </a:p>
      </dgm:t>
    </dgm:pt>
    <dgm:pt modelId="{0F8D4388-DED2-42C3-9EE6-3703E36A2137}" type="parTrans" cxnId="{CBC11452-E82A-4490-937A-BDCB15B45708}">
      <dgm:prSet>
        <dgm:style>
          <a:lnRef idx="1">
            <a:schemeClr val="accent3"/>
          </a:lnRef>
          <a:fillRef idx="2">
            <a:schemeClr val="accent3"/>
          </a:fillRef>
          <a:effectRef idx="1">
            <a:schemeClr val="accent3"/>
          </a:effectRef>
          <a:fontRef idx="minor">
            <a:schemeClr val="dk1"/>
          </a:fontRef>
        </dgm:style>
      </dgm:prSet>
      <dgm:spPr/>
      <dgm:t>
        <a:bodyPr/>
        <a:lstStyle/>
        <a:p>
          <a:pPr rtl="1"/>
          <a:endParaRPr lang="ar-IQ" sz="1600" b="1">
            <a:latin typeface="Arial" pitchFamily="34" charset="0"/>
            <a:cs typeface="Arial" pitchFamily="34" charset="0"/>
          </a:endParaRPr>
        </a:p>
      </dgm:t>
    </dgm:pt>
    <dgm:pt modelId="{D9CE51F1-6C93-4572-9D18-A6C47BC14B2D}" type="sibTrans" cxnId="{CBC11452-E82A-4490-937A-BDCB15B45708}">
      <dgm:prSet/>
      <dgm:spPr/>
      <dgm:t>
        <a:bodyPr/>
        <a:lstStyle/>
        <a:p>
          <a:pPr rtl="1"/>
          <a:endParaRPr lang="ar-IQ"/>
        </a:p>
      </dgm:t>
    </dgm:pt>
    <dgm:pt modelId="{5BB472AE-369A-4964-BA22-7FE0B41BCA94}" type="pres">
      <dgm:prSet presAssocID="{C2A516E1-165E-4E94-A902-6BEDD51E86FD}" presName="hierChild1" presStyleCnt="0">
        <dgm:presLayoutVars>
          <dgm:chPref val="1"/>
          <dgm:dir/>
          <dgm:animOne val="branch"/>
          <dgm:animLvl val="lvl"/>
          <dgm:resizeHandles/>
        </dgm:presLayoutVars>
      </dgm:prSet>
      <dgm:spPr/>
      <dgm:t>
        <a:bodyPr/>
        <a:lstStyle/>
        <a:p>
          <a:pPr rtl="1"/>
          <a:endParaRPr lang="ar-SA"/>
        </a:p>
      </dgm:t>
    </dgm:pt>
    <dgm:pt modelId="{8A1E349D-BF36-4CFA-9D91-C58D21C840D8}" type="pres">
      <dgm:prSet presAssocID="{07C5EDC3-B308-41A8-8E22-FA331A9D4A14}" presName="hierRoot1" presStyleCnt="0"/>
      <dgm:spPr/>
    </dgm:pt>
    <dgm:pt modelId="{33C54F24-184D-4E7B-8106-F919F8A87803}" type="pres">
      <dgm:prSet presAssocID="{07C5EDC3-B308-41A8-8E22-FA331A9D4A14}" presName="composite" presStyleCnt="0"/>
      <dgm:spPr/>
    </dgm:pt>
    <dgm:pt modelId="{BEA65BFF-637C-4473-8175-8E7D32026265}" type="pres">
      <dgm:prSet presAssocID="{07C5EDC3-B308-41A8-8E22-FA331A9D4A14}" presName="background" presStyleLbl="node0" presStyleIdx="0" presStyleCnt="1">
        <dgm:style>
          <a:lnRef idx="1">
            <a:schemeClr val="accent3"/>
          </a:lnRef>
          <a:fillRef idx="2">
            <a:schemeClr val="accent3"/>
          </a:fillRef>
          <a:effectRef idx="1">
            <a:schemeClr val="accent3"/>
          </a:effectRef>
          <a:fontRef idx="minor">
            <a:schemeClr val="dk1"/>
          </a:fontRef>
        </dgm:style>
      </dgm:prSet>
      <dgm:spPr/>
    </dgm:pt>
    <dgm:pt modelId="{7D48FAAF-9A7C-432D-B079-B2401E9262B5}" type="pres">
      <dgm:prSet presAssocID="{07C5EDC3-B308-41A8-8E22-FA331A9D4A14}" presName="text" presStyleLbl="fgAcc0" presStyleIdx="0" presStyleCnt="1" custScaleX="332767">
        <dgm:presLayoutVars>
          <dgm:chPref val="3"/>
        </dgm:presLayoutVars>
      </dgm:prSet>
      <dgm:spPr/>
      <dgm:t>
        <a:bodyPr/>
        <a:lstStyle/>
        <a:p>
          <a:pPr rtl="1"/>
          <a:endParaRPr lang="ar-SA"/>
        </a:p>
      </dgm:t>
    </dgm:pt>
    <dgm:pt modelId="{C2CFAA68-F66F-4436-A1C4-BBF6A483247F}" type="pres">
      <dgm:prSet presAssocID="{07C5EDC3-B308-41A8-8E22-FA331A9D4A14}" presName="hierChild2" presStyleCnt="0"/>
      <dgm:spPr/>
    </dgm:pt>
    <dgm:pt modelId="{94735337-4D9D-4624-B42B-0D9D3EECF34B}" type="pres">
      <dgm:prSet presAssocID="{69528BCC-FFD6-43D5-8345-F1861BCE6039}" presName="Name10" presStyleLbl="parChTrans1D2" presStyleIdx="0" presStyleCnt="1"/>
      <dgm:spPr/>
      <dgm:t>
        <a:bodyPr/>
        <a:lstStyle/>
        <a:p>
          <a:pPr rtl="1"/>
          <a:endParaRPr lang="ar-SA"/>
        </a:p>
      </dgm:t>
    </dgm:pt>
    <dgm:pt modelId="{1DEE571D-BF5E-4F14-82CA-3FAD4F24F80B}" type="pres">
      <dgm:prSet presAssocID="{4618911C-0A9E-4373-B7EF-5F8C3B33D54F}" presName="hierRoot2" presStyleCnt="0"/>
      <dgm:spPr/>
    </dgm:pt>
    <dgm:pt modelId="{359526F6-1BD6-41AC-913D-F12C9B2E02F3}" type="pres">
      <dgm:prSet presAssocID="{4618911C-0A9E-4373-B7EF-5F8C3B33D54F}" presName="composite2" presStyleCnt="0"/>
      <dgm:spPr/>
    </dgm:pt>
    <dgm:pt modelId="{CC2CAC4F-25C4-42B4-95EF-65D9E316872C}" type="pres">
      <dgm:prSet presAssocID="{4618911C-0A9E-4373-B7EF-5F8C3B33D54F}" presName="background2" presStyleLbl="node2" presStyleIdx="0" presStyleCnt="1">
        <dgm:style>
          <a:lnRef idx="1">
            <a:schemeClr val="accent3"/>
          </a:lnRef>
          <a:fillRef idx="2">
            <a:schemeClr val="accent3"/>
          </a:fillRef>
          <a:effectRef idx="1">
            <a:schemeClr val="accent3"/>
          </a:effectRef>
          <a:fontRef idx="minor">
            <a:schemeClr val="dk1"/>
          </a:fontRef>
        </dgm:style>
      </dgm:prSet>
      <dgm:spPr/>
    </dgm:pt>
    <dgm:pt modelId="{864118CD-A661-4F2A-98BA-713038C2478A}" type="pres">
      <dgm:prSet presAssocID="{4618911C-0A9E-4373-B7EF-5F8C3B33D54F}" presName="text2" presStyleLbl="fgAcc2" presStyleIdx="0" presStyleCnt="1" custScaleX="347930">
        <dgm:presLayoutVars>
          <dgm:chPref val="3"/>
        </dgm:presLayoutVars>
      </dgm:prSet>
      <dgm:spPr/>
      <dgm:t>
        <a:bodyPr/>
        <a:lstStyle/>
        <a:p>
          <a:pPr rtl="1"/>
          <a:endParaRPr lang="ar-SA"/>
        </a:p>
      </dgm:t>
    </dgm:pt>
    <dgm:pt modelId="{41ED94D4-09EC-41EC-9807-705B13E6D9A2}" type="pres">
      <dgm:prSet presAssocID="{4618911C-0A9E-4373-B7EF-5F8C3B33D54F}" presName="hierChild3" presStyleCnt="0"/>
      <dgm:spPr/>
    </dgm:pt>
    <dgm:pt modelId="{86383F20-7AEA-4FAF-B419-D6403A3858F0}" type="pres">
      <dgm:prSet presAssocID="{1EDCCB25-6F70-4010-A766-275727956344}" presName="Name17" presStyleLbl="parChTrans1D3" presStyleIdx="0" presStyleCnt="2"/>
      <dgm:spPr/>
      <dgm:t>
        <a:bodyPr/>
        <a:lstStyle/>
        <a:p>
          <a:pPr rtl="1"/>
          <a:endParaRPr lang="ar-SA"/>
        </a:p>
      </dgm:t>
    </dgm:pt>
    <dgm:pt modelId="{7B7CE385-267B-4BA8-BF0E-A037588406FE}" type="pres">
      <dgm:prSet presAssocID="{B04A78FB-CD51-4591-ACAD-2BDA267C0DD2}" presName="hierRoot3" presStyleCnt="0"/>
      <dgm:spPr/>
    </dgm:pt>
    <dgm:pt modelId="{FA252E1B-AA5A-4367-B0F9-58ACAEBE58B2}" type="pres">
      <dgm:prSet presAssocID="{B04A78FB-CD51-4591-ACAD-2BDA267C0DD2}" presName="composite3" presStyleCnt="0"/>
      <dgm:spPr/>
    </dgm:pt>
    <dgm:pt modelId="{A905EDC0-3C79-4B0A-A698-562371E598FB}" type="pres">
      <dgm:prSet presAssocID="{B04A78FB-CD51-4591-ACAD-2BDA267C0DD2}" presName="background3" presStyleLbl="node3" presStyleIdx="0" presStyleCnt="2">
        <dgm:style>
          <a:lnRef idx="1">
            <a:schemeClr val="accent3"/>
          </a:lnRef>
          <a:fillRef idx="2">
            <a:schemeClr val="accent3"/>
          </a:fillRef>
          <a:effectRef idx="1">
            <a:schemeClr val="accent3"/>
          </a:effectRef>
          <a:fontRef idx="minor">
            <a:schemeClr val="dk1"/>
          </a:fontRef>
        </dgm:style>
      </dgm:prSet>
      <dgm:spPr/>
    </dgm:pt>
    <dgm:pt modelId="{B574C34A-EB75-45EB-A239-08051D48D8C4}" type="pres">
      <dgm:prSet presAssocID="{B04A78FB-CD51-4591-ACAD-2BDA267C0DD2}" presName="text3" presStyleLbl="fgAcc3" presStyleIdx="0" presStyleCnt="2" custScaleX="344285" custLinFactNeighborX="-53073">
        <dgm:presLayoutVars>
          <dgm:chPref val="3"/>
        </dgm:presLayoutVars>
      </dgm:prSet>
      <dgm:spPr/>
      <dgm:t>
        <a:bodyPr/>
        <a:lstStyle/>
        <a:p>
          <a:pPr rtl="1"/>
          <a:endParaRPr lang="ar-IQ"/>
        </a:p>
      </dgm:t>
    </dgm:pt>
    <dgm:pt modelId="{4D255392-346B-41BE-A89F-158DCB4C0090}" type="pres">
      <dgm:prSet presAssocID="{B04A78FB-CD51-4591-ACAD-2BDA267C0DD2}" presName="hierChild4" presStyleCnt="0"/>
      <dgm:spPr/>
    </dgm:pt>
    <dgm:pt modelId="{2C380869-B691-4FDC-B362-96D2759487D5}" type="pres">
      <dgm:prSet presAssocID="{F5259759-EECE-4FB7-BE3E-D908C334930D}" presName="Name23" presStyleLbl="parChTrans1D4" presStyleIdx="0" presStyleCnt="3"/>
      <dgm:spPr/>
      <dgm:t>
        <a:bodyPr/>
        <a:lstStyle/>
        <a:p>
          <a:pPr rtl="1"/>
          <a:endParaRPr lang="ar-SA"/>
        </a:p>
      </dgm:t>
    </dgm:pt>
    <dgm:pt modelId="{828C99F4-62ED-4909-B44F-A5E64DFD362E}" type="pres">
      <dgm:prSet presAssocID="{BBAC8200-2469-462D-A58B-22DDFDDEA98A}" presName="hierRoot4" presStyleCnt="0"/>
      <dgm:spPr/>
    </dgm:pt>
    <dgm:pt modelId="{FDE954C5-0B8A-4C58-B43E-33D53795494B}" type="pres">
      <dgm:prSet presAssocID="{BBAC8200-2469-462D-A58B-22DDFDDEA98A}" presName="composite4" presStyleCnt="0"/>
      <dgm:spPr/>
    </dgm:pt>
    <dgm:pt modelId="{38784CF9-0EF8-40E7-B8C5-D16083A74241}" type="pres">
      <dgm:prSet presAssocID="{BBAC8200-2469-462D-A58B-22DDFDDEA98A}" presName="background4" presStyleLbl="node4" presStyleIdx="0" presStyleCnt="3">
        <dgm:style>
          <a:lnRef idx="1">
            <a:schemeClr val="accent3"/>
          </a:lnRef>
          <a:fillRef idx="2">
            <a:schemeClr val="accent3"/>
          </a:fillRef>
          <a:effectRef idx="1">
            <a:schemeClr val="accent3"/>
          </a:effectRef>
          <a:fontRef idx="minor">
            <a:schemeClr val="dk1"/>
          </a:fontRef>
        </dgm:style>
      </dgm:prSet>
      <dgm:spPr/>
    </dgm:pt>
    <dgm:pt modelId="{A3762FB2-F778-462D-A87B-E3C1BBE84877}" type="pres">
      <dgm:prSet presAssocID="{BBAC8200-2469-462D-A58B-22DDFDDEA98A}" presName="text4" presStyleLbl="fgAcc4" presStyleIdx="0" presStyleCnt="3" custScaleX="235037">
        <dgm:presLayoutVars>
          <dgm:chPref val="3"/>
        </dgm:presLayoutVars>
      </dgm:prSet>
      <dgm:spPr/>
      <dgm:t>
        <a:bodyPr/>
        <a:lstStyle/>
        <a:p>
          <a:pPr rtl="1"/>
          <a:endParaRPr lang="ar-IQ"/>
        </a:p>
      </dgm:t>
    </dgm:pt>
    <dgm:pt modelId="{DF38F4FC-03B0-4668-87B3-9BDFD96AC3D4}" type="pres">
      <dgm:prSet presAssocID="{BBAC8200-2469-462D-A58B-22DDFDDEA98A}" presName="hierChild5" presStyleCnt="0"/>
      <dgm:spPr/>
    </dgm:pt>
    <dgm:pt modelId="{D282C2DB-AC82-4C18-A7D4-6C99451A8150}" type="pres">
      <dgm:prSet presAssocID="{0F8D4388-DED2-42C3-9EE6-3703E36A2137}" presName="Name23" presStyleLbl="parChTrans1D4" presStyleIdx="1" presStyleCnt="3"/>
      <dgm:spPr/>
      <dgm:t>
        <a:bodyPr/>
        <a:lstStyle/>
        <a:p>
          <a:pPr rtl="1"/>
          <a:endParaRPr lang="ar-SA"/>
        </a:p>
      </dgm:t>
    </dgm:pt>
    <dgm:pt modelId="{FFDF6C89-34DF-4D23-9F9C-14722138A289}" type="pres">
      <dgm:prSet presAssocID="{399618B9-6E80-406C-A9A8-4596A25120D4}" presName="hierRoot4" presStyleCnt="0"/>
      <dgm:spPr/>
    </dgm:pt>
    <dgm:pt modelId="{B4796246-F09D-42B6-8E75-05D582BF29C1}" type="pres">
      <dgm:prSet presAssocID="{399618B9-6E80-406C-A9A8-4596A25120D4}" presName="composite4" presStyleCnt="0"/>
      <dgm:spPr/>
    </dgm:pt>
    <dgm:pt modelId="{B52BA844-DCBC-408F-BF3B-B05A23AD8F7F}" type="pres">
      <dgm:prSet presAssocID="{399618B9-6E80-406C-A9A8-4596A25120D4}" presName="background4" presStyleLbl="node4" presStyleIdx="1" presStyleCnt="3">
        <dgm:style>
          <a:lnRef idx="1">
            <a:schemeClr val="accent3"/>
          </a:lnRef>
          <a:fillRef idx="2">
            <a:schemeClr val="accent3"/>
          </a:fillRef>
          <a:effectRef idx="1">
            <a:schemeClr val="accent3"/>
          </a:effectRef>
          <a:fontRef idx="minor">
            <a:schemeClr val="dk1"/>
          </a:fontRef>
        </dgm:style>
      </dgm:prSet>
      <dgm:spPr/>
    </dgm:pt>
    <dgm:pt modelId="{768271E9-49BD-43B4-BA04-5F71E1A10696}" type="pres">
      <dgm:prSet presAssocID="{399618B9-6E80-406C-A9A8-4596A25120D4}" presName="text4" presStyleLbl="fgAcc4" presStyleIdx="1" presStyleCnt="3" custScaleX="520042" custLinFactX="83515" custLinFactNeighborX="100000">
        <dgm:presLayoutVars>
          <dgm:chPref val="3"/>
        </dgm:presLayoutVars>
      </dgm:prSet>
      <dgm:spPr/>
      <dgm:t>
        <a:bodyPr/>
        <a:lstStyle/>
        <a:p>
          <a:pPr rtl="1"/>
          <a:endParaRPr lang="ar-IQ"/>
        </a:p>
      </dgm:t>
    </dgm:pt>
    <dgm:pt modelId="{F605292D-DB45-49FE-98A5-AFF49CC4904C}" type="pres">
      <dgm:prSet presAssocID="{399618B9-6E80-406C-A9A8-4596A25120D4}" presName="hierChild5" presStyleCnt="0"/>
      <dgm:spPr/>
    </dgm:pt>
    <dgm:pt modelId="{AD7F214C-BD80-43EE-965D-1985D426824B}" type="pres">
      <dgm:prSet presAssocID="{4CE4EA90-9E8F-4617-9D0B-32692D2DAFE1}" presName="Name17" presStyleLbl="parChTrans1D3" presStyleIdx="1" presStyleCnt="2"/>
      <dgm:spPr/>
      <dgm:t>
        <a:bodyPr/>
        <a:lstStyle/>
        <a:p>
          <a:pPr rtl="1"/>
          <a:endParaRPr lang="ar-SA"/>
        </a:p>
      </dgm:t>
    </dgm:pt>
    <dgm:pt modelId="{4CD812BB-1AD8-4BBB-A983-DACE5B14691B}" type="pres">
      <dgm:prSet presAssocID="{24783155-3BB3-4538-8232-B0F5551554F6}" presName="hierRoot3" presStyleCnt="0"/>
      <dgm:spPr/>
    </dgm:pt>
    <dgm:pt modelId="{BC114A25-7B6C-4C4C-8E39-379BCA9F594E}" type="pres">
      <dgm:prSet presAssocID="{24783155-3BB3-4538-8232-B0F5551554F6}" presName="composite3" presStyleCnt="0"/>
      <dgm:spPr/>
    </dgm:pt>
    <dgm:pt modelId="{3234B097-E789-432E-B677-B881FE157454}" type="pres">
      <dgm:prSet presAssocID="{24783155-3BB3-4538-8232-B0F5551554F6}" presName="background3" presStyleLbl="node3" presStyleIdx="1" presStyleCnt="2">
        <dgm:style>
          <a:lnRef idx="1">
            <a:schemeClr val="accent3"/>
          </a:lnRef>
          <a:fillRef idx="2">
            <a:schemeClr val="accent3"/>
          </a:fillRef>
          <a:effectRef idx="1">
            <a:schemeClr val="accent3"/>
          </a:effectRef>
          <a:fontRef idx="minor">
            <a:schemeClr val="dk1"/>
          </a:fontRef>
        </dgm:style>
      </dgm:prSet>
      <dgm:spPr/>
    </dgm:pt>
    <dgm:pt modelId="{4CF43082-FB59-421E-ABC9-722C94BF6268}" type="pres">
      <dgm:prSet presAssocID="{24783155-3BB3-4538-8232-B0F5551554F6}" presName="text3" presStyleLbl="fgAcc3" presStyleIdx="1" presStyleCnt="2" custScaleX="362180" custLinFactNeighborX="58074">
        <dgm:presLayoutVars>
          <dgm:chPref val="3"/>
        </dgm:presLayoutVars>
      </dgm:prSet>
      <dgm:spPr/>
      <dgm:t>
        <a:bodyPr/>
        <a:lstStyle/>
        <a:p>
          <a:pPr rtl="1"/>
          <a:endParaRPr lang="ar-SA"/>
        </a:p>
      </dgm:t>
    </dgm:pt>
    <dgm:pt modelId="{2B01308D-ECFB-42EE-A57E-B8BBB2290F88}" type="pres">
      <dgm:prSet presAssocID="{24783155-3BB3-4538-8232-B0F5551554F6}" presName="hierChild4" presStyleCnt="0"/>
      <dgm:spPr/>
    </dgm:pt>
    <dgm:pt modelId="{5AFE61C2-2A29-4887-8D06-3288A0807149}" type="pres">
      <dgm:prSet presAssocID="{45A9DCF0-76C5-4D6E-8972-4AB7D65B1E8D}" presName="Name23" presStyleLbl="parChTrans1D4" presStyleIdx="2" presStyleCnt="3"/>
      <dgm:spPr/>
      <dgm:t>
        <a:bodyPr/>
        <a:lstStyle/>
        <a:p>
          <a:pPr rtl="1"/>
          <a:endParaRPr lang="ar-SA"/>
        </a:p>
      </dgm:t>
    </dgm:pt>
    <dgm:pt modelId="{FB8A4684-F485-44B5-B1AB-48C8CDEE3770}" type="pres">
      <dgm:prSet presAssocID="{70EE4AF1-CCEA-4D19-B8D3-84E0C2BDF2C9}" presName="hierRoot4" presStyleCnt="0"/>
      <dgm:spPr/>
    </dgm:pt>
    <dgm:pt modelId="{DBA89151-795E-48F8-8A95-7EB94B07D664}" type="pres">
      <dgm:prSet presAssocID="{70EE4AF1-CCEA-4D19-B8D3-84E0C2BDF2C9}" presName="composite4" presStyleCnt="0"/>
      <dgm:spPr/>
    </dgm:pt>
    <dgm:pt modelId="{DBE12DBF-D66E-489D-9428-DF300F3322B0}" type="pres">
      <dgm:prSet presAssocID="{70EE4AF1-CCEA-4D19-B8D3-84E0C2BDF2C9}" presName="background4" presStyleLbl="node4" presStyleIdx="2" presStyleCnt="3">
        <dgm:style>
          <a:lnRef idx="1">
            <a:schemeClr val="accent3"/>
          </a:lnRef>
          <a:fillRef idx="2">
            <a:schemeClr val="accent3"/>
          </a:fillRef>
          <a:effectRef idx="1">
            <a:schemeClr val="accent3"/>
          </a:effectRef>
          <a:fontRef idx="minor">
            <a:schemeClr val="dk1"/>
          </a:fontRef>
        </dgm:style>
      </dgm:prSet>
      <dgm:spPr/>
    </dgm:pt>
    <dgm:pt modelId="{5C4C527D-7A20-4C51-9A57-D7D20E145FFF}" type="pres">
      <dgm:prSet presAssocID="{70EE4AF1-CCEA-4D19-B8D3-84E0C2BDF2C9}" presName="text4" presStyleLbl="fgAcc4" presStyleIdx="2" presStyleCnt="3" custScaleX="251636" custLinFactNeighborX="-3228" custLinFactNeighborY="6530">
        <dgm:presLayoutVars>
          <dgm:chPref val="3"/>
        </dgm:presLayoutVars>
      </dgm:prSet>
      <dgm:spPr/>
      <dgm:t>
        <a:bodyPr/>
        <a:lstStyle/>
        <a:p>
          <a:pPr rtl="1"/>
          <a:endParaRPr lang="ar-SA"/>
        </a:p>
      </dgm:t>
    </dgm:pt>
    <dgm:pt modelId="{AA10B9D5-24DD-491B-A3F2-C7D4235B4DA6}" type="pres">
      <dgm:prSet presAssocID="{70EE4AF1-CCEA-4D19-B8D3-84E0C2BDF2C9}" presName="hierChild5" presStyleCnt="0"/>
      <dgm:spPr/>
    </dgm:pt>
  </dgm:ptLst>
  <dgm:cxnLst>
    <dgm:cxn modelId="{CC8A6344-C89B-4C24-9535-328F6C231934}" type="presOf" srcId="{0F8D4388-DED2-42C3-9EE6-3703E36A2137}" destId="{D282C2DB-AC82-4C18-A7D4-6C99451A8150}" srcOrd="0" destOrd="0" presId="urn:microsoft.com/office/officeart/2005/8/layout/hierarchy1"/>
    <dgm:cxn modelId="{D74647B5-D696-4B1A-91BF-827042EE6FF9}" srcId="{24783155-3BB3-4538-8232-B0F5551554F6}" destId="{70EE4AF1-CCEA-4D19-B8D3-84E0C2BDF2C9}" srcOrd="0" destOrd="0" parTransId="{45A9DCF0-76C5-4D6E-8972-4AB7D65B1E8D}" sibTransId="{253B90B2-4997-4C80-8B32-419C81398928}"/>
    <dgm:cxn modelId="{3934C24E-7BE4-46B3-9376-CDB4844C483B}" type="presOf" srcId="{399618B9-6E80-406C-A9A8-4596A25120D4}" destId="{768271E9-49BD-43B4-BA04-5F71E1A10696}" srcOrd="0" destOrd="0" presId="urn:microsoft.com/office/officeart/2005/8/layout/hierarchy1"/>
    <dgm:cxn modelId="{29758E33-D11C-4032-BC97-1075B5229D2C}" type="presOf" srcId="{07C5EDC3-B308-41A8-8E22-FA331A9D4A14}" destId="{7D48FAAF-9A7C-432D-B079-B2401E9262B5}" srcOrd="0" destOrd="0" presId="urn:microsoft.com/office/officeart/2005/8/layout/hierarchy1"/>
    <dgm:cxn modelId="{ED5C2009-18DB-46DB-9307-EE27796DD6F6}" type="presOf" srcId="{24783155-3BB3-4538-8232-B0F5551554F6}" destId="{4CF43082-FB59-421E-ABC9-722C94BF6268}" srcOrd="0" destOrd="0" presId="urn:microsoft.com/office/officeart/2005/8/layout/hierarchy1"/>
    <dgm:cxn modelId="{59CEAF7B-9EF4-424C-9D4A-6931BB6AC0D8}" srcId="{07C5EDC3-B308-41A8-8E22-FA331A9D4A14}" destId="{4618911C-0A9E-4373-B7EF-5F8C3B33D54F}" srcOrd="0" destOrd="0" parTransId="{69528BCC-FFD6-43D5-8345-F1861BCE6039}" sibTransId="{3910A9E9-92BB-42AF-96F4-03A13CD5C536}"/>
    <dgm:cxn modelId="{4C4E435C-461C-4B6B-B92C-667E29DD1D67}" type="presOf" srcId="{C2A516E1-165E-4E94-A902-6BEDD51E86FD}" destId="{5BB472AE-369A-4964-BA22-7FE0B41BCA94}" srcOrd="0" destOrd="0" presId="urn:microsoft.com/office/officeart/2005/8/layout/hierarchy1"/>
    <dgm:cxn modelId="{61CF5E98-DFC7-4323-957F-BF5538452887}" type="presOf" srcId="{B04A78FB-CD51-4591-ACAD-2BDA267C0DD2}" destId="{B574C34A-EB75-45EB-A239-08051D48D8C4}" srcOrd="0" destOrd="0" presId="urn:microsoft.com/office/officeart/2005/8/layout/hierarchy1"/>
    <dgm:cxn modelId="{1AC5B963-2BFA-4533-AEEF-6B9D3CB7C720}" type="presOf" srcId="{BBAC8200-2469-462D-A58B-22DDFDDEA98A}" destId="{A3762FB2-F778-462D-A87B-E3C1BBE84877}" srcOrd="0" destOrd="0" presId="urn:microsoft.com/office/officeart/2005/8/layout/hierarchy1"/>
    <dgm:cxn modelId="{6BEAEEDE-BC6E-4B00-A577-CBCC260E70D1}" srcId="{C2A516E1-165E-4E94-A902-6BEDD51E86FD}" destId="{07C5EDC3-B308-41A8-8E22-FA331A9D4A14}" srcOrd="0" destOrd="0" parTransId="{0EE994FF-7A4F-4A33-A8C8-8183F00C8A43}" sibTransId="{7E9E27F7-8A7D-40BB-9B5E-B183A00868B3}"/>
    <dgm:cxn modelId="{5AF7830A-B158-4B1D-BCBC-5B08743E0A9F}" type="presOf" srcId="{F5259759-EECE-4FB7-BE3E-D908C334930D}" destId="{2C380869-B691-4FDC-B362-96D2759487D5}" srcOrd="0" destOrd="0" presId="urn:microsoft.com/office/officeart/2005/8/layout/hierarchy1"/>
    <dgm:cxn modelId="{843EAACD-1A77-4F0E-A034-7EA619227D3F}" srcId="{B04A78FB-CD51-4591-ACAD-2BDA267C0DD2}" destId="{BBAC8200-2469-462D-A58B-22DDFDDEA98A}" srcOrd="0" destOrd="0" parTransId="{F5259759-EECE-4FB7-BE3E-D908C334930D}" sibTransId="{40DF331E-C46D-4C4C-A055-9CF7272E036A}"/>
    <dgm:cxn modelId="{1C4A0021-37E9-4553-B4D9-A7757A002239}" srcId="{4618911C-0A9E-4373-B7EF-5F8C3B33D54F}" destId="{24783155-3BB3-4538-8232-B0F5551554F6}" srcOrd="1" destOrd="0" parTransId="{4CE4EA90-9E8F-4617-9D0B-32692D2DAFE1}" sibTransId="{BD4DDE9A-819A-4100-A374-5DFAA5EF4149}"/>
    <dgm:cxn modelId="{98891E1A-BEBF-42FB-9E9C-C4E3850E5F85}" type="presOf" srcId="{45A9DCF0-76C5-4D6E-8972-4AB7D65B1E8D}" destId="{5AFE61C2-2A29-4887-8D06-3288A0807149}" srcOrd="0" destOrd="0" presId="urn:microsoft.com/office/officeart/2005/8/layout/hierarchy1"/>
    <dgm:cxn modelId="{F176A666-5A6A-49DA-AD81-6D4A570F3246}" srcId="{4618911C-0A9E-4373-B7EF-5F8C3B33D54F}" destId="{B04A78FB-CD51-4591-ACAD-2BDA267C0DD2}" srcOrd="0" destOrd="0" parTransId="{1EDCCB25-6F70-4010-A766-275727956344}" sibTransId="{3492B1DD-3A4B-4537-BF53-527FE4BB6E59}"/>
    <dgm:cxn modelId="{C9F59286-6BC4-4FD7-A411-0A74064250BE}" type="presOf" srcId="{4618911C-0A9E-4373-B7EF-5F8C3B33D54F}" destId="{864118CD-A661-4F2A-98BA-713038C2478A}" srcOrd="0" destOrd="0" presId="urn:microsoft.com/office/officeart/2005/8/layout/hierarchy1"/>
    <dgm:cxn modelId="{98B8C2B1-C716-4C29-94C9-07A986F8AEC7}" type="presOf" srcId="{4CE4EA90-9E8F-4617-9D0B-32692D2DAFE1}" destId="{AD7F214C-BD80-43EE-965D-1985D426824B}" srcOrd="0" destOrd="0" presId="urn:microsoft.com/office/officeart/2005/8/layout/hierarchy1"/>
    <dgm:cxn modelId="{CBC11452-E82A-4490-937A-BDCB15B45708}" srcId="{BBAC8200-2469-462D-A58B-22DDFDDEA98A}" destId="{399618B9-6E80-406C-A9A8-4596A25120D4}" srcOrd="0" destOrd="0" parTransId="{0F8D4388-DED2-42C3-9EE6-3703E36A2137}" sibTransId="{D9CE51F1-6C93-4572-9D18-A6C47BC14B2D}"/>
    <dgm:cxn modelId="{81226EE7-7DFE-4700-AFD1-C98C42E6860F}" type="presOf" srcId="{70EE4AF1-CCEA-4D19-B8D3-84E0C2BDF2C9}" destId="{5C4C527D-7A20-4C51-9A57-D7D20E145FFF}" srcOrd="0" destOrd="0" presId="urn:microsoft.com/office/officeart/2005/8/layout/hierarchy1"/>
    <dgm:cxn modelId="{BDC0E410-C426-44B0-B49D-C51BBC00F9AA}" type="presOf" srcId="{69528BCC-FFD6-43D5-8345-F1861BCE6039}" destId="{94735337-4D9D-4624-B42B-0D9D3EECF34B}" srcOrd="0" destOrd="0" presId="urn:microsoft.com/office/officeart/2005/8/layout/hierarchy1"/>
    <dgm:cxn modelId="{81B26DFB-46C8-4341-B997-8F927C65E4DC}" type="presOf" srcId="{1EDCCB25-6F70-4010-A766-275727956344}" destId="{86383F20-7AEA-4FAF-B419-D6403A3858F0}" srcOrd="0" destOrd="0" presId="urn:microsoft.com/office/officeart/2005/8/layout/hierarchy1"/>
    <dgm:cxn modelId="{EFB235D7-61F6-4838-8FA5-C4B3F2118F44}" type="presParOf" srcId="{5BB472AE-369A-4964-BA22-7FE0B41BCA94}" destId="{8A1E349D-BF36-4CFA-9D91-C58D21C840D8}" srcOrd="0" destOrd="0" presId="urn:microsoft.com/office/officeart/2005/8/layout/hierarchy1"/>
    <dgm:cxn modelId="{05C22240-47DE-4775-8D49-4F462AA62D1E}" type="presParOf" srcId="{8A1E349D-BF36-4CFA-9D91-C58D21C840D8}" destId="{33C54F24-184D-4E7B-8106-F919F8A87803}" srcOrd="0" destOrd="0" presId="urn:microsoft.com/office/officeart/2005/8/layout/hierarchy1"/>
    <dgm:cxn modelId="{E9109AB4-C8CE-4A00-A8A4-85D5A6957DD8}" type="presParOf" srcId="{33C54F24-184D-4E7B-8106-F919F8A87803}" destId="{BEA65BFF-637C-4473-8175-8E7D32026265}" srcOrd="0" destOrd="0" presId="urn:microsoft.com/office/officeart/2005/8/layout/hierarchy1"/>
    <dgm:cxn modelId="{6AD311C9-FA08-445C-8938-E0146AEB0158}" type="presParOf" srcId="{33C54F24-184D-4E7B-8106-F919F8A87803}" destId="{7D48FAAF-9A7C-432D-B079-B2401E9262B5}" srcOrd="1" destOrd="0" presId="urn:microsoft.com/office/officeart/2005/8/layout/hierarchy1"/>
    <dgm:cxn modelId="{F1312690-E29E-472D-B45B-BC33B971FDC3}" type="presParOf" srcId="{8A1E349D-BF36-4CFA-9D91-C58D21C840D8}" destId="{C2CFAA68-F66F-4436-A1C4-BBF6A483247F}" srcOrd="1" destOrd="0" presId="urn:microsoft.com/office/officeart/2005/8/layout/hierarchy1"/>
    <dgm:cxn modelId="{52BD4776-B9A3-49C0-AA22-971426BC1719}" type="presParOf" srcId="{C2CFAA68-F66F-4436-A1C4-BBF6A483247F}" destId="{94735337-4D9D-4624-B42B-0D9D3EECF34B}" srcOrd="0" destOrd="0" presId="urn:microsoft.com/office/officeart/2005/8/layout/hierarchy1"/>
    <dgm:cxn modelId="{F8FEA28C-E28E-4807-9181-F720A8692932}" type="presParOf" srcId="{C2CFAA68-F66F-4436-A1C4-BBF6A483247F}" destId="{1DEE571D-BF5E-4F14-82CA-3FAD4F24F80B}" srcOrd="1" destOrd="0" presId="urn:microsoft.com/office/officeart/2005/8/layout/hierarchy1"/>
    <dgm:cxn modelId="{473BAEA0-5698-4FAA-AE6A-1AC2990542E8}" type="presParOf" srcId="{1DEE571D-BF5E-4F14-82CA-3FAD4F24F80B}" destId="{359526F6-1BD6-41AC-913D-F12C9B2E02F3}" srcOrd="0" destOrd="0" presId="urn:microsoft.com/office/officeart/2005/8/layout/hierarchy1"/>
    <dgm:cxn modelId="{FB231C30-D96F-49CE-BAA2-782F29F56413}" type="presParOf" srcId="{359526F6-1BD6-41AC-913D-F12C9B2E02F3}" destId="{CC2CAC4F-25C4-42B4-95EF-65D9E316872C}" srcOrd="0" destOrd="0" presId="urn:microsoft.com/office/officeart/2005/8/layout/hierarchy1"/>
    <dgm:cxn modelId="{117335F8-0537-448E-B7E1-29E8714A826C}" type="presParOf" srcId="{359526F6-1BD6-41AC-913D-F12C9B2E02F3}" destId="{864118CD-A661-4F2A-98BA-713038C2478A}" srcOrd="1" destOrd="0" presId="urn:microsoft.com/office/officeart/2005/8/layout/hierarchy1"/>
    <dgm:cxn modelId="{72E51C7B-CC9A-4B45-9FD5-D9F2E80C8825}" type="presParOf" srcId="{1DEE571D-BF5E-4F14-82CA-3FAD4F24F80B}" destId="{41ED94D4-09EC-41EC-9807-705B13E6D9A2}" srcOrd="1" destOrd="0" presId="urn:microsoft.com/office/officeart/2005/8/layout/hierarchy1"/>
    <dgm:cxn modelId="{29F78A40-DCAB-4239-9315-B2C6787B262B}" type="presParOf" srcId="{41ED94D4-09EC-41EC-9807-705B13E6D9A2}" destId="{86383F20-7AEA-4FAF-B419-D6403A3858F0}" srcOrd="0" destOrd="0" presId="urn:microsoft.com/office/officeart/2005/8/layout/hierarchy1"/>
    <dgm:cxn modelId="{9F3F53E9-4584-40A5-A3E2-A74730F081FF}" type="presParOf" srcId="{41ED94D4-09EC-41EC-9807-705B13E6D9A2}" destId="{7B7CE385-267B-4BA8-BF0E-A037588406FE}" srcOrd="1" destOrd="0" presId="urn:microsoft.com/office/officeart/2005/8/layout/hierarchy1"/>
    <dgm:cxn modelId="{6205A5C8-389E-4269-BD19-E08DEC56B515}" type="presParOf" srcId="{7B7CE385-267B-4BA8-BF0E-A037588406FE}" destId="{FA252E1B-AA5A-4367-B0F9-58ACAEBE58B2}" srcOrd="0" destOrd="0" presId="urn:microsoft.com/office/officeart/2005/8/layout/hierarchy1"/>
    <dgm:cxn modelId="{77D04293-E6BA-4AEC-BFA6-3630999D6A82}" type="presParOf" srcId="{FA252E1B-AA5A-4367-B0F9-58ACAEBE58B2}" destId="{A905EDC0-3C79-4B0A-A698-562371E598FB}" srcOrd="0" destOrd="0" presId="urn:microsoft.com/office/officeart/2005/8/layout/hierarchy1"/>
    <dgm:cxn modelId="{91CFDC51-25F6-440B-A449-1C031366C716}" type="presParOf" srcId="{FA252E1B-AA5A-4367-B0F9-58ACAEBE58B2}" destId="{B574C34A-EB75-45EB-A239-08051D48D8C4}" srcOrd="1" destOrd="0" presId="urn:microsoft.com/office/officeart/2005/8/layout/hierarchy1"/>
    <dgm:cxn modelId="{92ADAE1D-05FF-4474-94B6-B00109A110A5}" type="presParOf" srcId="{7B7CE385-267B-4BA8-BF0E-A037588406FE}" destId="{4D255392-346B-41BE-A89F-158DCB4C0090}" srcOrd="1" destOrd="0" presId="urn:microsoft.com/office/officeart/2005/8/layout/hierarchy1"/>
    <dgm:cxn modelId="{BE107F40-D8D1-40F1-B9E3-DB40D59A4815}" type="presParOf" srcId="{4D255392-346B-41BE-A89F-158DCB4C0090}" destId="{2C380869-B691-4FDC-B362-96D2759487D5}" srcOrd="0" destOrd="0" presId="urn:microsoft.com/office/officeart/2005/8/layout/hierarchy1"/>
    <dgm:cxn modelId="{9C63191B-CD92-43F1-8015-629B5A87E1D5}" type="presParOf" srcId="{4D255392-346B-41BE-A89F-158DCB4C0090}" destId="{828C99F4-62ED-4909-B44F-A5E64DFD362E}" srcOrd="1" destOrd="0" presId="urn:microsoft.com/office/officeart/2005/8/layout/hierarchy1"/>
    <dgm:cxn modelId="{B0D47C9B-57B7-4D1D-87D9-3C3DC47BBCBD}" type="presParOf" srcId="{828C99F4-62ED-4909-B44F-A5E64DFD362E}" destId="{FDE954C5-0B8A-4C58-B43E-33D53795494B}" srcOrd="0" destOrd="0" presId="urn:microsoft.com/office/officeart/2005/8/layout/hierarchy1"/>
    <dgm:cxn modelId="{35EF982A-EB80-474A-8FB5-46451F239BB8}" type="presParOf" srcId="{FDE954C5-0B8A-4C58-B43E-33D53795494B}" destId="{38784CF9-0EF8-40E7-B8C5-D16083A74241}" srcOrd="0" destOrd="0" presId="urn:microsoft.com/office/officeart/2005/8/layout/hierarchy1"/>
    <dgm:cxn modelId="{E67D1F05-5EA5-4D13-9619-F22C891D4E11}" type="presParOf" srcId="{FDE954C5-0B8A-4C58-B43E-33D53795494B}" destId="{A3762FB2-F778-462D-A87B-E3C1BBE84877}" srcOrd="1" destOrd="0" presId="urn:microsoft.com/office/officeart/2005/8/layout/hierarchy1"/>
    <dgm:cxn modelId="{42972D1D-4580-4140-9E31-848D3D69B82B}" type="presParOf" srcId="{828C99F4-62ED-4909-B44F-A5E64DFD362E}" destId="{DF38F4FC-03B0-4668-87B3-9BDFD96AC3D4}" srcOrd="1" destOrd="0" presId="urn:microsoft.com/office/officeart/2005/8/layout/hierarchy1"/>
    <dgm:cxn modelId="{A9B6CD41-245E-4B40-BAAA-CAE33A3F8AC9}" type="presParOf" srcId="{DF38F4FC-03B0-4668-87B3-9BDFD96AC3D4}" destId="{D282C2DB-AC82-4C18-A7D4-6C99451A8150}" srcOrd="0" destOrd="0" presId="urn:microsoft.com/office/officeart/2005/8/layout/hierarchy1"/>
    <dgm:cxn modelId="{8C3084D5-7801-483D-9377-C0211F0631A1}" type="presParOf" srcId="{DF38F4FC-03B0-4668-87B3-9BDFD96AC3D4}" destId="{FFDF6C89-34DF-4D23-9F9C-14722138A289}" srcOrd="1" destOrd="0" presId="urn:microsoft.com/office/officeart/2005/8/layout/hierarchy1"/>
    <dgm:cxn modelId="{017BDE0A-BBE3-42A4-9BBE-E23F3AA2C964}" type="presParOf" srcId="{FFDF6C89-34DF-4D23-9F9C-14722138A289}" destId="{B4796246-F09D-42B6-8E75-05D582BF29C1}" srcOrd="0" destOrd="0" presId="urn:microsoft.com/office/officeart/2005/8/layout/hierarchy1"/>
    <dgm:cxn modelId="{BCC8A2DF-7FBF-42FC-88A3-B266D8DE918A}" type="presParOf" srcId="{B4796246-F09D-42B6-8E75-05D582BF29C1}" destId="{B52BA844-DCBC-408F-BF3B-B05A23AD8F7F}" srcOrd="0" destOrd="0" presId="urn:microsoft.com/office/officeart/2005/8/layout/hierarchy1"/>
    <dgm:cxn modelId="{D8CC49EA-3083-4BEA-952F-011235F02520}" type="presParOf" srcId="{B4796246-F09D-42B6-8E75-05D582BF29C1}" destId="{768271E9-49BD-43B4-BA04-5F71E1A10696}" srcOrd="1" destOrd="0" presId="urn:microsoft.com/office/officeart/2005/8/layout/hierarchy1"/>
    <dgm:cxn modelId="{3017218F-155A-439B-9C72-733E20A8AF8A}" type="presParOf" srcId="{FFDF6C89-34DF-4D23-9F9C-14722138A289}" destId="{F605292D-DB45-49FE-98A5-AFF49CC4904C}" srcOrd="1" destOrd="0" presId="urn:microsoft.com/office/officeart/2005/8/layout/hierarchy1"/>
    <dgm:cxn modelId="{E2F36B99-A742-4138-8738-E2B8CBFE00A1}" type="presParOf" srcId="{41ED94D4-09EC-41EC-9807-705B13E6D9A2}" destId="{AD7F214C-BD80-43EE-965D-1985D426824B}" srcOrd="2" destOrd="0" presId="urn:microsoft.com/office/officeart/2005/8/layout/hierarchy1"/>
    <dgm:cxn modelId="{633C5967-7DCB-49D6-8EBC-AD2DCC12A1A1}" type="presParOf" srcId="{41ED94D4-09EC-41EC-9807-705B13E6D9A2}" destId="{4CD812BB-1AD8-4BBB-A983-DACE5B14691B}" srcOrd="3" destOrd="0" presId="urn:microsoft.com/office/officeart/2005/8/layout/hierarchy1"/>
    <dgm:cxn modelId="{56F09165-A429-478B-98E1-83304C48DC12}" type="presParOf" srcId="{4CD812BB-1AD8-4BBB-A983-DACE5B14691B}" destId="{BC114A25-7B6C-4C4C-8E39-379BCA9F594E}" srcOrd="0" destOrd="0" presId="urn:microsoft.com/office/officeart/2005/8/layout/hierarchy1"/>
    <dgm:cxn modelId="{138A1E54-D10B-410D-B888-45EE724A51F1}" type="presParOf" srcId="{BC114A25-7B6C-4C4C-8E39-379BCA9F594E}" destId="{3234B097-E789-432E-B677-B881FE157454}" srcOrd="0" destOrd="0" presId="urn:microsoft.com/office/officeart/2005/8/layout/hierarchy1"/>
    <dgm:cxn modelId="{0AA77039-DBE3-410C-8DB4-0F24EA8C6D45}" type="presParOf" srcId="{BC114A25-7B6C-4C4C-8E39-379BCA9F594E}" destId="{4CF43082-FB59-421E-ABC9-722C94BF6268}" srcOrd="1" destOrd="0" presId="urn:microsoft.com/office/officeart/2005/8/layout/hierarchy1"/>
    <dgm:cxn modelId="{044913BE-B5A1-45E4-9F46-B3210856BB3B}" type="presParOf" srcId="{4CD812BB-1AD8-4BBB-A983-DACE5B14691B}" destId="{2B01308D-ECFB-42EE-A57E-B8BBB2290F88}" srcOrd="1" destOrd="0" presId="urn:microsoft.com/office/officeart/2005/8/layout/hierarchy1"/>
    <dgm:cxn modelId="{3BDC4633-7B9A-4752-B164-9902D7021C69}" type="presParOf" srcId="{2B01308D-ECFB-42EE-A57E-B8BBB2290F88}" destId="{5AFE61C2-2A29-4887-8D06-3288A0807149}" srcOrd="0" destOrd="0" presId="urn:microsoft.com/office/officeart/2005/8/layout/hierarchy1"/>
    <dgm:cxn modelId="{2FF176F6-4CC0-4FB6-843F-4D96E2B0AE4E}" type="presParOf" srcId="{2B01308D-ECFB-42EE-A57E-B8BBB2290F88}" destId="{FB8A4684-F485-44B5-B1AB-48C8CDEE3770}" srcOrd="1" destOrd="0" presId="urn:microsoft.com/office/officeart/2005/8/layout/hierarchy1"/>
    <dgm:cxn modelId="{566C5411-936E-4BF5-A7F9-F93574AFFEA2}" type="presParOf" srcId="{FB8A4684-F485-44B5-B1AB-48C8CDEE3770}" destId="{DBA89151-795E-48F8-8A95-7EB94B07D664}" srcOrd="0" destOrd="0" presId="urn:microsoft.com/office/officeart/2005/8/layout/hierarchy1"/>
    <dgm:cxn modelId="{A02BC9F2-9D73-4794-A09F-A7D18F59DEC8}" type="presParOf" srcId="{DBA89151-795E-48F8-8A95-7EB94B07D664}" destId="{DBE12DBF-D66E-489D-9428-DF300F3322B0}" srcOrd="0" destOrd="0" presId="urn:microsoft.com/office/officeart/2005/8/layout/hierarchy1"/>
    <dgm:cxn modelId="{F04243B2-C7FF-43E7-AF73-D4AADC40BC99}" type="presParOf" srcId="{DBA89151-795E-48F8-8A95-7EB94B07D664}" destId="{5C4C527D-7A20-4C51-9A57-D7D20E145FFF}" srcOrd="1" destOrd="0" presId="urn:microsoft.com/office/officeart/2005/8/layout/hierarchy1"/>
    <dgm:cxn modelId="{E48387CD-68B9-4600-B131-A674D581BE8C}" type="presParOf" srcId="{FB8A4684-F485-44B5-B1AB-48C8CDEE3770}" destId="{AA10B9D5-24DD-491B-A3F2-C7D4235B4DA6}" srcOrd="1" destOrd="0" presId="urn:microsoft.com/office/officeart/2005/8/layout/hierarchy1"/>
  </dgm:cxnLst>
  <dgm:bg>
    <a:solidFill>
      <a:schemeClr val="accent2">
        <a:lumMod val="20000"/>
        <a:lumOff val="80000"/>
      </a:schemeClr>
    </a:solidFill>
  </dgm:bg>
  <dgm:whole/>
</dgm:dataModel>
</file>

<file path=ppt/diagrams/data6.xml><?xml version="1.0" encoding="utf-8"?>
<dgm:dataModel xmlns:dgm="http://schemas.openxmlformats.org/drawingml/2006/diagram" xmlns:a="http://schemas.openxmlformats.org/drawingml/2006/main">
  <dgm:ptLst>
    <dgm:pt modelId="{12207AAE-8670-4F0B-856F-FF1AEEE38224}" type="doc">
      <dgm:prSet loTypeId="urn:microsoft.com/office/officeart/2005/8/layout/vList3" loCatId="list" qsTypeId="urn:microsoft.com/office/officeart/2005/8/quickstyle/simple1" qsCatId="simple" csTypeId="urn:microsoft.com/office/officeart/2005/8/colors/accent1_2" csCatId="accent1" phldr="1"/>
      <dgm:spPr/>
    </dgm:pt>
    <dgm:pt modelId="{B731AA4F-E9BF-4860-BAC6-1CC597CE93D2}">
      <dgm:prSet phldrT="[نص]">
        <dgm:style>
          <a:lnRef idx="1">
            <a:schemeClr val="accent6"/>
          </a:lnRef>
          <a:fillRef idx="2">
            <a:schemeClr val="accent6"/>
          </a:fillRef>
          <a:effectRef idx="1">
            <a:schemeClr val="accent6"/>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مما يقلل من كفاءة الأداء الحركي</a:t>
          </a:r>
          <a:endParaRPr lang="ar-IQ" dirty="0">
            <a:latin typeface="Arial" pitchFamily="34" charset="0"/>
            <a:cs typeface="Arial" pitchFamily="34" charset="0"/>
          </a:endParaRPr>
        </a:p>
      </dgm:t>
    </dgm:pt>
    <dgm:pt modelId="{3A4D3ECB-20D2-4A2D-B976-A2E7FC601777}" type="parTrans" cxnId="{1B771512-5170-40F3-AD7C-07DC2C4738CD}">
      <dgm:prSet/>
      <dgm:spPr/>
      <dgm:t>
        <a:bodyPr/>
        <a:lstStyle/>
        <a:p>
          <a:pPr rtl="1"/>
          <a:endParaRPr lang="ar-IQ"/>
        </a:p>
      </dgm:t>
    </dgm:pt>
    <dgm:pt modelId="{6AB60CDE-7BEB-4C6F-8C2B-F3E62E2BA64F}" type="sibTrans" cxnId="{1B771512-5170-40F3-AD7C-07DC2C4738CD}">
      <dgm:prSet/>
      <dgm:spPr/>
      <dgm:t>
        <a:bodyPr/>
        <a:lstStyle/>
        <a:p>
          <a:pPr rtl="1"/>
          <a:endParaRPr lang="ar-IQ"/>
        </a:p>
      </dgm:t>
    </dgm:pt>
    <dgm:pt modelId="{FD8A93BC-132A-4FE3-A0EA-EA3A5EDCB65A}">
      <dgm:prSet phldrT="[نص]">
        <dgm:style>
          <a:lnRef idx="1">
            <a:schemeClr val="accent5"/>
          </a:lnRef>
          <a:fillRef idx="2">
            <a:schemeClr val="accent5"/>
          </a:fillRef>
          <a:effectRef idx="1">
            <a:schemeClr val="accent5"/>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يقلل من فاعلية برنامج التدريب</a:t>
          </a:r>
        </a:p>
      </dgm:t>
    </dgm:pt>
    <dgm:pt modelId="{678EC364-790A-4E5B-9296-AE6E2827C38A}" type="parTrans" cxnId="{939A8A3D-AFC4-4F4B-AB2A-AE466491466C}">
      <dgm:prSet/>
      <dgm:spPr/>
      <dgm:t>
        <a:bodyPr/>
        <a:lstStyle/>
        <a:p>
          <a:pPr rtl="1"/>
          <a:endParaRPr lang="ar-IQ"/>
        </a:p>
      </dgm:t>
    </dgm:pt>
    <dgm:pt modelId="{61E4A258-E723-46D7-A943-57CB3E16AB7D}" type="sibTrans" cxnId="{939A8A3D-AFC4-4F4B-AB2A-AE466491466C}">
      <dgm:prSet/>
      <dgm:spPr/>
      <dgm:t>
        <a:bodyPr/>
        <a:lstStyle/>
        <a:p>
          <a:pPr rtl="1"/>
          <a:endParaRPr lang="ar-IQ"/>
        </a:p>
      </dgm:t>
    </dgm:pt>
    <dgm:pt modelId="{4FF1B59F-FFAD-4202-89F4-7E96F3B4F0E6}">
      <dgm:prSet phldrT="[نص]">
        <dgm:style>
          <a:lnRef idx="1">
            <a:schemeClr val="accent4"/>
          </a:lnRef>
          <a:fillRef idx="2">
            <a:schemeClr val="accent4"/>
          </a:fillRef>
          <a:effectRef idx="1">
            <a:schemeClr val="accent4"/>
          </a:effectRef>
          <a:fontRef idx="minor">
            <a:schemeClr val="dk1"/>
          </a:fontRef>
        </dgm:style>
      </dgm:prSet>
      <dgm:spPr/>
      <dgm:t>
        <a:bodyPr/>
        <a:lstStyle/>
        <a:p>
          <a:pPr rtl="1"/>
          <a:r>
            <a:rPr lang="ar-IQ" dirty="0" smtClean="0">
              <a:latin typeface="Arial" pitchFamily="34" charset="0"/>
              <a:cs typeface="Arial" pitchFamily="34" charset="0"/>
            </a:rPr>
            <a:t>يتأثر الجهاز العصبي سلبيا مما يعرض للإصابة</a:t>
          </a:r>
        </a:p>
      </dgm:t>
    </dgm:pt>
    <dgm:pt modelId="{CC29ECE3-B715-4F7D-85F6-9E791D4042B5}" type="parTrans" cxnId="{D4FBEA19-F4B5-4652-805E-42183F207281}">
      <dgm:prSet/>
      <dgm:spPr/>
      <dgm:t>
        <a:bodyPr/>
        <a:lstStyle/>
        <a:p>
          <a:pPr rtl="1"/>
          <a:endParaRPr lang="ar-IQ"/>
        </a:p>
      </dgm:t>
    </dgm:pt>
    <dgm:pt modelId="{787701EB-74A7-4F9C-9466-F5721261F6BC}" type="sibTrans" cxnId="{D4FBEA19-F4B5-4652-805E-42183F207281}">
      <dgm:prSet/>
      <dgm:spPr/>
      <dgm:t>
        <a:bodyPr/>
        <a:lstStyle/>
        <a:p>
          <a:pPr rtl="1"/>
          <a:endParaRPr lang="ar-IQ"/>
        </a:p>
      </dgm:t>
    </dgm:pt>
    <dgm:pt modelId="{F036BA4E-BEEA-4391-BDEF-6053B583C66D}" type="pres">
      <dgm:prSet presAssocID="{12207AAE-8670-4F0B-856F-FF1AEEE38224}" presName="linearFlow" presStyleCnt="0">
        <dgm:presLayoutVars>
          <dgm:dir/>
          <dgm:resizeHandles val="exact"/>
        </dgm:presLayoutVars>
      </dgm:prSet>
      <dgm:spPr/>
    </dgm:pt>
    <dgm:pt modelId="{A729DC44-4838-45FF-8397-1E54291C16AE}" type="pres">
      <dgm:prSet presAssocID="{B731AA4F-E9BF-4860-BAC6-1CC597CE93D2}" presName="composite" presStyleCnt="0"/>
      <dgm:spPr/>
    </dgm:pt>
    <dgm:pt modelId="{7CA7F2AB-C70A-4EF8-9BAA-26BDF1D85986}" type="pres">
      <dgm:prSet presAssocID="{B731AA4F-E9BF-4860-BAC6-1CC597CE93D2}" presName="imgShp" presStyleLbl="fgImgPlace1" presStyleIdx="0" presStyleCnt="3" custScaleX="200793" custLinFactNeighborX="-49627"/>
      <dgm:spPr>
        <a:blipFill rotWithShape="0">
          <a:blip xmlns:r="http://schemas.openxmlformats.org/officeDocument/2006/relationships" r:embed="rId1"/>
          <a:stretch>
            <a:fillRect/>
          </a:stretch>
        </a:blipFill>
      </dgm:spPr>
    </dgm:pt>
    <dgm:pt modelId="{2DED0C2D-7C16-42A9-A83B-B1EE302746AF}" type="pres">
      <dgm:prSet presAssocID="{B731AA4F-E9BF-4860-BAC6-1CC597CE93D2}" presName="txShp" presStyleLbl="node1" presStyleIdx="0" presStyleCnt="3">
        <dgm:presLayoutVars>
          <dgm:bulletEnabled val="1"/>
        </dgm:presLayoutVars>
      </dgm:prSet>
      <dgm:spPr/>
      <dgm:t>
        <a:bodyPr/>
        <a:lstStyle/>
        <a:p>
          <a:pPr rtl="1"/>
          <a:endParaRPr lang="ar-SA"/>
        </a:p>
      </dgm:t>
    </dgm:pt>
    <dgm:pt modelId="{DDED6C3D-297C-4F37-8487-19056B381F85}" type="pres">
      <dgm:prSet presAssocID="{6AB60CDE-7BEB-4C6F-8C2B-F3E62E2BA64F}" presName="spacing" presStyleCnt="0"/>
      <dgm:spPr/>
    </dgm:pt>
    <dgm:pt modelId="{B6B09ACF-366A-4325-B9FD-7BE257ADCB27}" type="pres">
      <dgm:prSet presAssocID="{FD8A93BC-132A-4FE3-A0EA-EA3A5EDCB65A}" presName="composite" presStyleCnt="0"/>
      <dgm:spPr/>
    </dgm:pt>
    <dgm:pt modelId="{062E1E45-60E5-4923-8A52-F30AD5ECAE17}" type="pres">
      <dgm:prSet presAssocID="{FD8A93BC-132A-4FE3-A0EA-EA3A5EDCB65A}" presName="imgShp" presStyleLbl="fgImgPlace1" presStyleIdx="1" presStyleCnt="3" custScaleX="200247" custLinFactNeighborX="-49627"/>
      <dgm:spPr>
        <a:blipFill rotWithShape="0">
          <a:blip xmlns:r="http://schemas.openxmlformats.org/officeDocument/2006/relationships" r:embed="rId2"/>
          <a:stretch>
            <a:fillRect/>
          </a:stretch>
        </a:blipFill>
      </dgm:spPr>
    </dgm:pt>
    <dgm:pt modelId="{C064C334-AD23-4380-90DE-60FE5C527EB6}" type="pres">
      <dgm:prSet presAssocID="{FD8A93BC-132A-4FE3-A0EA-EA3A5EDCB65A}" presName="txShp" presStyleLbl="node1" presStyleIdx="1" presStyleCnt="3" custLinFactNeighborX="-399" custLinFactNeighborY="-3633">
        <dgm:presLayoutVars>
          <dgm:bulletEnabled val="1"/>
        </dgm:presLayoutVars>
      </dgm:prSet>
      <dgm:spPr/>
      <dgm:t>
        <a:bodyPr/>
        <a:lstStyle/>
        <a:p>
          <a:pPr rtl="1"/>
          <a:endParaRPr lang="ar-SA"/>
        </a:p>
      </dgm:t>
    </dgm:pt>
    <dgm:pt modelId="{5E64EE1E-07D0-4F67-AA01-5821114BD9BC}" type="pres">
      <dgm:prSet presAssocID="{61E4A258-E723-46D7-A943-57CB3E16AB7D}" presName="spacing" presStyleCnt="0"/>
      <dgm:spPr/>
    </dgm:pt>
    <dgm:pt modelId="{0E2CB402-5AC5-4105-BCE9-E00125737EAB}" type="pres">
      <dgm:prSet presAssocID="{4FF1B59F-FFAD-4202-89F4-7E96F3B4F0E6}" presName="composite" presStyleCnt="0"/>
      <dgm:spPr/>
    </dgm:pt>
    <dgm:pt modelId="{3EAC92DA-F322-467F-BB17-07BB06CD1B5D}" type="pres">
      <dgm:prSet presAssocID="{4FF1B59F-FFAD-4202-89F4-7E96F3B4F0E6}" presName="imgShp" presStyleLbl="fgImgPlace1" presStyleIdx="2" presStyleCnt="3" custScaleX="200247" custLinFactNeighborX="-47047"/>
      <dgm:spPr>
        <a:blipFill rotWithShape="0">
          <a:blip xmlns:r="http://schemas.openxmlformats.org/officeDocument/2006/relationships" r:embed="rId3"/>
          <a:stretch>
            <a:fillRect/>
          </a:stretch>
        </a:blipFill>
      </dgm:spPr>
    </dgm:pt>
    <dgm:pt modelId="{1CBFCEB4-D889-4F46-BF0E-8FEEF402E2AE}" type="pres">
      <dgm:prSet presAssocID="{4FF1B59F-FFAD-4202-89F4-7E96F3B4F0E6}" presName="txShp" presStyleLbl="node1" presStyleIdx="2" presStyleCnt="3">
        <dgm:presLayoutVars>
          <dgm:bulletEnabled val="1"/>
        </dgm:presLayoutVars>
      </dgm:prSet>
      <dgm:spPr/>
      <dgm:t>
        <a:bodyPr/>
        <a:lstStyle/>
        <a:p>
          <a:pPr rtl="1"/>
          <a:endParaRPr lang="ar-SA"/>
        </a:p>
      </dgm:t>
    </dgm:pt>
  </dgm:ptLst>
  <dgm:cxnLst>
    <dgm:cxn modelId="{44FE4726-AF04-4C63-A4D2-082C80F7F425}" type="presOf" srcId="{12207AAE-8670-4F0B-856F-FF1AEEE38224}" destId="{F036BA4E-BEEA-4391-BDEF-6053B583C66D}" srcOrd="0" destOrd="0" presId="urn:microsoft.com/office/officeart/2005/8/layout/vList3"/>
    <dgm:cxn modelId="{13EB8D80-B831-46A9-912F-05DB43524F2A}" type="presOf" srcId="{4FF1B59F-FFAD-4202-89F4-7E96F3B4F0E6}" destId="{1CBFCEB4-D889-4F46-BF0E-8FEEF402E2AE}" srcOrd="0" destOrd="0" presId="urn:microsoft.com/office/officeart/2005/8/layout/vList3"/>
    <dgm:cxn modelId="{BA9D99C7-F5D6-43EE-A980-2FCA2DA3A5CD}" type="presOf" srcId="{FD8A93BC-132A-4FE3-A0EA-EA3A5EDCB65A}" destId="{C064C334-AD23-4380-90DE-60FE5C527EB6}" srcOrd="0" destOrd="0" presId="urn:microsoft.com/office/officeart/2005/8/layout/vList3"/>
    <dgm:cxn modelId="{939A8A3D-AFC4-4F4B-AB2A-AE466491466C}" srcId="{12207AAE-8670-4F0B-856F-FF1AEEE38224}" destId="{FD8A93BC-132A-4FE3-A0EA-EA3A5EDCB65A}" srcOrd="1" destOrd="0" parTransId="{678EC364-790A-4E5B-9296-AE6E2827C38A}" sibTransId="{61E4A258-E723-46D7-A943-57CB3E16AB7D}"/>
    <dgm:cxn modelId="{D4FBEA19-F4B5-4652-805E-42183F207281}" srcId="{12207AAE-8670-4F0B-856F-FF1AEEE38224}" destId="{4FF1B59F-FFAD-4202-89F4-7E96F3B4F0E6}" srcOrd="2" destOrd="0" parTransId="{CC29ECE3-B715-4F7D-85F6-9E791D4042B5}" sibTransId="{787701EB-74A7-4F9C-9466-F5721261F6BC}"/>
    <dgm:cxn modelId="{1B771512-5170-40F3-AD7C-07DC2C4738CD}" srcId="{12207AAE-8670-4F0B-856F-FF1AEEE38224}" destId="{B731AA4F-E9BF-4860-BAC6-1CC597CE93D2}" srcOrd="0" destOrd="0" parTransId="{3A4D3ECB-20D2-4A2D-B976-A2E7FC601777}" sibTransId="{6AB60CDE-7BEB-4C6F-8C2B-F3E62E2BA64F}"/>
    <dgm:cxn modelId="{A38AA7CB-FE36-4E5B-9E0F-C6EF02CD3D1D}" type="presOf" srcId="{B731AA4F-E9BF-4860-BAC6-1CC597CE93D2}" destId="{2DED0C2D-7C16-42A9-A83B-B1EE302746AF}" srcOrd="0" destOrd="0" presId="urn:microsoft.com/office/officeart/2005/8/layout/vList3"/>
    <dgm:cxn modelId="{3A4A9EB9-0808-483A-ACA6-01C7FC8E6F6A}" type="presParOf" srcId="{F036BA4E-BEEA-4391-BDEF-6053B583C66D}" destId="{A729DC44-4838-45FF-8397-1E54291C16AE}" srcOrd="0" destOrd="0" presId="urn:microsoft.com/office/officeart/2005/8/layout/vList3"/>
    <dgm:cxn modelId="{B934C334-73F6-4F4A-A61E-AD4892685E91}" type="presParOf" srcId="{A729DC44-4838-45FF-8397-1E54291C16AE}" destId="{7CA7F2AB-C70A-4EF8-9BAA-26BDF1D85986}" srcOrd="0" destOrd="0" presId="urn:microsoft.com/office/officeart/2005/8/layout/vList3"/>
    <dgm:cxn modelId="{2ABD0C28-22C7-4538-9B29-B02AF8AF9DB8}" type="presParOf" srcId="{A729DC44-4838-45FF-8397-1E54291C16AE}" destId="{2DED0C2D-7C16-42A9-A83B-B1EE302746AF}" srcOrd="1" destOrd="0" presId="urn:microsoft.com/office/officeart/2005/8/layout/vList3"/>
    <dgm:cxn modelId="{29D432E8-1F3D-4684-838C-3AF749C01CF2}" type="presParOf" srcId="{F036BA4E-BEEA-4391-BDEF-6053B583C66D}" destId="{DDED6C3D-297C-4F37-8487-19056B381F85}" srcOrd="1" destOrd="0" presId="urn:microsoft.com/office/officeart/2005/8/layout/vList3"/>
    <dgm:cxn modelId="{436B450B-0BDB-4363-9F51-C2DC67518F32}" type="presParOf" srcId="{F036BA4E-BEEA-4391-BDEF-6053B583C66D}" destId="{B6B09ACF-366A-4325-B9FD-7BE257ADCB27}" srcOrd="2" destOrd="0" presId="urn:microsoft.com/office/officeart/2005/8/layout/vList3"/>
    <dgm:cxn modelId="{C4740A89-DD2C-4423-93D4-3D6484CBE93D}" type="presParOf" srcId="{B6B09ACF-366A-4325-B9FD-7BE257ADCB27}" destId="{062E1E45-60E5-4923-8A52-F30AD5ECAE17}" srcOrd="0" destOrd="0" presId="urn:microsoft.com/office/officeart/2005/8/layout/vList3"/>
    <dgm:cxn modelId="{FD16EAFD-3BB5-4BF9-96AD-9E6B1AC2D936}" type="presParOf" srcId="{B6B09ACF-366A-4325-B9FD-7BE257ADCB27}" destId="{C064C334-AD23-4380-90DE-60FE5C527EB6}" srcOrd="1" destOrd="0" presId="urn:microsoft.com/office/officeart/2005/8/layout/vList3"/>
    <dgm:cxn modelId="{A89457DC-494E-4411-8458-A864D7ACBF3C}" type="presParOf" srcId="{F036BA4E-BEEA-4391-BDEF-6053B583C66D}" destId="{5E64EE1E-07D0-4F67-AA01-5821114BD9BC}" srcOrd="3" destOrd="0" presId="urn:microsoft.com/office/officeart/2005/8/layout/vList3"/>
    <dgm:cxn modelId="{B14B4B41-795E-4096-88B0-5780ED1B7480}" type="presParOf" srcId="{F036BA4E-BEEA-4391-BDEF-6053B583C66D}" destId="{0E2CB402-5AC5-4105-BCE9-E00125737EAB}" srcOrd="4" destOrd="0" presId="urn:microsoft.com/office/officeart/2005/8/layout/vList3"/>
    <dgm:cxn modelId="{D1263E7D-FECF-4801-95F8-C2EB7F1959CB}" type="presParOf" srcId="{0E2CB402-5AC5-4105-BCE9-E00125737EAB}" destId="{3EAC92DA-F322-467F-BB17-07BB06CD1B5D}" srcOrd="0" destOrd="0" presId="urn:microsoft.com/office/officeart/2005/8/layout/vList3"/>
    <dgm:cxn modelId="{C565F895-73CA-43CC-BA95-9BF1C4BABDF6}" type="presParOf" srcId="{0E2CB402-5AC5-4105-BCE9-E00125737EAB}" destId="{1CBFCEB4-D889-4F46-BF0E-8FEEF402E2AE}" srcOrd="1" destOrd="0" presId="urn:microsoft.com/office/officeart/2005/8/layout/vList3"/>
  </dgm:cxnLst>
  <dgm:bg/>
  <dgm:whole/>
</dgm:dataModel>
</file>

<file path=ppt/diagrams/data7.xml><?xml version="1.0" encoding="utf-8"?>
<dgm:dataModel xmlns:dgm="http://schemas.openxmlformats.org/drawingml/2006/diagram" xmlns:a="http://schemas.openxmlformats.org/drawingml/2006/main">
  <dgm:ptLst>
    <dgm:pt modelId="{1F765605-3522-4AEC-9A10-D063BF6FE818}" type="doc">
      <dgm:prSet loTypeId="urn:microsoft.com/office/officeart/2005/8/layout/pyramid2" loCatId="list" qsTypeId="urn:microsoft.com/office/officeart/2005/8/quickstyle/simple1" qsCatId="simple" csTypeId="urn:microsoft.com/office/officeart/2005/8/colors/accent1_2" csCatId="accent1" phldr="1"/>
      <dgm:spPr/>
      <dgm:t>
        <a:bodyPr/>
        <a:lstStyle/>
        <a:p>
          <a:pPr rtl="1"/>
          <a:endParaRPr lang="ar-IQ"/>
        </a:p>
      </dgm:t>
    </dgm:pt>
    <dgm:pt modelId="{9261C527-3B08-422E-B1DD-14271CCA582E}">
      <dgm:prSet phldrT="[نص]" custT="1">
        <dgm:style>
          <a:lnRef idx="1">
            <a:schemeClr val="accent6"/>
          </a:lnRef>
          <a:fillRef idx="2">
            <a:schemeClr val="accent6"/>
          </a:fillRef>
          <a:effectRef idx="1">
            <a:schemeClr val="accent6"/>
          </a:effectRef>
          <a:fontRef idx="minor">
            <a:schemeClr val="dk1"/>
          </a:fontRef>
        </dgm:style>
      </dgm:prSet>
      <dgm:spPr/>
      <dgm:t>
        <a:bodyPr/>
        <a:lstStyle/>
        <a:p>
          <a:pPr rtl="1"/>
          <a:r>
            <a:rPr lang="ar-IQ" sz="2000" b="1" dirty="0" smtClean="0">
              <a:latin typeface="Arial" pitchFamily="34" charset="0"/>
              <a:cs typeface="Arial" pitchFamily="34" charset="0"/>
            </a:rPr>
            <a:t>سوء استخدام سعات موجات الأحمال</a:t>
          </a:r>
          <a:endParaRPr lang="ar-IQ" sz="2000" b="1" dirty="0">
            <a:latin typeface="Arial" pitchFamily="34" charset="0"/>
            <a:cs typeface="Arial" pitchFamily="34" charset="0"/>
          </a:endParaRPr>
        </a:p>
      </dgm:t>
    </dgm:pt>
    <dgm:pt modelId="{E743FC29-E3C2-4D17-A556-9C129F5D668B}" type="parTrans" cxnId="{56BBADE1-5FD2-445C-8127-E4C09C24ACE1}">
      <dgm:prSet/>
      <dgm:spPr/>
      <dgm:t>
        <a:bodyPr/>
        <a:lstStyle/>
        <a:p>
          <a:pPr rtl="1"/>
          <a:endParaRPr lang="ar-IQ"/>
        </a:p>
      </dgm:t>
    </dgm:pt>
    <dgm:pt modelId="{C7CA2EB7-53BE-440E-AA60-CFF775E73C23}" type="sibTrans" cxnId="{56BBADE1-5FD2-445C-8127-E4C09C24ACE1}">
      <dgm:prSet/>
      <dgm:spPr/>
      <dgm:t>
        <a:bodyPr/>
        <a:lstStyle/>
        <a:p>
          <a:pPr rtl="1"/>
          <a:endParaRPr lang="ar-IQ"/>
        </a:p>
      </dgm:t>
    </dgm:pt>
    <dgm:pt modelId="{665ECE97-D3FD-415A-BDA4-5197C6E1C1A4}">
      <dgm:prSet phldrT="[نص]" custT="1">
        <dgm:style>
          <a:lnRef idx="1">
            <a:schemeClr val="accent5"/>
          </a:lnRef>
          <a:fillRef idx="2">
            <a:schemeClr val="accent5"/>
          </a:fillRef>
          <a:effectRef idx="1">
            <a:schemeClr val="accent5"/>
          </a:effectRef>
          <a:fontRef idx="minor">
            <a:schemeClr val="dk1"/>
          </a:fontRef>
        </dgm:style>
      </dgm:prSet>
      <dgm:spPr/>
      <dgm:t>
        <a:bodyPr/>
        <a:lstStyle/>
        <a:p>
          <a:pPr rtl="1"/>
          <a:r>
            <a:rPr lang="ar-IQ" sz="1800" b="1" dirty="0" smtClean="0">
              <a:latin typeface="Arial" pitchFamily="34" charset="0"/>
              <a:cs typeface="Arial" pitchFamily="34" charset="0"/>
            </a:rPr>
            <a:t>تكرار استخدام الحمل الأقصى لعدد كبير من المرات </a:t>
          </a:r>
        </a:p>
      </dgm:t>
    </dgm:pt>
    <dgm:pt modelId="{895D2C59-6090-4B0F-B056-CBCCE00F4CE4}" type="parTrans" cxnId="{E8328076-D0FE-4585-8635-1BF8785733AF}">
      <dgm:prSet/>
      <dgm:spPr/>
      <dgm:t>
        <a:bodyPr/>
        <a:lstStyle/>
        <a:p>
          <a:pPr rtl="1"/>
          <a:endParaRPr lang="ar-IQ"/>
        </a:p>
      </dgm:t>
    </dgm:pt>
    <dgm:pt modelId="{4BB50D1C-CCE7-4592-A73E-0160455D1631}" type="sibTrans" cxnId="{E8328076-D0FE-4585-8635-1BF8785733AF}">
      <dgm:prSet/>
      <dgm:spPr/>
      <dgm:t>
        <a:bodyPr/>
        <a:lstStyle/>
        <a:p>
          <a:pPr rtl="1"/>
          <a:endParaRPr lang="ar-IQ"/>
        </a:p>
      </dgm:t>
    </dgm:pt>
    <dgm:pt modelId="{91034AE4-B298-4375-BDC1-797040AD2396}">
      <dgm:prSet phldrT="[نص]" custT="1">
        <dgm:style>
          <a:lnRef idx="1">
            <a:schemeClr val="accent4"/>
          </a:lnRef>
          <a:fillRef idx="2">
            <a:schemeClr val="accent4"/>
          </a:fillRef>
          <a:effectRef idx="1">
            <a:schemeClr val="accent4"/>
          </a:effectRef>
          <a:fontRef idx="minor">
            <a:schemeClr val="dk1"/>
          </a:fontRef>
        </dgm:style>
      </dgm:prSet>
      <dgm:spPr/>
      <dgm:t>
        <a:bodyPr/>
        <a:lstStyle/>
        <a:p>
          <a:pPr rtl="1"/>
          <a:r>
            <a:rPr lang="ar-IQ" sz="1800" b="1" dirty="0" smtClean="0">
              <a:latin typeface="Arial" pitchFamily="34" charset="0"/>
              <a:cs typeface="Arial" pitchFamily="34" charset="0"/>
            </a:rPr>
            <a:t>الارتفاع المفاجئ بدرجات </a:t>
          </a:r>
          <a:r>
            <a:rPr lang="ar-SA" sz="1800" b="1" smtClean="0">
              <a:latin typeface="Arial" pitchFamily="34" charset="0"/>
              <a:cs typeface="Arial" pitchFamily="34" charset="0"/>
            </a:rPr>
            <a:t>ح</a:t>
          </a:r>
          <a:r>
            <a:rPr lang="ar-IQ" sz="1800" b="1" smtClean="0">
              <a:latin typeface="Arial" pitchFamily="34" charset="0"/>
              <a:cs typeface="Arial" pitchFamily="34" charset="0"/>
            </a:rPr>
            <a:t>مل </a:t>
          </a:r>
          <a:r>
            <a:rPr lang="ar-IQ" sz="1800" b="1" dirty="0" smtClean="0">
              <a:latin typeface="Arial" pitchFamily="34" charset="0"/>
              <a:cs typeface="Arial" pitchFamily="34" charset="0"/>
            </a:rPr>
            <a:t>التدريب</a:t>
          </a:r>
          <a:endParaRPr lang="ar-IQ" sz="1800" b="1" dirty="0">
            <a:latin typeface="Arial" pitchFamily="34" charset="0"/>
            <a:cs typeface="Arial" pitchFamily="34" charset="0"/>
          </a:endParaRPr>
        </a:p>
      </dgm:t>
    </dgm:pt>
    <dgm:pt modelId="{C4B7719F-6C79-48CE-B24B-99C87B6687E8}" type="parTrans" cxnId="{038B483C-99BC-4354-AC85-CE6D750F4286}">
      <dgm:prSet/>
      <dgm:spPr/>
      <dgm:t>
        <a:bodyPr/>
        <a:lstStyle/>
        <a:p>
          <a:pPr rtl="1"/>
          <a:endParaRPr lang="ar-IQ"/>
        </a:p>
      </dgm:t>
    </dgm:pt>
    <dgm:pt modelId="{695A123D-D5F4-4A84-8CE7-045D17B70CA1}" type="sibTrans" cxnId="{038B483C-99BC-4354-AC85-CE6D750F4286}">
      <dgm:prSet/>
      <dgm:spPr/>
      <dgm:t>
        <a:bodyPr/>
        <a:lstStyle/>
        <a:p>
          <a:pPr rtl="1"/>
          <a:endParaRPr lang="ar-IQ"/>
        </a:p>
      </dgm:t>
    </dgm:pt>
    <dgm:pt modelId="{B6A14E42-B3F2-4CC9-997C-5B9D344F5C08}">
      <dgm:prSet phldrT="[نص]" custT="1">
        <dgm:style>
          <a:lnRef idx="1">
            <a:schemeClr val="accent3"/>
          </a:lnRef>
          <a:fillRef idx="2">
            <a:schemeClr val="accent3"/>
          </a:fillRef>
          <a:effectRef idx="1">
            <a:schemeClr val="accent3"/>
          </a:effectRef>
          <a:fontRef idx="minor">
            <a:schemeClr val="dk1"/>
          </a:fontRef>
        </dgm:style>
      </dgm:prSet>
      <dgm:spPr/>
      <dgm:t>
        <a:bodyPr/>
        <a:lstStyle/>
        <a:p>
          <a:pPr rtl="1"/>
          <a:r>
            <a:rPr lang="ar-IQ" sz="1800" b="1" dirty="0" smtClean="0">
              <a:latin typeface="Arial" pitchFamily="34" charset="0"/>
              <a:cs typeface="Arial" pitchFamily="34" charset="0"/>
            </a:rPr>
            <a:t>عدم استخدام فترات الراحة في محاولة الارتقاء بمستوى اللاعب</a:t>
          </a:r>
        </a:p>
      </dgm:t>
    </dgm:pt>
    <dgm:pt modelId="{29B02D14-12D0-4E16-BE5B-0C78BBFA1C11}" type="parTrans" cxnId="{D5926FA7-68CB-4E3A-B7C2-86B92117CF6C}">
      <dgm:prSet/>
      <dgm:spPr/>
      <dgm:t>
        <a:bodyPr/>
        <a:lstStyle/>
        <a:p>
          <a:pPr rtl="1"/>
          <a:endParaRPr lang="ar-IQ"/>
        </a:p>
      </dgm:t>
    </dgm:pt>
    <dgm:pt modelId="{6F92EB16-3C70-4352-9AAB-DFF6FF3AF78D}" type="sibTrans" cxnId="{D5926FA7-68CB-4E3A-B7C2-86B92117CF6C}">
      <dgm:prSet/>
      <dgm:spPr/>
      <dgm:t>
        <a:bodyPr/>
        <a:lstStyle/>
        <a:p>
          <a:pPr rtl="1"/>
          <a:endParaRPr lang="ar-IQ"/>
        </a:p>
      </dgm:t>
    </dgm:pt>
    <dgm:pt modelId="{7FE90DC8-BA3F-4524-A629-5A033D18B01E}">
      <dgm:prSet phldrT="[نص]" custT="1">
        <dgm:style>
          <a:lnRef idx="1">
            <a:schemeClr val="accent2"/>
          </a:lnRef>
          <a:fillRef idx="2">
            <a:schemeClr val="accent2"/>
          </a:fillRef>
          <a:effectRef idx="1">
            <a:schemeClr val="accent2"/>
          </a:effectRef>
          <a:fontRef idx="minor">
            <a:schemeClr val="dk1"/>
          </a:fontRef>
        </dgm:style>
      </dgm:prSet>
      <dgm:spPr/>
      <dgm:t>
        <a:bodyPr/>
        <a:lstStyle/>
        <a:p>
          <a:pPr rtl="1"/>
          <a:r>
            <a:rPr lang="ar-IQ" sz="1800" b="1" dirty="0" smtClean="0">
              <a:latin typeface="Arial" pitchFamily="34" charset="0"/>
              <a:cs typeface="Arial" pitchFamily="34" charset="0"/>
            </a:rPr>
            <a:t>المغالاة في إشراك اللاعب في المنافسات</a:t>
          </a:r>
        </a:p>
      </dgm:t>
    </dgm:pt>
    <dgm:pt modelId="{33727B70-5F0B-464E-83F3-357DFDD7CF5B}" type="parTrans" cxnId="{4A028F7A-7241-4F44-ADA1-9E98A57CDE60}">
      <dgm:prSet/>
      <dgm:spPr/>
      <dgm:t>
        <a:bodyPr/>
        <a:lstStyle/>
        <a:p>
          <a:pPr rtl="1"/>
          <a:endParaRPr lang="ar-IQ"/>
        </a:p>
      </dgm:t>
    </dgm:pt>
    <dgm:pt modelId="{302C99B6-8131-4383-AA1E-84C0D21E1B6E}" type="sibTrans" cxnId="{4A028F7A-7241-4F44-ADA1-9E98A57CDE60}">
      <dgm:prSet/>
      <dgm:spPr/>
      <dgm:t>
        <a:bodyPr/>
        <a:lstStyle/>
        <a:p>
          <a:pPr rtl="1"/>
          <a:endParaRPr lang="ar-IQ"/>
        </a:p>
      </dgm:t>
    </dgm:pt>
    <dgm:pt modelId="{D228C88B-22A5-49BC-8A37-134633F965A8}">
      <dgm:prSet phldrT="[نص]">
        <dgm:style>
          <a:lnRef idx="1">
            <a:schemeClr val="accent1"/>
          </a:lnRef>
          <a:fillRef idx="2">
            <a:schemeClr val="accent1"/>
          </a:fillRef>
          <a:effectRef idx="1">
            <a:schemeClr val="accent1"/>
          </a:effectRef>
          <a:fontRef idx="minor">
            <a:schemeClr val="dk1"/>
          </a:fontRef>
        </dgm:style>
      </dgm:prSet>
      <dgm:spPr/>
      <dgm:t>
        <a:bodyPr/>
        <a:lstStyle/>
        <a:p>
          <a:pPr rtl="1"/>
          <a:r>
            <a:rPr lang="ar-IQ" b="1" dirty="0" smtClean="0">
              <a:latin typeface="Arial" pitchFamily="34" charset="0"/>
              <a:cs typeface="Arial" pitchFamily="34" charset="0"/>
            </a:rPr>
            <a:t>حث اللاعب على بذل أقصى الجهود بصورة مغالى فيها</a:t>
          </a:r>
        </a:p>
      </dgm:t>
    </dgm:pt>
    <dgm:pt modelId="{0507368C-5790-44CA-A6E9-3C2674767DAF}" type="parTrans" cxnId="{50D76D62-5317-46E2-96EC-3DCD6CC2E6BC}">
      <dgm:prSet/>
      <dgm:spPr/>
      <dgm:t>
        <a:bodyPr/>
        <a:lstStyle/>
        <a:p>
          <a:pPr rtl="1"/>
          <a:endParaRPr lang="ar-IQ"/>
        </a:p>
      </dgm:t>
    </dgm:pt>
    <dgm:pt modelId="{D28B86C4-2ACC-49C4-82D3-84B9A4163800}" type="sibTrans" cxnId="{50D76D62-5317-46E2-96EC-3DCD6CC2E6BC}">
      <dgm:prSet/>
      <dgm:spPr/>
      <dgm:t>
        <a:bodyPr/>
        <a:lstStyle/>
        <a:p>
          <a:pPr rtl="1"/>
          <a:endParaRPr lang="ar-IQ"/>
        </a:p>
      </dgm:t>
    </dgm:pt>
    <dgm:pt modelId="{AA0B18BC-2451-4A13-8156-221AA30EBC4B}" type="pres">
      <dgm:prSet presAssocID="{1F765605-3522-4AEC-9A10-D063BF6FE818}" presName="compositeShape" presStyleCnt="0">
        <dgm:presLayoutVars>
          <dgm:dir/>
          <dgm:resizeHandles/>
        </dgm:presLayoutVars>
      </dgm:prSet>
      <dgm:spPr/>
      <dgm:t>
        <a:bodyPr/>
        <a:lstStyle/>
        <a:p>
          <a:pPr rtl="1"/>
          <a:endParaRPr lang="ar-SA"/>
        </a:p>
      </dgm:t>
    </dgm:pt>
    <dgm:pt modelId="{29B1E856-DE09-4921-91A0-4C67C6F68F41}" type="pres">
      <dgm:prSet presAssocID="{1F765605-3522-4AEC-9A10-D063BF6FE818}" presName="pyramid" presStyleLbl="node1" presStyleIdx="0" presStyleCnt="1">
        <dgm:style>
          <a:lnRef idx="1">
            <a:schemeClr val="accent2"/>
          </a:lnRef>
          <a:fillRef idx="3">
            <a:schemeClr val="accent2"/>
          </a:fillRef>
          <a:effectRef idx="2">
            <a:schemeClr val="accent2"/>
          </a:effectRef>
          <a:fontRef idx="minor">
            <a:schemeClr val="lt1"/>
          </a:fontRef>
        </dgm:style>
      </dgm:prSet>
      <dgm:spPr/>
    </dgm:pt>
    <dgm:pt modelId="{49C5F528-ACCC-4CC9-B9B0-0D44F81F0F54}" type="pres">
      <dgm:prSet presAssocID="{1F765605-3522-4AEC-9A10-D063BF6FE818}" presName="theList" presStyleCnt="0"/>
      <dgm:spPr/>
    </dgm:pt>
    <dgm:pt modelId="{03C94DCF-A665-49AB-886A-6131A51B541E}" type="pres">
      <dgm:prSet presAssocID="{9261C527-3B08-422E-B1DD-14271CCA582E}" presName="aNode" presStyleLbl="fgAcc1" presStyleIdx="0" presStyleCnt="6" custScaleX="123385">
        <dgm:presLayoutVars>
          <dgm:bulletEnabled val="1"/>
        </dgm:presLayoutVars>
      </dgm:prSet>
      <dgm:spPr/>
      <dgm:t>
        <a:bodyPr/>
        <a:lstStyle/>
        <a:p>
          <a:pPr rtl="1"/>
          <a:endParaRPr lang="ar-SA"/>
        </a:p>
      </dgm:t>
    </dgm:pt>
    <dgm:pt modelId="{2CAB3582-DA46-44E7-959F-B064BCF9257C}" type="pres">
      <dgm:prSet presAssocID="{9261C527-3B08-422E-B1DD-14271CCA582E}" presName="aSpace" presStyleCnt="0"/>
      <dgm:spPr/>
    </dgm:pt>
    <dgm:pt modelId="{5784A843-D7FD-47EC-8A5F-224F22E88AD9}" type="pres">
      <dgm:prSet presAssocID="{665ECE97-D3FD-415A-BDA4-5197C6E1C1A4}" presName="aNode" presStyleLbl="fgAcc1" presStyleIdx="1" presStyleCnt="6" custScaleX="128556" custLinFactY="155" custLinFactNeighborX="39" custLinFactNeighborY="100000">
        <dgm:presLayoutVars>
          <dgm:bulletEnabled val="1"/>
        </dgm:presLayoutVars>
      </dgm:prSet>
      <dgm:spPr/>
      <dgm:t>
        <a:bodyPr/>
        <a:lstStyle/>
        <a:p>
          <a:pPr rtl="1"/>
          <a:endParaRPr lang="ar-SA"/>
        </a:p>
      </dgm:t>
    </dgm:pt>
    <dgm:pt modelId="{AA45480B-C1AE-4247-9894-1420D3BE12D7}" type="pres">
      <dgm:prSet presAssocID="{665ECE97-D3FD-415A-BDA4-5197C6E1C1A4}" presName="aSpace" presStyleCnt="0"/>
      <dgm:spPr/>
    </dgm:pt>
    <dgm:pt modelId="{302CB499-8F62-414D-940B-8C87D5C8548B}" type="pres">
      <dgm:prSet presAssocID="{91034AE4-B298-4375-BDC1-797040AD2396}" presName="aNode" presStyleLbl="fgAcc1" presStyleIdx="2" presStyleCnt="6" custScaleX="133805" custLinFactNeighborX="39" custLinFactNeighborY="8341">
        <dgm:presLayoutVars>
          <dgm:bulletEnabled val="1"/>
        </dgm:presLayoutVars>
      </dgm:prSet>
      <dgm:spPr/>
      <dgm:t>
        <a:bodyPr/>
        <a:lstStyle/>
        <a:p>
          <a:pPr rtl="1"/>
          <a:endParaRPr lang="ar-SA"/>
        </a:p>
      </dgm:t>
    </dgm:pt>
    <dgm:pt modelId="{75535DE6-2350-448E-BF66-045589370450}" type="pres">
      <dgm:prSet presAssocID="{91034AE4-B298-4375-BDC1-797040AD2396}" presName="aSpace" presStyleCnt="0"/>
      <dgm:spPr/>
    </dgm:pt>
    <dgm:pt modelId="{3835DC69-B040-4438-8F55-33BAAFB25E3E}" type="pres">
      <dgm:prSet presAssocID="{B6A14E42-B3F2-4CC9-997C-5B9D344F5C08}" presName="aNode" presStyleLbl="fgAcc1" presStyleIdx="3" presStyleCnt="6" custScaleX="133883">
        <dgm:presLayoutVars>
          <dgm:bulletEnabled val="1"/>
        </dgm:presLayoutVars>
      </dgm:prSet>
      <dgm:spPr/>
      <dgm:t>
        <a:bodyPr/>
        <a:lstStyle/>
        <a:p>
          <a:pPr rtl="1"/>
          <a:endParaRPr lang="ar-SA"/>
        </a:p>
      </dgm:t>
    </dgm:pt>
    <dgm:pt modelId="{35745D4B-8E3E-4DF4-A797-F5E8A2BE512A}" type="pres">
      <dgm:prSet presAssocID="{B6A14E42-B3F2-4CC9-997C-5B9D344F5C08}" presName="aSpace" presStyleCnt="0"/>
      <dgm:spPr/>
    </dgm:pt>
    <dgm:pt modelId="{0ABDEB4D-E064-4DD0-BD3B-50247EE73205}" type="pres">
      <dgm:prSet presAssocID="{7FE90DC8-BA3F-4524-A629-5A033D18B01E}" presName="aNode" presStyleLbl="fgAcc1" presStyleIdx="4" presStyleCnt="6" custScaleX="137780">
        <dgm:presLayoutVars>
          <dgm:bulletEnabled val="1"/>
        </dgm:presLayoutVars>
      </dgm:prSet>
      <dgm:spPr/>
      <dgm:t>
        <a:bodyPr/>
        <a:lstStyle/>
        <a:p>
          <a:pPr rtl="1"/>
          <a:endParaRPr lang="ar-SA"/>
        </a:p>
      </dgm:t>
    </dgm:pt>
    <dgm:pt modelId="{679DD9E3-A0AF-4054-8AEC-17A900BC4CA8}" type="pres">
      <dgm:prSet presAssocID="{7FE90DC8-BA3F-4524-A629-5A033D18B01E}" presName="aSpace" presStyleCnt="0"/>
      <dgm:spPr/>
    </dgm:pt>
    <dgm:pt modelId="{BE82EF21-ABF5-43D3-8957-1FF82C57A64F}" type="pres">
      <dgm:prSet presAssocID="{D228C88B-22A5-49BC-8A37-134633F965A8}" presName="aNode" presStyleLbl="fgAcc1" presStyleIdx="5" presStyleCnt="6" custScaleX="144380">
        <dgm:presLayoutVars>
          <dgm:bulletEnabled val="1"/>
        </dgm:presLayoutVars>
      </dgm:prSet>
      <dgm:spPr/>
      <dgm:t>
        <a:bodyPr/>
        <a:lstStyle/>
        <a:p>
          <a:pPr rtl="1"/>
          <a:endParaRPr lang="ar-SA"/>
        </a:p>
      </dgm:t>
    </dgm:pt>
    <dgm:pt modelId="{CFC36E9A-8607-4799-BA6C-0E652C010DF6}" type="pres">
      <dgm:prSet presAssocID="{D228C88B-22A5-49BC-8A37-134633F965A8}" presName="aSpace" presStyleCnt="0"/>
      <dgm:spPr/>
    </dgm:pt>
  </dgm:ptLst>
  <dgm:cxnLst>
    <dgm:cxn modelId="{4C324142-DA34-45E4-98C2-C64BD3B7FA1F}" type="presOf" srcId="{1F765605-3522-4AEC-9A10-D063BF6FE818}" destId="{AA0B18BC-2451-4A13-8156-221AA30EBC4B}" srcOrd="0" destOrd="0" presId="urn:microsoft.com/office/officeart/2005/8/layout/pyramid2"/>
    <dgm:cxn modelId="{1A139185-FD7B-4AD8-B595-62FCCEC38ADA}" type="presOf" srcId="{665ECE97-D3FD-415A-BDA4-5197C6E1C1A4}" destId="{5784A843-D7FD-47EC-8A5F-224F22E88AD9}" srcOrd="0" destOrd="0" presId="urn:microsoft.com/office/officeart/2005/8/layout/pyramid2"/>
    <dgm:cxn modelId="{038B483C-99BC-4354-AC85-CE6D750F4286}" srcId="{1F765605-3522-4AEC-9A10-D063BF6FE818}" destId="{91034AE4-B298-4375-BDC1-797040AD2396}" srcOrd="2" destOrd="0" parTransId="{C4B7719F-6C79-48CE-B24B-99C87B6687E8}" sibTransId="{695A123D-D5F4-4A84-8CE7-045D17B70CA1}"/>
    <dgm:cxn modelId="{A89C7FD8-E3E6-4FFC-B6C4-56E7F388C378}" type="presOf" srcId="{B6A14E42-B3F2-4CC9-997C-5B9D344F5C08}" destId="{3835DC69-B040-4438-8F55-33BAAFB25E3E}" srcOrd="0" destOrd="0" presId="urn:microsoft.com/office/officeart/2005/8/layout/pyramid2"/>
    <dgm:cxn modelId="{A34D06DE-68CD-4F2E-8F2E-CE7E77F6CAF9}" type="presOf" srcId="{D228C88B-22A5-49BC-8A37-134633F965A8}" destId="{BE82EF21-ABF5-43D3-8957-1FF82C57A64F}" srcOrd="0" destOrd="0" presId="urn:microsoft.com/office/officeart/2005/8/layout/pyramid2"/>
    <dgm:cxn modelId="{56BBADE1-5FD2-445C-8127-E4C09C24ACE1}" srcId="{1F765605-3522-4AEC-9A10-D063BF6FE818}" destId="{9261C527-3B08-422E-B1DD-14271CCA582E}" srcOrd="0" destOrd="0" parTransId="{E743FC29-E3C2-4D17-A556-9C129F5D668B}" sibTransId="{C7CA2EB7-53BE-440E-AA60-CFF775E73C23}"/>
    <dgm:cxn modelId="{D5926FA7-68CB-4E3A-B7C2-86B92117CF6C}" srcId="{1F765605-3522-4AEC-9A10-D063BF6FE818}" destId="{B6A14E42-B3F2-4CC9-997C-5B9D344F5C08}" srcOrd="3" destOrd="0" parTransId="{29B02D14-12D0-4E16-BE5B-0C78BBFA1C11}" sibTransId="{6F92EB16-3C70-4352-9AAB-DFF6FF3AF78D}"/>
    <dgm:cxn modelId="{386F5B1D-4DDE-45BA-88B4-1DA89DEB0E81}" type="presOf" srcId="{7FE90DC8-BA3F-4524-A629-5A033D18B01E}" destId="{0ABDEB4D-E064-4DD0-BD3B-50247EE73205}" srcOrd="0" destOrd="0" presId="urn:microsoft.com/office/officeart/2005/8/layout/pyramid2"/>
    <dgm:cxn modelId="{50D76D62-5317-46E2-96EC-3DCD6CC2E6BC}" srcId="{1F765605-3522-4AEC-9A10-D063BF6FE818}" destId="{D228C88B-22A5-49BC-8A37-134633F965A8}" srcOrd="5" destOrd="0" parTransId="{0507368C-5790-44CA-A6E9-3C2674767DAF}" sibTransId="{D28B86C4-2ACC-49C4-82D3-84B9A4163800}"/>
    <dgm:cxn modelId="{E8328076-D0FE-4585-8635-1BF8785733AF}" srcId="{1F765605-3522-4AEC-9A10-D063BF6FE818}" destId="{665ECE97-D3FD-415A-BDA4-5197C6E1C1A4}" srcOrd="1" destOrd="0" parTransId="{895D2C59-6090-4B0F-B056-CBCCE00F4CE4}" sibTransId="{4BB50D1C-CCE7-4592-A73E-0160455D1631}"/>
    <dgm:cxn modelId="{4A028F7A-7241-4F44-ADA1-9E98A57CDE60}" srcId="{1F765605-3522-4AEC-9A10-D063BF6FE818}" destId="{7FE90DC8-BA3F-4524-A629-5A033D18B01E}" srcOrd="4" destOrd="0" parTransId="{33727B70-5F0B-464E-83F3-357DFDD7CF5B}" sibTransId="{302C99B6-8131-4383-AA1E-84C0D21E1B6E}"/>
    <dgm:cxn modelId="{719CB1A9-A337-4762-AC8C-1057C970DF5E}" type="presOf" srcId="{91034AE4-B298-4375-BDC1-797040AD2396}" destId="{302CB499-8F62-414D-940B-8C87D5C8548B}" srcOrd="0" destOrd="0" presId="urn:microsoft.com/office/officeart/2005/8/layout/pyramid2"/>
    <dgm:cxn modelId="{E13B8F37-45ED-41DB-BCD7-75FDA36A487A}" type="presOf" srcId="{9261C527-3B08-422E-B1DD-14271CCA582E}" destId="{03C94DCF-A665-49AB-886A-6131A51B541E}" srcOrd="0" destOrd="0" presId="urn:microsoft.com/office/officeart/2005/8/layout/pyramid2"/>
    <dgm:cxn modelId="{6F8D1588-28BC-4916-8D85-5832AE7F2A61}" type="presParOf" srcId="{AA0B18BC-2451-4A13-8156-221AA30EBC4B}" destId="{29B1E856-DE09-4921-91A0-4C67C6F68F41}" srcOrd="0" destOrd="0" presId="urn:microsoft.com/office/officeart/2005/8/layout/pyramid2"/>
    <dgm:cxn modelId="{E1FF762D-7076-4E7E-AE0E-CF5A309A7C5C}" type="presParOf" srcId="{AA0B18BC-2451-4A13-8156-221AA30EBC4B}" destId="{49C5F528-ACCC-4CC9-B9B0-0D44F81F0F54}" srcOrd="1" destOrd="0" presId="urn:microsoft.com/office/officeart/2005/8/layout/pyramid2"/>
    <dgm:cxn modelId="{E8016DAB-3AB6-4390-9B17-5D029B7C6760}" type="presParOf" srcId="{49C5F528-ACCC-4CC9-B9B0-0D44F81F0F54}" destId="{03C94DCF-A665-49AB-886A-6131A51B541E}" srcOrd="0" destOrd="0" presId="urn:microsoft.com/office/officeart/2005/8/layout/pyramid2"/>
    <dgm:cxn modelId="{33AABA42-B968-4B0F-B76E-4B2E5D854484}" type="presParOf" srcId="{49C5F528-ACCC-4CC9-B9B0-0D44F81F0F54}" destId="{2CAB3582-DA46-44E7-959F-B064BCF9257C}" srcOrd="1" destOrd="0" presId="urn:microsoft.com/office/officeart/2005/8/layout/pyramid2"/>
    <dgm:cxn modelId="{51BD1A36-C92D-4A85-8AC1-1887888B6BD2}" type="presParOf" srcId="{49C5F528-ACCC-4CC9-B9B0-0D44F81F0F54}" destId="{5784A843-D7FD-47EC-8A5F-224F22E88AD9}" srcOrd="2" destOrd="0" presId="urn:microsoft.com/office/officeart/2005/8/layout/pyramid2"/>
    <dgm:cxn modelId="{07C49DE0-FE2A-42F9-A0B5-FC92AEEE16F1}" type="presParOf" srcId="{49C5F528-ACCC-4CC9-B9B0-0D44F81F0F54}" destId="{AA45480B-C1AE-4247-9894-1420D3BE12D7}" srcOrd="3" destOrd="0" presId="urn:microsoft.com/office/officeart/2005/8/layout/pyramid2"/>
    <dgm:cxn modelId="{ABC1C303-3465-4287-993A-5F1444E13BE0}" type="presParOf" srcId="{49C5F528-ACCC-4CC9-B9B0-0D44F81F0F54}" destId="{302CB499-8F62-414D-940B-8C87D5C8548B}" srcOrd="4" destOrd="0" presId="urn:microsoft.com/office/officeart/2005/8/layout/pyramid2"/>
    <dgm:cxn modelId="{F91C535B-2167-491D-918D-66DE6C2E34C4}" type="presParOf" srcId="{49C5F528-ACCC-4CC9-B9B0-0D44F81F0F54}" destId="{75535DE6-2350-448E-BF66-045589370450}" srcOrd="5" destOrd="0" presId="urn:microsoft.com/office/officeart/2005/8/layout/pyramid2"/>
    <dgm:cxn modelId="{0F2000D8-6522-40CC-819C-D21831311E3C}" type="presParOf" srcId="{49C5F528-ACCC-4CC9-B9B0-0D44F81F0F54}" destId="{3835DC69-B040-4438-8F55-33BAAFB25E3E}" srcOrd="6" destOrd="0" presId="urn:microsoft.com/office/officeart/2005/8/layout/pyramid2"/>
    <dgm:cxn modelId="{9949C2D0-EFFD-4C5E-996E-E8BE0EAD6DAE}" type="presParOf" srcId="{49C5F528-ACCC-4CC9-B9B0-0D44F81F0F54}" destId="{35745D4B-8E3E-4DF4-A797-F5E8A2BE512A}" srcOrd="7" destOrd="0" presId="urn:microsoft.com/office/officeart/2005/8/layout/pyramid2"/>
    <dgm:cxn modelId="{3365CF6B-3E6D-4204-AECD-A4AD88D4F58B}" type="presParOf" srcId="{49C5F528-ACCC-4CC9-B9B0-0D44F81F0F54}" destId="{0ABDEB4D-E064-4DD0-BD3B-50247EE73205}" srcOrd="8" destOrd="0" presId="urn:microsoft.com/office/officeart/2005/8/layout/pyramid2"/>
    <dgm:cxn modelId="{67D3DC04-A10D-48B5-AAC4-67C4C6464EFC}" type="presParOf" srcId="{49C5F528-ACCC-4CC9-B9B0-0D44F81F0F54}" destId="{679DD9E3-A0AF-4054-8AEC-17A900BC4CA8}" srcOrd="9" destOrd="0" presId="urn:microsoft.com/office/officeart/2005/8/layout/pyramid2"/>
    <dgm:cxn modelId="{4812C659-8FA1-4EFD-868D-BA0389F7A782}" type="presParOf" srcId="{49C5F528-ACCC-4CC9-B9B0-0D44F81F0F54}" destId="{BE82EF21-ABF5-43D3-8957-1FF82C57A64F}" srcOrd="10" destOrd="0" presId="urn:microsoft.com/office/officeart/2005/8/layout/pyramid2"/>
    <dgm:cxn modelId="{FEAA6CDA-97BA-43D5-B7EE-202F4E89CD05}" type="presParOf" srcId="{49C5F528-ACCC-4CC9-B9B0-0D44F81F0F54}" destId="{CFC36E9A-8607-4799-BA6C-0E652C010DF6}" srcOrd="11" destOrd="0" presId="urn:microsoft.com/office/officeart/2005/8/layout/pyramid2"/>
  </dgm:cxnLst>
  <dgm:bg>
    <a:gradFill>
      <a:gsLst>
        <a:gs pos="0">
          <a:srgbClr val="7030A0"/>
        </a:gs>
        <a:gs pos="17999">
          <a:srgbClr val="FEE7F2"/>
        </a:gs>
        <a:gs pos="36000">
          <a:srgbClr val="FAC77D"/>
        </a:gs>
        <a:gs pos="61000">
          <a:srgbClr val="FBA97D"/>
        </a:gs>
        <a:gs pos="82001">
          <a:srgbClr val="FBD49C"/>
        </a:gs>
        <a:gs pos="100000">
          <a:srgbClr val="FEE7F2"/>
        </a:gs>
      </a:gsLst>
      <a:lin ang="5400000" scaled="0"/>
    </a:gradFill>
  </dgm:bg>
  <dgm:whole/>
</dgm:dataModel>
</file>

<file path=ppt/diagrams/data8.xml><?xml version="1.0" encoding="utf-8"?>
<dgm:dataModel xmlns:dgm="http://schemas.openxmlformats.org/drawingml/2006/diagram" xmlns:a="http://schemas.openxmlformats.org/drawingml/2006/main">
  <dgm:ptLst>
    <dgm:pt modelId="{A790B102-14BF-49DD-B9DA-2C3404CCBD52}"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pPr rtl="1"/>
          <a:endParaRPr lang="ar-IQ"/>
        </a:p>
      </dgm:t>
    </dgm:pt>
    <dgm:pt modelId="{955F96BF-8335-4407-AAA1-E309981FCAF4}">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علاقات أسرية سيئة</a:t>
          </a:r>
          <a:endParaRPr lang="ar-IQ" b="1" dirty="0">
            <a:latin typeface="Arial" pitchFamily="34" charset="0"/>
            <a:cs typeface="Arial" pitchFamily="34" charset="0"/>
          </a:endParaRPr>
        </a:p>
      </dgm:t>
    </dgm:pt>
    <dgm:pt modelId="{5DBB851E-B82D-494A-B9E5-7F4870CE4C83}" type="parTrans" cxnId="{853CF2A6-ECFA-4FEA-91E4-B6E7523D0404}">
      <dgm:prSet/>
      <dgm:spPr/>
      <dgm:t>
        <a:bodyPr/>
        <a:lstStyle/>
        <a:p>
          <a:pPr rtl="1"/>
          <a:endParaRPr lang="ar-IQ"/>
        </a:p>
      </dgm:t>
    </dgm:pt>
    <dgm:pt modelId="{637BF330-EC94-4BF4-B50D-7DC50DA110FA}" type="sibTrans" cxnId="{853CF2A6-ECFA-4FEA-91E4-B6E7523D0404}">
      <dgm:prSet/>
      <dgm:spPr/>
      <dgm:t>
        <a:bodyPr/>
        <a:lstStyle/>
        <a:p>
          <a:pPr rtl="1"/>
          <a:endParaRPr lang="ar-IQ" b="1">
            <a:latin typeface="Arial" pitchFamily="34" charset="0"/>
            <a:cs typeface="Arial" pitchFamily="34" charset="0"/>
          </a:endParaRPr>
        </a:p>
      </dgm:t>
    </dgm:pt>
    <dgm:pt modelId="{539ABC52-1F8E-43D0-9EC7-FEFFA202B1B8}">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مستقبل مهني غير واضح</a:t>
          </a:r>
          <a:endParaRPr lang="ar-IQ" b="1" dirty="0">
            <a:latin typeface="Arial" pitchFamily="34" charset="0"/>
            <a:cs typeface="Arial" pitchFamily="34" charset="0"/>
          </a:endParaRPr>
        </a:p>
      </dgm:t>
    </dgm:pt>
    <dgm:pt modelId="{B1379A6B-9C2A-4DB6-97B5-FF4BFDD113EC}" type="parTrans" cxnId="{8400A35F-A104-4F24-AF20-C69CC0E7BF11}">
      <dgm:prSet/>
      <dgm:spPr/>
      <dgm:t>
        <a:bodyPr/>
        <a:lstStyle/>
        <a:p>
          <a:pPr rtl="1"/>
          <a:endParaRPr lang="ar-IQ"/>
        </a:p>
      </dgm:t>
    </dgm:pt>
    <dgm:pt modelId="{46BAB2F8-9356-4361-AA05-AAF075B606DE}" type="sibTrans" cxnId="{8400A35F-A104-4F24-AF20-C69CC0E7BF11}">
      <dgm:prSet/>
      <dgm:spPr/>
      <dgm:t>
        <a:bodyPr/>
        <a:lstStyle/>
        <a:p>
          <a:pPr rtl="1"/>
          <a:endParaRPr lang="ar-IQ"/>
        </a:p>
      </dgm:t>
    </dgm:pt>
    <dgm:pt modelId="{813633E8-F3C3-4A72-883A-30FEC2509CCC}">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النوم غير الكافي</a:t>
          </a:r>
          <a:endParaRPr lang="ar-IQ" b="1" dirty="0">
            <a:latin typeface="Arial" pitchFamily="34" charset="0"/>
            <a:cs typeface="Arial" pitchFamily="34" charset="0"/>
          </a:endParaRPr>
        </a:p>
      </dgm:t>
    </dgm:pt>
    <dgm:pt modelId="{1857EFA9-DA21-4410-BADA-ADF0CE4FF723}" type="parTrans" cxnId="{979240F2-24E8-4935-857C-3BE5AD488285}">
      <dgm:prSet/>
      <dgm:spPr/>
      <dgm:t>
        <a:bodyPr/>
        <a:lstStyle/>
        <a:p>
          <a:pPr rtl="1"/>
          <a:endParaRPr lang="ar-IQ"/>
        </a:p>
      </dgm:t>
    </dgm:pt>
    <dgm:pt modelId="{602777A5-7CEC-447A-80B7-D6473AF62B49}" type="sibTrans" cxnId="{979240F2-24E8-4935-857C-3BE5AD488285}">
      <dgm:prSet/>
      <dgm:spPr/>
      <dgm:t>
        <a:bodyPr/>
        <a:lstStyle/>
        <a:p>
          <a:pPr rtl="1"/>
          <a:endParaRPr lang="ar-IQ"/>
        </a:p>
      </dgm:t>
    </dgm:pt>
    <dgm:pt modelId="{B82FA077-BCB7-452E-B745-0DD9C4D56437}">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كثرة المشاحنات</a:t>
          </a:r>
          <a:endParaRPr lang="ar-IQ" b="1" dirty="0">
            <a:latin typeface="Arial" pitchFamily="34" charset="0"/>
            <a:cs typeface="Arial" pitchFamily="34" charset="0"/>
          </a:endParaRPr>
        </a:p>
      </dgm:t>
    </dgm:pt>
    <dgm:pt modelId="{F8902C0B-4AA6-497A-A1A9-736CAADE0BCC}" type="parTrans" cxnId="{5E64EAFF-ACD2-4860-8F19-3E7CE81A459C}">
      <dgm:prSet/>
      <dgm:spPr/>
      <dgm:t>
        <a:bodyPr/>
        <a:lstStyle/>
        <a:p>
          <a:pPr rtl="1"/>
          <a:endParaRPr lang="ar-IQ"/>
        </a:p>
      </dgm:t>
    </dgm:pt>
    <dgm:pt modelId="{5F4592EE-FB16-45BB-AE5F-F67AE9B8E3F0}" type="sibTrans" cxnId="{5E64EAFF-ACD2-4860-8F19-3E7CE81A459C}">
      <dgm:prSet/>
      <dgm:spPr/>
      <dgm:t>
        <a:bodyPr/>
        <a:lstStyle/>
        <a:p>
          <a:pPr rtl="1"/>
          <a:endParaRPr lang="ar-IQ" b="1">
            <a:latin typeface="Arial" pitchFamily="34" charset="0"/>
            <a:cs typeface="Arial" pitchFamily="34" charset="0"/>
          </a:endParaRPr>
        </a:p>
      </dgm:t>
    </dgm:pt>
    <dgm:pt modelId="{D8416164-8776-4A63-80EF-D7663799FE0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السكن غير الصحي</a:t>
          </a:r>
          <a:endParaRPr lang="ar-IQ" b="1" dirty="0">
            <a:latin typeface="Arial" pitchFamily="34" charset="0"/>
            <a:cs typeface="Arial" pitchFamily="34" charset="0"/>
          </a:endParaRPr>
        </a:p>
      </dgm:t>
    </dgm:pt>
    <dgm:pt modelId="{7B60D4FD-B9CA-47A8-AEF0-C920770ED445}" type="parTrans" cxnId="{137CF4A8-B99A-4B74-B184-48FD464218B6}">
      <dgm:prSet/>
      <dgm:spPr/>
      <dgm:t>
        <a:bodyPr/>
        <a:lstStyle/>
        <a:p>
          <a:pPr rtl="1"/>
          <a:endParaRPr lang="ar-IQ"/>
        </a:p>
      </dgm:t>
    </dgm:pt>
    <dgm:pt modelId="{5F594916-2935-4B20-BC1D-E694A16D9123}" type="sibTrans" cxnId="{137CF4A8-B99A-4B74-B184-48FD464218B6}">
      <dgm:prSet/>
      <dgm:spPr/>
      <dgm:t>
        <a:bodyPr/>
        <a:lstStyle/>
        <a:p>
          <a:pPr rtl="1"/>
          <a:endParaRPr lang="ar-IQ"/>
        </a:p>
      </dgm:t>
    </dgm:pt>
    <dgm:pt modelId="{A22E6EF8-4547-436F-8624-2C1331D65F1D}">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بذل جهود أضافية</a:t>
          </a:r>
          <a:endParaRPr lang="ar-IQ" b="1" dirty="0">
            <a:latin typeface="Arial" pitchFamily="34" charset="0"/>
            <a:cs typeface="Arial" pitchFamily="34" charset="0"/>
          </a:endParaRPr>
        </a:p>
      </dgm:t>
    </dgm:pt>
    <dgm:pt modelId="{C87F74EB-0CCB-4B70-9208-B3CCC61E8543}" type="parTrans" cxnId="{3176D60B-EC61-4E5B-AD42-888E9DAE5E93}">
      <dgm:prSet/>
      <dgm:spPr/>
      <dgm:t>
        <a:bodyPr/>
        <a:lstStyle/>
        <a:p>
          <a:pPr rtl="1"/>
          <a:endParaRPr lang="ar-IQ"/>
        </a:p>
      </dgm:t>
    </dgm:pt>
    <dgm:pt modelId="{8CD5F4C6-0F0E-4CE8-85F2-B25302189464}" type="sibTrans" cxnId="{3176D60B-EC61-4E5B-AD42-888E9DAE5E93}">
      <dgm:prSet/>
      <dgm:spPr/>
      <dgm:t>
        <a:bodyPr/>
        <a:lstStyle/>
        <a:p>
          <a:pPr rtl="1"/>
          <a:endParaRPr lang="ar-IQ"/>
        </a:p>
      </dgm:t>
    </dgm:pt>
    <dgm:pt modelId="{D6ED86FF-0A14-4700-B998-251CD18652B5}">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تعاطي المنشطات</a:t>
          </a:r>
          <a:endParaRPr lang="ar-IQ" b="1" dirty="0">
            <a:latin typeface="Arial" pitchFamily="34" charset="0"/>
            <a:cs typeface="Arial" pitchFamily="34" charset="0"/>
          </a:endParaRPr>
        </a:p>
      </dgm:t>
    </dgm:pt>
    <dgm:pt modelId="{D5E62D78-43D5-4ECD-99E6-0BD053DDF06A}" type="parTrans" cxnId="{741659AB-4295-489C-A8C0-AC4F3694164A}">
      <dgm:prSet/>
      <dgm:spPr/>
      <dgm:t>
        <a:bodyPr/>
        <a:lstStyle/>
        <a:p>
          <a:pPr rtl="1"/>
          <a:endParaRPr lang="ar-IQ"/>
        </a:p>
      </dgm:t>
    </dgm:pt>
    <dgm:pt modelId="{E166E966-F9BE-42F7-82D3-D2C5E303D2FC}" type="sibTrans" cxnId="{741659AB-4295-489C-A8C0-AC4F3694164A}">
      <dgm:prSet/>
      <dgm:spPr/>
      <dgm:t>
        <a:bodyPr/>
        <a:lstStyle/>
        <a:p>
          <a:pPr rtl="1"/>
          <a:endParaRPr lang="ar-IQ" b="1">
            <a:latin typeface="Arial" pitchFamily="34" charset="0"/>
            <a:cs typeface="Arial" pitchFamily="34" charset="0"/>
          </a:endParaRPr>
        </a:p>
      </dgm:t>
    </dgm:pt>
    <dgm:pt modelId="{75C5E82E-5E35-4C47-8346-F149535E7AA4}">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التدخين</a:t>
          </a:r>
          <a:endParaRPr lang="ar-IQ" b="1" dirty="0">
            <a:latin typeface="Arial" pitchFamily="34" charset="0"/>
            <a:cs typeface="Arial" pitchFamily="34" charset="0"/>
          </a:endParaRPr>
        </a:p>
      </dgm:t>
    </dgm:pt>
    <dgm:pt modelId="{95C446AF-E20E-4150-8EFC-09B424C72069}" type="parTrans" cxnId="{06A5DB2C-A08B-41BD-8903-975636D0CC28}">
      <dgm:prSet/>
      <dgm:spPr/>
      <dgm:t>
        <a:bodyPr/>
        <a:lstStyle/>
        <a:p>
          <a:pPr rtl="1"/>
          <a:endParaRPr lang="ar-IQ"/>
        </a:p>
      </dgm:t>
    </dgm:pt>
    <dgm:pt modelId="{C795392A-8FB8-4B22-A433-237AC14EEC94}" type="sibTrans" cxnId="{06A5DB2C-A08B-41BD-8903-975636D0CC28}">
      <dgm:prSet/>
      <dgm:spPr/>
      <dgm:t>
        <a:bodyPr/>
        <a:lstStyle/>
        <a:p>
          <a:pPr rtl="1"/>
          <a:endParaRPr lang="ar-IQ"/>
        </a:p>
      </dgm:t>
    </dgm:pt>
    <dgm:pt modelId="{FC6EF367-6FF0-4097-9D10-E38373F50652}">
      <dgm:prSet phldrT="[نص]">
        <dgm:style>
          <a:lnRef idx="1">
            <a:schemeClr val="accent5"/>
          </a:lnRef>
          <a:fillRef idx="2">
            <a:schemeClr val="accent5"/>
          </a:fillRef>
          <a:effectRef idx="1">
            <a:schemeClr val="accent5"/>
          </a:effectRef>
          <a:fontRef idx="minor">
            <a:schemeClr val="dk1"/>
          </a:fontRef>
        </dgm:style>
      </dgm:prSet>
      <dgm:spPr/>
      <dgm:t>
        <a:bodyPr anchor="ctr"/>
        <a:lstStyle/>
        <a:p>
          <a:pPr rtl="1"/>
          <a:r>
            <a:rPr lang="ar-IQ" b="1" dirty="0" smtClean="0">
              <a:latin typeface="Arial" pitchFamily="34" charset="0"/>
              <a:cs typeface="Arial" pitchFamily="34" charset="0"/>
            </a:rPr>
            <a:t>تعاطي المشروبات الكحولية</a:t>
          </a:r>
          <a:endParaRPr lang="ar-IQ" b="1" dirty="0">
            <a:latin typeface="Arial" pitchFamily="34" charset="0"/>
            <a:cs typeface="Arial" pitchFamily="34" charset="0"/>
          </a:endParaRPr>
        </a:p>
      </dgm:t>
    </dgm:pt>
    <dgm:pt modelId="{1385DECC-0BA1-4056-8D7C-36D3BADB70BE}" type="parTrans" cxnId="{635798CE-9D4B-4794-AA4E-D6EFFF2AA40F}">
      <dgm:prSet/>
      <dgm:spPr/>
      <dgm:t>
        <a:bodyPr/>
        <a:lstStyle/>
        <a:p>
          <a:pPr rtl="1"/>
          <a:endParaRPr lang="ar-IQ"/>
        </a:p>
      </dgm:t>
    </dgm:pt>
    <dgm:pt modelId="{29212136-1B7F-4914-980B-A15F94EAF43E}" type="sibTrans" cxnId="{635798CE-9D4B-4794-AA4E-D6EFFF2AA40F}">
      <dgm:prSet/>
      <dgm:spPr/>
      <dgm:t>
        <a:bodyPr/>
        <a:lstStyle/>
        <a:p>
          <a:pPr rtl="1"/>
          <a:endParaRPr lang="ar-IQ"/>
        </a:p>
      </dgm:t>
    </dgm:pt>
    <dgm:pt modelId="{4EA608D2-6B6E-4744-A032-8B136F6DAB38}">
      <dgm:prSet phldrT="[نص]">
        <dgm:style>
          <a:lnRef idx="1">
            <a:schemeClr val="accent2"/>
          </a:lnRef>
          <a:fillRef idx="2">
            <a:schemeClr val="accent2"/>
          </a:fillRef>
          <a:effectRef idx="1">
            <a:schemeClr val="accent2"/>
          </a:effectRef>
          <a:fontRef idx="minor">
            <a:schemeClr val="dk1"/>
          </a:fontRef>
        </dgm:style>
      </dgm:prSet>
      <dgm:spPr/>
      <dgm:t>
        <a:bodyPr/>
        <a:lstStyle/>
        <a:p>
          <a:pPr rtl="1"/>
          <a:r>
            <a:rPr lang="ar-IQ" b="1" dirty="0" smtClean="0">
              <a:latin typeface="Arial" pitchFamily="34" charset="0"/>
              <a:cs typeface="Arial" pitchFamily="34" charset="0"/>
            </a:rPr>
            <a:t>حياة يومية وغذائية غير منظمة</a:t>
          </a:r>
          <a:endParaRPr lang="ar-IQ" b="1" dirty="0">
            <a:latin typeface="Arial" pitchFamily="34" charset="0"/>
            <a:cs typeface="Arial" pitchFamily="34" charset="0"/>
          </a:endParaRPr>
        </a:p>
      </dgm:t>
    </dgm:pt>
    <dgm:pt modelId="{1347B195-D4CC-47A2-B9B6-B6174230B9C7}" type="parTrans" cxnId="{BAE3FD05-3CCE-4108-9260-B6E4137EFCA6}">
      <dgm:prSet/>
      <dgm:spPr/>
      <dgm:t>
        <a:bodyPr/>
        <a:lstStyle/>
        <a:p>
          <a:pPr rtl="1"/>
          <a:endParaRPr lang="ar-IQ"/>
        </a:p>
      </dgm:t>
    </dgm:pt>
    <dgm:pt modelId="{789E0EDF-3BF1-4FAE-80E0-4696778FDE6D}" type="sibTrans" cxnId="{BAE3FD05-3CCE-4108-9260-B6E4137EFCA6}">
      <dgm:prSet/>
      <dgm:spPr/>
      <dgm:t>
        <a:bodyPr/>
        <a:lstStyle/>
        <a:p>
          <a:pPr rtl="1"/>
          <a:endParaRPr lang="ar-IQ"/>
        </a:p>
      </dgm:t>
    </dgm:pt>
    <dgm:pt modelId="{F3344ACD-9ED3-433B-8843-667304CB6B1B}">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حياة جنسية غير منظمة</a:t>
          </a:r>
        </a:p>
      </dgm:t>
    </dgm:pt>
    <dgm:pt modelId="{D32276C9-2A6F-46BA-9F8F-F2AB66B2AB69}" type="parTrans" cxnId="{DD8D16B3-61CC-419B-B89D-9104F95AFB24}">
      <dgm:prSet/>
      <dgm:spPr/>
      <dgm:t>
        <a:bodyPr/>
        <a:lstStyle/>
        <a:p>
          <a:pPr rtl="1"/>
          <a:endParaRPr lang="ar-IQ"/>
        </a:p>
      </dgm:t>
    </dgm:pt>
    <dgm:pt modelId="{C078EDA5-D768-4CFB-8FC0-64DC93C674CE}" type="sibTrans" cxnId="{DD8D16B3-61CC-419B-B89D-9104F95AFB24}">
      <dgm:prSet/>
      <dgm:spPr/>
      <dgm:t>
        <a:bodyPr/>
        <a:lstStyle/>
        <a:p>
          <a:pPr rtl="1"/>
          <a:endParaRPr lang="ar-IQ"/>
        </a:p>
      </dgm:t>
    </dgm:pt>
    <dgm:pt modelId="{B233018E-BD09-4932-B24C-260FB5C3D1FD}">
      <dgm:prSet>
        <dgm:style>
          <a:lnRef idx="1">
            <a:schemeClr val="accent5"/>
          </a:lnRef>
          <a:fillRef idx="2">
            <a:schemeClr val="accent5"/>
          </a:fillRef>
          <a:effectRef idx="1">
            <a:schemeClr val="accent5"/>
          </a:effectRef>
          <a:fontRef idx="minor">
            <a:schemeClr val="dk1"/>
          </a:fontRef>
        </dgm:style>
      </dgm:prSet>
      <dgm:spPr/>
      <dgm:t>
        <a:bodyPr/>
        <a:lstStyle/>
        <a:p>
          <a:pPr rtl="1"/>
          <a:r>
            <a:rPr lang="ar-IQ" b="1" dirty="0" smtClean="0">
              <a:latin typeface="Arial" pitchFamily="34" charset="0"/>
              <a:cs typeface="Arial" pitchFamily="34" charset="0"/>
            </a:rPr>
            <a:t>التعرض للكوارث المفاجئة </a:t>
          </a:r>
        </a:p>
      </dgm:t>
    </dgm:pt>
    <dgm:pt modelId="{975962CA-4516-4700-9A4F-40AB9F772DFA}" type="parTrans" cxnId="{F502F6FD-3A65-4CAA-928B-98B23C6A1C3F}">
      <dgm:prSet/>
      <dgm:spPr/>
      <dgm:t>
        <a:bodyPr/>
        <a:lstStyle/>
        <a:p>
          <a:pPr rtl="1"/>
          <a:endParaRPr lang="ar-IQ"/>
        </a:p>
      </dgm:t>
    </dgm:pt>
    <dgm:pt modelId="{6BA2281B-F0A6-42DF-82B9-CE936CA63664}" type="sibTrans" cxnId="{F502F6FD-3A65-4CAA-928B-98B23C6A1C3F}">
      <dgm:prSet/>
      <dgm:spPr/>
      <dgm:t>
        <a:bodyPr/>
        <a:lstStyle/>
        <a:p>
          <a:pPr rtl="1"/>
          <a:endParaRPr lang="ar-IQ"/>
        </a:p>
      </dgm:t>
    </dgm:pt>
    <dgm:pt modelId="{1533C2FC-F751-4BEC-BF86-C393E55488FA}" type="pres">
      <dgm:prSet presAssocID="{A790B102-14BF-49DD-B9DA-2C3404CCBD52}" presName="Name0" presStyleCnt="0">
        <dgm:presLayoutVars>
          <dgm:dir/>
          <dgm:animLvl val="lvl"/>
          <dgm:resizeHandles val="exact"/>
        </dgm:presLayoutVars>
      </dgm:prSet>
      <dgm:spPr/>
      <dgm:t>
        <a:bodyPr/>
        <a:lstStyle/>
        <a:p>
          <a:pPr rtl="1"/>
          <a:endParaRPr lang="ar-SA"/>
        </a:p>
      </dgm:t>
    </dgm:pt>
    <dgm:pt modelId="{EA874D6D-0874-4D5D-B149-AD3BA295BE6B}" type="pres">
      <dgm:prSet presAssocID="{A790B102-14BF-49DD-B9DA-2C3404CCBD52}" presName="tSp" presStyleCnt="0"/>
      <dgm:spPr/>
    </dgm:pt>
    <dgm:pt modelId="{FF746537-5F02-49EC-837F-4A83C5802055}" type="pres">
      <dgm:prSet presAssocID="{A790B102-14BF-49DD-B9DA-2C3404CCBD52}" presName="bSp" presStyleCnt="0"/>
      <dgm:spPr/>
    </dgm:pt>
    <dgm:pt modelId="{C64E7536-5330-4B5E-9A82-E867B09091D6}" type="pres">
      <dgm:prSet presAssocID="{A790B102-14BF-49DD-B9DA-2C3404CCBD52}" presName="process" presStyleCnt="0"/>
      <dgm:spPr/>
    </dgm:pt>
    <dgm:pt modelId="{BE558AD0-6A87-40F4-8D71-C36428FCBA1F}" type="pres">
      <dgm:prSet presAssocID="{955F96BF-8335-4407-AAA1-E309981FCAF4}" presName="composite1" presStyleCnt="0"/>
      <dgm:spPr/>
    </dgm:pt>
    <dgm:pt modelId="{5F76571E-CA5D-4186-9DA7-59EDA6D1487E}" type="pres">
      <dgm:prSet presAssocID="{955F96BF-8335-4407-AAA1-E309981FCAF4}" presName="dummyNode1" presStyleLbl="node1" presStyleIdx="0" presStyleCnt="4"/>
      <dgm:spPr/>
    </dgm:pt>
    <dgm:pt modelId="{E619D1ED-0A14-4591-ACF6-048E26AA4A91}" type="pres">
      <dgm:prSet presAssocID="{955F96BF-8335-4407-AAA1-E309981FCAF4}" presName="childNode1" presStyleLbl="bgAcc1" presStyleIdx="0" presStyleCnt="4">
        <dgm:presLayoutVars>
          <dgm:bulletEnabled val="1"/>
        </dgm:presLayoutVars>
      </dgm:prSet>
      <dgm:spPr/>
      <dgm:t>
        <a:bodyPr/>
        <a:lstStyle/>
        <a:p>
          <a:pPr rtl="1"/>
          <a:endParaRPr lang="ar-IQ"/>
        </a:p>
      </dgm:t>
    </dgm:pt>
    <dgm:pt modelId="{A85B982E-52E9-49E6-842D-97DDCDDECE3C}" type="pres">
      <dgm:prSet presAssocID="{955F96BF-8335-4407-AAA1-E309981FCAF4}" presName="childNode1tx" presStyleLbl="bgAcc1" presStyleIdx="0" presStyleCnt="4">
        <dgm:presLayoutVars>
          <dgm:bulletEnabled val="1"/>
        </dgm:presLayoutVars>
      </dgm:prSet>
      <dgm:spPr/>
      <dgm:t>
        <a:bodyPr/>
        <a:lstStyle/>
        <a:p>
          <a:pPr rtl="1"/>
          <a:endParaRPr lang="ar-IQ"/>
        </a:p>
      </dgm:t>
    </dgm:pt>
    <dgm:pt modelId="{98C86D7A-C291-4BD1-B8CA-6CC19FAD8007}" type="pres">
      <dgm:prSet presAssocID="{955F96BF-8335-4407-AAA1-E309981FCAF4}" presName="parentNode1" presStyleLbl="node1" presStyleIdx="0" presStyleCnt="4">
        <dgm:presLayoutVars>
          <dgm:chMax val="1"/>
          <dgm:bulletEnabled val="1"/>
        </dgm:presLayoutVars>
      </dgm:prSet>
      <dgm:spPr/>
      <dgm:t>
        <a:bodyPr/>
        <a:lstStyle/>
        <a:p>
          <a:pPr rtl="1"/>
          <a:endParaRPr lang="ar-SA"/>
        </a:p>
      </dgm:t>
    </dgm:pt>
    <dgm:pt modelId="{056A5616-C20D-48D8-83B6-1DE6AD90DBC3}" type="pres">
      <dgm:prSet presAssocID="{955F96BF-8335-4407-AAA1-E309981FCAF4}" presName="connSite1" presStyleCnt="0"/>
      <dgm:spPr/>
    </dgm:pt>
    <dgm:pt modelId="{BD136CFC-5ADF-4E0E-B67A-CBD5291625A4}" type="pres">
      <dgm:prSet presAssocID="{637BF330-EC94-4BF4-B50D-7DC50DA110FA}" presName="Name9" presStyleLbl="sibTrans2D1" presStyleIdx="0" presStyleCnt="3"/>
      <dgm:spPr/>
      <dgm:t>
        <a:bodyPr/>
        <a:lstStyle/>
        <a:p>
          <a:pPr rtl="1"/>
          <a:endParaRPr lang="ar-SA"/>
        </a:p>
      </dgm:t>
    </dgm:pt>
    <dgm:pt modelId="{76B39F95-0512-448D-B0DD-8E45F415FBEE}" type="pres">
      <dgm:prSet presAssocID="{B82FA077-BCB7-452E-B745-0DD9C4D56437}" presName="composite2" presStyleCnt="0"/>
      <dgm:spPr/>
    </dgm:pt>
    <dgm:pt modelId="{F459F3A6-C328-4074-A30E-4E3480DB4537}" type="pres">
      <dgm:prSet presAssocID="{B82FA077-BCB7-452E-B745-0DD9C4D56437}" presName="dummyNode2" presStyleLbl="node1" presStyleIdx="0" presStyleCnt="4"/>
      <dgm:spPr/>
    </dgm:pt>
    <dgm:pt modelId="{AB266694-6CB9-4407-9ACE-865532EDCD14}" type="pres">
      <dgm:prSet presAssocID="{B82FA077-BCB7-452E-B745-0DD9C4D56437}" presName="childNode2" presStyleLbl="bgAcc1" presStyleIdx="1" presStyleCnt="4">
        <dgm:presLayoutVars>
          <dgm:bulletEnabled val="1"/>
        </dgm:presLayoutVars>
      </dgm:prSet>
      <dgm:spPr/>
      <dgm:t>
        <a:bodyPr/>
        <a:lstStyle/>
        <a:p>
          <a:pPr rtl="1"/>
          <a:endParaRPr lang="ar-IQ"/>
        </a:p>
      </dgm:t>
    </dgm:pt>
    <dgm:pt modelId="{83EBCDBD-DAAD-497C-B041-336A7430D836}" type="pres">
      <dgm:prSet presAssocID="{B82FA077-BCB7-452E-B745-0DD9C4D56437}" presName="childNode2tx" presStyleLbl="bgAcc1" presStyleIdx="1" presStyleCnt="4">
        <dgm:presLayoutVars>
          <dgm:bulletEnabled val="1"/>
        </dgm:presLayoutVars>
      </dgm:prSet>
      <dgm:spPr/>
      <dgm:t>
        <a:bodyPr/>
        <a:lstStyle/>
        <a:p>
          <a:pPr rtl="1"/>
          <a:endParaRPr lang="ar-IQ"/>
        </a:p>
      </dgm:t>
    </dgm:pt>
    <dgm:pt modelId="{20B1D5D1-4D49-492A-9A4C-7427C06748BB}" type="pres">
      <dgm:prSet presAssocID="{B82FA077-BCB7-452E-B745-0DD9C4D56437}" presName="parentNode2" presStyleLbl="node1" presStyleIdx="1" presStyleCnt="4">
        <dgm:presLayoutVars>
          <dgm:chMax val="0"/>
          <dgm:bulletEnabled val="1"/>
        </dgm:presLayoutVars>
      </dgm:prSet>
      <dgm:spPr/>
      <dgm:t>
        <a:bodyPr/>
        <a:lstStyle/>
        <a:p>
          <a:pPr rtl="1"/>
          <a:endParaRPr lang="ar-SA"/>
        </a:p>
      </dgm:t>
    </dgm:pt>
    <dgm:pt modelId="{B0B32524-D51E-4E3E-BD0B-93B463811F1E}" type="pres">
      <dgm:prSet presAssocID="{B82FA077-BCB7-452E-B745-0DD9C4D56437}" presName="connSite2" presStyleCnt="0"/>
      <dgm:spPr/>
    </dgm:pt>
    <dgm:pt modelId="{52A90811-CFB9-422B-848D-8D29250EA8B5}" type="pres">
      <dgm:prSet presAssocID="{5F4592EE-FB16-45BB-AE5F-F67AE9B8E3F0}" presName="Name18" presStyleLbl="sibTrans2D1" presStyleIdx="1" presStyleCnt="3"/>
      <dgm:spPr/>
      <dgm:t>
        <a:bodyPr/>
        <a:lstStyle/>
        <a:p>
          <a:pPr rtl="1"/>
          <a:endParaRPr lang="ar-SA"/>
        </a:p>
      </dgm:t>
    </dgm:pt>
    <dgm:pt modelId="{082EAFBF-B782-47B2-9A97-CA6C62C1395C}" type="pres">
      <dgm:prSet presAssocID="{D6ED86FF-0A14-4700-B998-251CD18652B5}" presName="composite1" presStyleCnt="0"/>
      <dgm:spPr/>
    </dgm:pt>
    <dgm:pt modelId="{A1F7FD79-CF4E-4202-A2BD-B155C7072FA4}" type="pres">
      <dgm:prSet presAssocID="{D6ED86FF-0A14-4700-B998-251CD18652B5}" presName="dummyNode1" presStyleLbl="node1" presStyleIdx="1" presStyleCnt="4"/>
      <dgm:spPr/>
    </dgm:pt>
    <dgm:pt modelId="{CB7A5D01-EB84-47B2-9AAD-D6A77DF08427}" type="pres">
      <dgm:prSet presAssocID="{D6ED86FF-0A14-4700-B998-251CD18652B5}" presName="childNode1" presStyleLbl="bgAcc1" presStyleIdx="2" presStyleCnt="4">
        <dgm:presLayoutVars>
          <dgm:bulletEnabled val="1"/>
        </dgm:presLayoutVars>
      </dgm:prSet>
      <dgm:spPr/>
      <dgm:t>
        <a:bodyPr/>
        <a:lstStyle/>
        <a:p>
          <a:pPr rtl="1"/>
          <a:endParaRPr lang="ar-IQ"/>
        </a:p>
      </dgm:t>
    </dgm:pt>
    <dgm:pt modelId="{180C0DB7-4F1A-4796-BBDF-ACD39018E5FE}" type="pres">
      <dgm:prSet presAssocID="{D6ED86FF-0A14-4700-B998-251CD18652B5}" presName="childNode1tx" presStyleLbl="bgAcc1" presStyleIdx="2" presStyleCnt="4">
        <dgm:presLayoutVars>
          <dgm:bulletEnabled val="1"/>
        </dgm:presLayoutVars>
      </dgm:prSet>
      <dgm:spPr/>
      <dgm:t>
        <a:bodyPr/>
        <a:lstStyle/>
        <a:p>
          <a:pPr rtl="1"/>
          <a:endParaRPr lang="ar-IQ"/>
        </a:p>
      </dgm:t>
    </dgm:pt>
    <dgm:pt modelId="{02F82D72-A968-4921-A50F-4AA598618BB2}" type="pres">
      <dgm:prSet presAssocID="{D6ED86FF-0A14-4700-B998-251CD18652B5}" presName="parentNode1" presStyleLbl="node1" presStyleIdx="2" presStyleCnt="4" custLinFactNeighborX="-1863" custLinFactNeighborY="-2432">
        <dgm:presLayoutVars>
          <dgm:chMax val="1"/>
          <dgm:bulletEnabled val="1"/>
        </dgm:presLayoutVars>
      </dgm:prSet>
      <dgm:spPr/>
      <dgm:t>
        <a:bodyPr/>
        <a:lstStyle/>
        <a:p>
          <a:pPr rtl="1"/>
          <a:endParaRPr lang="ar-SA"/>
        </a:p>
      </dgm:t>
    </dgm:pt>
    <dgm:pt modelId="{F5609460-CD3C-42FC-A017-D098402A22C0}" type="pres">
      <dgm:prSet presAssocID="{D6ED86FF-0A14-4700-B998-251CD18652B5}" presName="connSite1" presStyleCnt="0"/>
      <dgm:spPr/>
    </dgm:pt>
    <dgm:pt modelId="{B8BF06A5-79C6-4D97-8922-378BAD3BB025}" type="pres">
      <dgm:prSet presAssocID="{E166E966-F9BE-42F7-82D3-D2C5E303D2FC}" presName="Name9" presStyleLbl="sibTrans2D1" presStyleIdx="2" presStyleCnt="3"/>
      <dgm:spPr/>
      <dgm:t>
        <a:bodyPr/>
        <a:lstStyle/>
        <a:p>
          <a:pPr rtl="1"/>
          <a:endParaRPr lang="ar-SA"/>
        </a:p>
      </dgm:t>
    </dgm:pt>
    <dgm:pt modelId="{DBBD373D-BDC7-412D-85EF-D73167CD67BE}" type="pres">
      <dgm:prSet presAssocID="{4EA608D2-6B6E-4744-A032-8B136F6DAB38}" presName="composite2" presStyleCnt="0"/>
      <dgm:spPr/>
    </dgm:pt>
    <dgm:pt modelId="{40556C2A-F030-4E0A-B28D-1CCE04B326F1}" type="pres">
      <dgm:prSet presAssocID="{4EA608D2-6B6E-4744-A032-8B136F6DAB38}" presName="dummyNode2" presStyleLbl="node1" presStyleIdx="2" presStyleCnt="4"/>
      <dgm:spPr/>
    </dgm:pt>
    <dgm:pt modelId="{34507D8F-B6B6-4786-B76C-35AC390436F8}" type="pres">
      <dgm:prSet presAssocID="{4EA608D2-6B6E-4744-A032-8B136F6DAB38}" presName="childNode2" presStyleLbl="bgAcc1" presStyleIdx="3" presStyleCnt="4">
        <dgm:presLayoutVars>
          <dgm:bulletEnabled val="1"/>
        </dgm:presLayoutVars>
      </dgm:prSet>
      <dgm:spPr/>
      <dgm:t>
        <a:bodyPr/>
        <a:lstStyle/>
        <a:p>
          <a:pPr rtl="1"/>
          <a:endParaRPr lang="ar-IQ"/>
        </a:p>
      </dgm:t>
    </dgm:pt>
    <dgm:pt modelId="{FC8DA42E-E636-4359-BA30-B3F9AB0D4BD7}" type="pres">
      <dgm:prSet presAssocID="{4EA608D2-6B6E-4744-A032-8B136F6DAB38}" presName="childNode2tx" presStyleLbl="bgAcc1" presStyleIdx="3" presStyleCnt="4">
        <dgm:presLayoutVars>
          <dgm:bulletEnabled val="1"/>
        </dgm:presLayoutVars>
      </dgm:prSet>
      <dgm:spPr/>
      <dgm:t>
        <a:bodyPr/>
        <a:lstStyle/>
        <a:p>
          <a:pPr rtl="1"/>
          <a:endParaRPr lang="ar-IQ"/>
        </a:p>
      </dgm:t>
    </dgm:pt>
    <dgm:pt modelId="{1BBE0148-FB9E-4314-B61B-54C96851003C}" type="pres">
      <dgm:prSet presAssocID="{4EA608D2-6B6E-4744-A032-8B136F6DAB38}" presName="parentNode2" presStyleLbl="node1" presStyleIdx="3" presStyleCnt="4">
        <dgm:presLayoutVars>
          <dgm:chMax val="0"/>
          <dgm:bulletEnabled val="1"/>
        </dgm:presLayoutVars>
      </dgm:prSet>
      <dgm:spPr/>
      <dgm:t>
        <a:bodyPr/>
        <a:lstStyle/>
        <a:p>
          <a:pPr rtl="1"/>
          <a:endParaRPr lang="ar-SA"/>
        </a:p>
      </dgm:t>
    </dgm:pt>
    <dgm:pt modelId="{8411907C-CEC8-4481-A790-C35A71131BA6}" type="pres">
      <dgm:prSet presAssocID="{4EA608D2-6B6E-4744-A032-8B136F6DAB38}" presName="connSite2" presStyleCnt="0"/>
      <dgm:spPr/>
    </dgm:pt>
  </dgm:ptLst>
  <dgm:cxnLst>
    <dgm:cxn modelId="{387CB9DD-1133-4459-B3EB-6F8919D67B10}" type="presOf" srcId="{813633E8-F3C3-4A72-883A-30FEC2509CCC}" destId="{A85B982E-52E9-49E6-842D-97DDCDDECE3C}" srcOrd="1" destOrd="1" presId="urn:microsoft.com/office/officeart/2005/8/layout/hProcess4"/>
    <dgm:cxn modelId="{8400A35F-A104-4F24-AF20-C69CC0E7BF11}" srcId="{955F96BF-8335-4407-AAA1-E309981FCAF4}" destId="{539ABC52-1F8E-43D0-9EC7-FEFFA202B1B8}" srcOrd="0" destOrd="0" parTransId="{B1379A6B-9C2A-4DB6-97B5-FF4BFDD113EC}" sibTransId="{46BAB2F8-9356-4361-AA05-AAF075B606DE}"/>
    <dgm:cxn modelId="{137CF4A8-B99A-4B74-B184-48FD464218B6}" srcId="{B82FA077-BCB7-452E-B745-0DD9C4D56437}" destId="{D8416164-8776-4A63-80EF-D7663799FE02}" srcOrd="0" destOrd="0" parTransId="{7B60D4FD-B9CA-47A8-AEF0-C920770ED445}" sibTransId="{5F594916-2935-4B20-BC1D-E694A16D9123}"/>
    <dgm:cxn modelId="{F502F6FD-3A65-4CAA-928B-98B23C6A1C3F}" srcId="{4EA608D2-6B6E-4744-A032-8B136F6DAB38}" destId="{B233018E-BD09-4932-B24C-260FB5C3D1FD}" srcOrd="1" destOrd="0" parTransId="{975962CA-4516-4700-9A4F-40AB9F772DFA}" sibTransId="{6BA2281B-F0A6-42DF-82B9-CE936CA63664}"/>
    <dgm:cxn modelId="{CB1C21AF-80B6-4BFE-8243-3026215E7707}" type="presOf" srcId="{4EA608D2-6B6E-4744-A032-8B136F6DAB38}" destId="{1BBE0148-FB9E-4314-B61B-54C96851003C}" srcOrd="0" destOrd="0" presId="urn:microsoft.com/office/officeart/2005/8/layout/hProcess4"/>
    <dgm:cxn modelId="{BAEC616A-D46B-4B4C-8DB1-D5EFFEFE765E}" type="presOf" srcId="{B233018E-BD09-4932-B24C-260FB5C3D1FD}" destId="{34507D8F-B6B6-4786-B76C-35AC390436F8}" srcOrd="0" destOrd="1" presId="urn:microsoft.com/office/officeart/2005/8/layout/hProcess4"/>
    <dgm:cxn modelId="{3176D60B-EC61-4E5B-AD42-888E9DAE5E93}" srcId="{B82FA077-BCB7-452E-B745-0DD9C4D56437}" destId="{A22E6EF8-4547-436F-8624-2C1331D65F1D}" srcOrd="1" destOrd="0" parTransId="{C87F74EB-0CCB-4B70-9208-B3CCC61E8543}" sibTransId="{8CD5F4C6-0F0E-4CE8-85F2-B25302189464}"/>
    <dgm:cxn modelId="{06A5DB2C-A08B-41BD-8903-975636D0CC28}" srcId="{D6ED86FF-0A14-4700-B998-251CD18652B5}" destId="{75C5E82E-5E35-4C47-8346-F149535E7AA4}" srcOrd="0" destOrd="0" parTransId="{95C446AF-E20E-4150-8EFC-09B424C72069}" sibTransId="{C795392A-8FB8-4B22-A433-237AC14EEC94}"/>
    <dgm:cxn modelId="{A532F4B1-ECBA-4CC5-AB32-B28ED857A6EA}" type="presOf" srcId="{539ABC52-1F8E-43D0-9EC7-FEFFA202B1B8}" destId="{A85B982E-52E9-49E6-842D-97DDCDDECE3C}" srcOrd="1" destOrd="0" presId="urn:microsoft.com/office/officeart/2005/8/layout/hProcess4"/>
    <dgm:cxn modelId="{1C76C215-D32F-4B3F-B650-B9F3B71885C4}" type="presOf" srcId="{FC6EF367-6FF0-4097-9D10-E38373F50652}" destId="{CB7A5D01-EB84-47B2-9AAD-D6A77DF08427}" srcOrd="0" destOrd="1" presId="urn:microsoft.com/office/officeart/2005/8/layout/hProcess4"/>
    <dgm:cxn modelId="{635798CE-9D4B-4794-AA4E-D6EFFF2AA40F}" srcId="{D6ED86FF-0A14-4700-B998-251CD18652B5}" destId="{FC6EF367-6FF0-4097-9D10-E38373F50652}" srcOrd="1" destOrd="0" parTransId="{1385DECC-0BA1-4056-8D7C-36D3BADB70BE}" sibTransId="{29212136-1B7F-4914-980B-A15F94EAF43E}"/>
    <dgm:cxn modelId="{7590268B-5558-46A0-8944-B261A140F8DA}" type="presOf" srcId="{B82FA077-BCB7-452E-B745-0DD9C4D56437}" destId="{20B1D5D1-4D49-492A-9A4C-7427C06748BB}" srcOrd="0" destOrd="0" presId="urn:microsoft.com/office/officeart/2005/8/layout/hProcess4"/>
    <dgm:cxn modelId="{156F14E5-6A2D-41AD-9A38-69AD47427C4F}" type="presOf" srcId="{FC6EF367-6FF0-4097-9D10-E38373F50652}" destId="{180C0DB7-4F1A-4796-BBDF-ACD39018E5FE}" srcOrd="1" destOrd="1" presId="urn:microsoft.com/office/officeart/2005/8/layout/hProcess4"/>
    <dgm:cxn modelId="{BAE3FD05-3CCE-4108-9260-B6E4137EFCA6}" srcId="{A790B102-14BF-49DD-B9DA-2C3404CCBD52}" destId="{4EA608D2-6B6E-4744-A032-8B136F6DAB38}" srcOrd="3" destOrd="0" parTransId="{1347B195-D4CC-47A2-B9B6-B6174230B9C7}" sibTransId="{789E0EDF-3BF1-4FAE-80E0-4696778FDE6D}"/>
    <dgm:cxn modelId="{F4A59045-6952-478F-99B2-FB80F18F4E22}" type="presOf" srcId="{F3344ACD-9ED3-433B-8843-667304CB6B1B}" destId="{34507D8F-B6B6-4786-B76C-35AC390436F8}" srcOrd="0" destOrd="0" presId="urn:microsoft.com/office/officeart/2005/8/layout/hProcess4"/>
    <dgm:cxn modelId="{180E51A7-3FEE-484C-933D-36A263035A29}" type="presOf" srcId="{955F96BF-8335-4407-AAA1-E309981FCAF4}" destId="{98C86D7A-C291-4BD1-B8CA-6CC19FAD8007}" srcOrd="0" destOrd="0" presId="urn:microsoft.com/office/officeart/2005/8/layout/hProcess4"/>
    <dgm:cxn modelId="{40AF215C-F98E-4CC2-B4E6-26F236CB630A}" type="presOf" srcId="{A22E6EF8-4547-436F-8624-2C1331D65F1D}" destId="{83EBCDBD-DAAD-497C-B041-336A7430D836}" srcOrd="1" destOrd="1" presId="urn:microsoft.com/office/officeart/2005/8/layout/hProcess4"/>
    <dgm:cxn modelId="{4F63B668-9EDB-4C0C-8177-5D5DE885EFD9}" type="presOf" srcId="{F3344ACD-9ED3-433B-8843-667304CB6B1B}" destId="{FC8DA42E-E636-4359-BA30-B3F9AB0D4BD7}" srcOrd="1" destOrd="0" presId="urn:microsoft.com/office/officeart/2005/8/layout/hProcess4"/>
    <dgm:cxn modelId="{56484785-22C3-481F-AA3B-B3E3FE7FC5A9}" type="presOf" srcId="{D6ED86FF-0A14-4700-B998-251CD18652B5}" destId="{02F82D72-A968-4921-A50F-4AA598618BB2}" srcOrd="0" destOrd="0" presId="urn:microsoft.com/office/officeart/2005/8/layout/hProcess4"/>
    <dgm:cxn modelId="{741659AB-4295-489C-A8C0-AC4F3694164A}" srcId="{A790B102-14BF-49DD-B9DA-2C3404CCBD52}" destId="{D6ED86FF-0A14-4700-B998-251CD18652B5}" srcOrd="2" destOrd="0" parTransId="{D5E62D78-43D5-4ECD-99E6-0BD053DDF06A}" sibTransId="{E166E966-F9BE-42F7-82D3-D2C5E303D2FC}"/>
    <dgm:cxn modelId="{75842788-CE50-4F0F-9963-E39A5ED88B1A}" type="presOf" srcId="{5F4592EE-FB16-45BB-AE5F-F67AE9B8E3F0}" destId="{52A90811-CFB9-422B-848D-8D29250EA8B5}" srcOrd="0" destOrd="0" presId="urn:microsoft.com/office/officeart/2005/8/layout/hProcess4"/>
    <dgm:cxn modelId="{EF490871-D59A-43FB-9F04-DA4A706FC061}" type="presOf" srcId="{D8416164-8776-4A63-80EF-D7663799FE02}" destId="{83EBCDBD-DAAD-497C-B041-336A7430D836}" srcOrd="1" destOrd="0" presId="urn:microsoft.com/office/officeart/2005/8/layout/hProcess4"/>
    <dgm:cxn modelId="{A17251D5-E2DE-4D28-A95F-94F19FD1E2A8}" type="presOf" srcId="{75C5E82E-5E35-4C47-8346-F149535E7AA4}" destId="{CB7A5D01-EB84-47B2-9AAD-D6A77DF08427}" srcOrd="0" destOrd="0" presId="urn:microsoft.com/office/officeart/2005/8/layout/hProcess4"/>
    <dgm:cxn modelId="{621A1DFB-96F1-4324-8505-E8A1CFD31ECF}" type="presOf" srcId="{A22E6EF8-4547-436F-8624-2C1331D65F1D}" destId="{AB266694-6CB9-4407-9ACE-865532EDCD14}" srcOrd="0" destOrd="1" presId="urn:microsoft.com/office/officeart/2005/8/layout/hProcess4"/>
    <dgm:cxn modelId="{DD8D16B3-61CC-419B-B89D-9104F95AFB24}" srcId="{4EA608D2-6B6E-4744-A032-8B136F6DAB38}" destId="{F3344ACD-9ED3-433B-8843-667304CB6B1B}" srcOrd="0" destOrd="0" parTransId="{D32276C9-2A6F-46BA-9F8F-F2AB66B2AB69}" sibTransId="{C078EDA5-D768-4CFB-8FC0-64DC93C674CE}"/>
    <dgm:cxn modelId="{8CED4637-5C8C-477F-839B-EF55DB16FF12}" type="presOf" srcId="{637BF330-EC94-4BF4-B50D-7DC50DA110FA}" destId="{BD136CFC-5ADF-4E0E-B67A-CBD5291625A4}" srcOrd="0" destOrd="0" presId="urn:microsoft.com/office/officeart/2005/8/layout/hProcess4"/>
    <dgm:cxn modelId="{FD9545A8-012D-4D6D-A79B-4C88E10BA098}" type="presOf" srcId="{539ABC52-1F8E-43D0-9EC7-FEFFA202B1B8}" destId="{E619D1ED-0A14-4591-ACF6-048E26AA4A91}" srcOrd="0" destOrd="0" presId="urn:microsoft.com/office/officeart/2005/8/layout/hProcess4"/>
    <dgm:cxn modelId="{2826EEEC-6949-41E2-A8E3-21F6A75A75DD}" type="presOf" srcId="{D8416164-8776-4A63-80EF-D7663799FE02}" destId="{AB266694-6CB9-4407-9ACE-865532EDCD14}" srcOrd="0" destOrd="0" presId="urn:microsoft.com/office/officeart/2005/8/layout/hProcess4"/>
    <dgm:cxn modelId="{65824DA9-C658-4D05-A604-181657E77D50}" type="presOf" srcId="{B233018E-BD09-4932-B24C-260FB5C3D1FD}" destId="{FC8DA42E-E636-4359-BA30-B3F9AB0D4BD7}" srcOrd="1" destOrd="1" presId="urn:microsoft.com/office/officeart/2005/8/layout/hProcess4"/>
    <dgm:cxn modelId="{5E64EAFF-ACD2-4860-8F19-3E7CE81A459C}" srcId="{A790B102-14BF-49DD-B9DA-2C3404CCBD52}" destId="{B82FA077-BCB7-452E-B745-0DD9C4D56437}" srcOrd="1" destOrd="0" parTransId="{F8902C0B-4AA6-497A-A1A9-736CAADE0BCC}" sibTransId="{5F4592EE-FB16-45BB-AE5F-F67AE9B8E3F0}"/>
    <dgm:cxn modelId="{94C247C5-7ACF-40B2-A7CA-CA09B806EE54}" type="presOf" srcId="{E166E966-F9BE-42F7-82D3-D2C5E303D2FC}" destId="{B8BF06A5-79C6-4D97-8922-378BAD3BB025}" srcOrd="0" destOrd="0" presId="urn:microsoft.com/office/officeart/2005/8/layout/hProcess4"/>
    <dgm:cxn modelId="{979240F2-24E8-4935-857C-3BE5AD488285}" srcId="{955F96BF-8335-4407-AAA1-E309981FCAF4}" destId="{813633E8-F3C3-4A72-883A-30FEC2509CCC}" srcOrd="1" destOrd="0" parTransId="{1857EFA9-DA21-4410-BADA-ADF0CE4FF723}" sibTransId="{602777A5-7CEC-447A-80B7-D6473AF62B49}"/>
    <dgm:cxn modelId="{D2293E8F-3FCF-4C9A-8E20-59EB4A602FE4}" type="presOf" srcId="{813633E8-F3C3-4A72-883A-30FEC2509CCC}" destId="{E619D1ED-0A14-4591-ACF6-048E26AA4A91}" srcOrd="0" destOrd="1" presId="urn:microsoft.com/office/officeart/2005/8/layout/hProcess4"/>
    <dgm:cxn modelId="{853CF2A6-ECFA-4FEA-91E4-B6E7523D0404}" srcId="{A790B102-14BF-49DD-B9DA-2C3404CCBD52}" destId="{955F96BF-8335-4407-AAA1-E309981FCAF4}" srcOrd="0" destOrd="0" parTransId="{5DBB851E-B82D-494A-B9E5-7F4870CE4C83}" sibTransId="{637BF330-EC94-4BF4-B50D-7DC50DA110FA}"/>
    <dgm:cxn modelId="{D47504E4-8BE4-4A66-BD39-2A2D4BE8AFDB}" type="presOf" srcId="{75C5E82E-5E35-4C47-8346-F149535E7AA4}" destId="{180C0DB7-4F1A-4796-BBDF-ACD39018E5FE}" srcOrd="1" destOrd="0" presId="urn:microsoft.com/office/officeart/2005/8/layout/hProcess4"/>
    <dgm:cxn modelId="{21C210C3-03FE-4ACD-BD23-6FAFDCB57BE7}" type="presOf" srcId="{A790B102-14BF-49DD-B9DA-2C3404CCBD52}" destId="{1533C2FC-F751-4BEC-BF86-C393E55488FA}" srcOrd="0" destOrd="0" presId="urn:microsoft.com/office/officeart/2005/8/layout/hProcess4"/>
    <dgm:cxn modelId="{91919EB0-CEE5-4E9D-9028-F0DFA689A947}" type="presParOf" srcId="{1533C2FC-F751-4BEC-BF86-C393E55488FA}" destId="{EA874D6D-0874-4D5D-B149-AD3BA295BE6B}" srcOrd="0" destOrd="0" presId="urn:microsoft.com/office/officeart/2005/8/layout/hProcess4"/>
    <dgm:cxn modelId="{341DE730-AF8E-4BC4-8166-879D8C928D1D}" type="presParOf" srcId="{1533C2FC-F751-4BEC-BF86-C393E55488FA}" destId="{FF746537-5F02-49EC-837F-4A83C5802055}" srcOrd="1" destOrd="0" presId="urn:microsoft.com/office/officeart/2005/8/layout/hProcess4"/>
    <dgm:cxn modelId="{E031326E-65B1-42FC-8578-A8A7CA6A3031}" type="presParOf" srcId="{1533C2FC-F751-4BEC-BF86-C393E55488FA}" destId="{C64E7536-5330-4B5E-9A82-E867B09091D6}" srcOrd="2" destOrd="0" presId="urn:microsoft.com/office/officeart/2005/8/layout/hProcess4"/>
    <dgm:cxn modelId="{0B05C8E0-60AA-4387-B257-CC014B3F53CD}" type="presParOf" srcId="{C64E7536-5330-4B5E-9A82-E867B09091D6}" destId="{BE558AD0-6A87-40F4-8D71-C36428FCBA1F}" srcOrd="0" destOrd="0" presId="urn:microsoft.com/office/officeart/2005/8/layout/hProcess4"/>
    <dgm:cxn modelId="{FDFD82FF-1678-4AF6-B78C-C5E46A783053}" type="presParOf" srcId="{BE558AD0-6A87-40F4-8D71-C36428FCBA1F}" destId="{5F76571E-CA5D-4186-9DA7-59EDA6D1487E}" srcOrd="0" destOrd="0" presId="urn:microsoft.com/office/officeart/2005/8/layout/hProcess4"/>
    <dgm:cxn modelId="{49CE5586-995D-475D-9CC9-25E51F333222}" type="presParOf" srcId="{BE558AD0-6A87-40F4-8D71-C36428FCBA1F}" destId="{E619D1ED-0A14-4591-ACF6-048E26AA4A91}" srcOrd="1" destOrd="0" presId="urn:microsoft.com/office/officeart/2005/8/layout/hProcess4"/>
    <dgm:cxn modelId="{89056AC6-A9C4-4D06-A780-6EC9EE2300E2}" type="presParOf" srcId="{BE558AD0-6A87-40F4-8D71-C36428FCBA1F}" destId="{A85B982E-52E9-49E6-842D-97DDCDDECE3C}" srcOrd="2" destOrd="0" presId="urn:microsoft.com/office/officeart/2005/8/layout/hProcess4"/>
    <dgm:cxn modelId="{4F9F5814-5A6F-4A78-960E-2BD4FCB0AFAC}" type="presParOf" srcId="{BE558AD0-6A87-40F4-8D71-C36428FCBA1F}" destId="{98C86D7A-C291-4BD1-B8CA-6CC19FAD8007}" srcOrd="3" destOrd="0" presId="urn:microsoft.com/office/officeart/2005/8/layout/hProcess4"/>
    <dgm:cxn modelId="{9375B6DB-C288-4678-A4CB-662DDF973387}" type="presParOf" srcId="{BE558AD0-6A87-40F4-8D71-C36428FCBA1F}" destId="{056A5616-C20D-48D8-83B6-1DE6AD90DBC3}" srcOrd="4" destOrd="0" presId="urn:microsoft.com/office/officeart/2005/8/layout/hProcess4"/>
    <dgm:cxn modelId="{021C25AF-4B53-4F34-A207-CC9836A114B1}" type="presParOf" srcId="{C64E7536-5330-4B5E-9A82-E867B09091D6}" destId="{BD136CFC-5ADF-4E0E-B67A-CBD5291625A4}" srcOrd="1" destOrd="0" presId="urn:microsoft.com/office/officeart/2005/8/layout/hProcess4"/>
    <dgm:cxn modelId="{E9CDAA8D-2A4B-4435-8058-DD4097AE7C77}" type="presParOf" srcId="{C64E7536-5330-4B5E-9A82-E867B09091D6}" destId="{76B39F95-0512-448D-B0DD-8E45F415FBEE}" srcOrd="2" destOrd="0" presId="urn:microsoft.com/office/officeart/2005/8/layout/hProcess4"/>
    <dgm:cxn modelId="{AF8E1CE0-C808-4F2A-957A-CE8E78159E40}" type="presParOf" srcId="{76B39F95-0512-448D-B0DD-8E45F415FBEE}" destId="{F459F3A6-C328-4074-A30E-4E3480DB4537}" srcOrd="0" destOrd="0" presId="urn:microsoft.com/office/officeart/2005/8/layout/hProcess4"/>
    <dgm:cxn modelId="{C56DD137-4C5F-43FC-8BA1-55043A6DB2E7}" type="presParOf" srcId="{76B39F95-0512-448D-B0DD-8E45F415FBEE}" destId="{AB266694-6CB9-4407-9ACE-865532EDCD14}" srcOrd="1" destOrd="0" presId="urn:microsoft.com/office/officeart/2005/8/layout/hProcess4"/>
    <dgm:cxn modelId="{B23F5DC3-4680-4145-81C8-2CD3C8DF5C71}" type="presParOf" srcId="{76B39F95-0512-448D-B0DD-8E45F415FBEE}" destId="{83EBCDBD-DAAD-497C-B041-336A7430D836}" srcOrd="2" destOrd="0" presId="urn:microsoft.com/office/officeart/2005/8/layout/hProcess4"/>
    <dgm:cxn modelId="{EA3430FE-C6D9-44BB-B25F-2E8FE37A66A0}" type="presParOf" srcId="{76B39F95-0512-448D-B0DD-8E45F415FBEE}" destId="{20B1D5D1-4D49-492A-9A4C-7427C06748BB}" srcOrd="3" destOrd="0" presId="urn:microsoft.com/office/officeart/2005/8/layout/hProcess4"/>
    <dgm:cxn modelId="{6C424CF1-589B-4AC4-94C9-240E2FD210E0}" type="presParOf" srcId="{76B39F95-0512-448D-B0DD-8E45F415FBEE}" destId="{B0B32524-D51E-4E3E-BD0B-93B463811F1E}" srcOrd="4" destOrd="0" presId="urn:microsoft.com/office/officeart/2005/8/layout/hProcess4"/>
    <dgm:cxn modelId="{C61F1B28-94B7-41AF-B4EB-A9686BBFE5BC}" type="presParOf" srcId="{C64E7536-5330-4B5E-9A82-E867B09091D6}" destId="{52A90811-CFB9-422B-848D-8D29250EA8B5}" srcOrd="3" destOrd="0" presId="urn:microsoft.com/office/officeart/2005/8/layout/hProcess4"/>
    <dgm:cxn modelId="{2AA365FB-D1D3-4918-9784-A8BBB98DEDB3}" type="presParOf" srcId="{C64E7536-5330-4B5E-9A82-E867B09091D6}" destId="{082EAFBF-B782-47B2-9A97-CA6C62C1395C}" srcOrd="4" destOrd="0" presId="urn:microsoft.com/office/officeart/2005/8/layout/hProcess4"/>
    <dgm:cxn modelId="{C10079F6-B91C-4812-8BD8-999A2CA7D6A4}" type="presParOf" srcId="{082EAFBF-B782-47B2-9A97-CA6C62C1395C}" destId="{A1F7FD79-CF4E-4202-A2BD-B155C7072FA4}" srcOrd="0" destOrd="0" presId="urn:microsoft.com/office/officeart/2005/8/layout/hProcess4"/>
    <dgm:cxn modelId="{1ADF4DE6-D71B-42E1-9EBB-AF968B7A1BD0}" type="presParOf" srcId="{082EAFBF-B782-47B2-9A97-CA6C62C1395C}" destId="{CB7A5D01-EB84-47B2-9AAD-D6A77DF08427}" srcOrd="1" destOrd="0" presId="urn:microsoft.com/office/officeart/2005/8/layout/hProcess4"/>
    <dgm:cxn modelId="{F5D25FA8-7534-4377-813A-2C7DDCAAAEB2}" type="presParOf" srcId="{082EAFBF-B782-47B2-9A97-CA6C62C1395C}" destId="{180C0DB7-4F1A-4796-BBDF-ACD39018E5FE}" srcOrd="2" destOrd="0" presId="urn:microsoft.com/office/officeart/2005/8/layout/hProcess4"/>
    <dgm:cxn modelId="{74996664-AE90-40EA-9932-F669D3ED802E}" type="presParOf" srcId="{082EAFBF-B782-47B2-9A97-CA6C62C1395C}" destId="{02F82D72-A968-4921-A50F-4AA598618BB2}" srcOrd="3" destOrd="0" presId="urn:microsoft.com/office/officeart/2005/8/layout/hProcess4"/>
    <dgm:cxn modelId="{7FB70369-5B93-4B00-876E-0A172B0D502C}" type="presParOf" srcId="{082EAFBF-B782-47B2-9A97-CA6C62C1395C}" destId="{F5609460-CD3C-42FC-A017-D098402A22C0}" srcOrd="4" destOrd="0" presId="urn:microsoft.com/office/officeart/2005/8/layout/hProcess4"/>
    <dgm:cxn modelId="{900C2F41-1F4D-4E3C-9C76-7A452F8838A9}" type="presParOf" srcId="{C64E7536-5330-4B5E-9A82-E867B09091D6}" destId="{B8BF06A5-79C6-4D97-8922-378BAD3BB025}" srcOrd="5" destOrd="0" presId="urn:microsoft.com/office/officeart/2005/8/layout/hProcess4"/>
    <dgm:cxn modelId="{0A474D14-0880-43CF-8E1A-BA7709061F1B}" type="presParOf" srcId="{C64E7536-5330-4B5E-9A82-E867B09091D6}" destId="{DBBD373D-BDC7-412D-85EF-D73167CD67BE}" srcOrd="6" destOrd="0" presId="urn:microsoft.com/office/officeart/2005/8/layout/hProcess4"/>
    <dgm:cxn modelId="{DB1E8603-5724-453C-93CD-6DA8884BC4BC}" type="presParOf" srcId="{DBBD373D-BDC7-412D-85EF-D73167CD67BE}" destId="{40556C2A-F030-4E0A-B28D-1CCE04B326F1}" srcOrd="0" destOrd="0" presId="urn:microsoft.com/office/officeart/2005/8/layout/hProcess4"/>
    <dgm:cxn modelId="{63036A85-2FED-401F-87D0-689D77258CDC}" type="presParOf" srcId="{DBBD373D-BDC7-412D-85EF-D73167CD67BE}" destId="{34507D8F-B6B6-4786-B76C-35AC390436F8}" srcOrd="1" destOrd="0" presId="urn:microsoft.com/office/officeart/2005/8/layout/hProcess4"/>
    <dgm:cxn modelId="{B7F75735-9238-4665-8438-430CD721F879}" type="presParOf" srcId="{DBBD373D-BDC7-412D-85EF-D73167CD67BE}" destId="{FC8DA42E-E636-4359-BA30-B3F9AB0D4BD7}" srcOrd="2" destOrd="0" presId="urn:microsoft.com/office/officeart/2005/8/layout/hProcess4"/>
    <dgm:cxn modelId="{B0076058-D098-4555-AD54-B0E9689A0EC6}" type="presParOf" srcId="{DBBD373D-BDC7-412D-85EF-D73167CD67BE}" destId="{1BBE0148-FB9E-4314-B61B-54C96851003C}" srcOrd="3" destOrd="0" presId="urn:microsoft.com/office/officeart/2005/8/layout/hProcess4"/>
    <dgm:cxn modelId="{76836E6B-7246-42E5-9964-DB6B58B0B876}" type="presParOf" srcId="{DBBD373D-BDC7-412D-85EF-D73167CD67BE}" destId="{8411907C-CEC8-4481-A790-C35A71131BA6}" srcOrd="4" destOrd="0" presId="urn:microsoft.com/office/officeart/2005/8/layout/hProcess4"/>
  </dgm:cxnLst>
  <dgm:bg>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dgm:bg>
  <dgm:whole/>
</dgm:dataModel>
</file>

<file path=ppt/diagrams/data9.xml><?xml version="1.0" encoding="utf-8"?>
<dgm:dataModel xmlns:dgm="http://schemas.openxmlformats.org/drawingml/2006/diagram" xmlns:a="http://schemas.openxmlformats.org/drawingml/2006/main">
  <dgm:ptLst>
    <dgm:pt modelId="{25DCA9C2-7FE6-403A-BE48-AEDBF3BFF696}" type="doc">
      <dgm:prSet loTypeId="urn:microsoft.com/office/officeart/2005/8/layout/list1" loCatId="list" qsTypeId="urn:microsoft.com/office/officeart/2005/8/quickstyle/simple1" qsCatId="simple" csTypeId="urn:microsoft.com/office/officeart/2005/8/colors/accent1_2" csCatId="accent1" phldr="1"/>
      <dgm:spPr/>
      <dgm:t>
        <a:bodyPr/>
        <a:lstStyle/>
        <a:p>
          <a:pPr rtl="1"/>
          <a:endParaRPr lang="ar-IQ"/>
        </a:p>
      </dgm:t>
    </dgm:pt>
    <dgm:pt modelId="{8BC8D933-094F-4D8F-A14A-A88BE3BD856D}">
      <dgm:prSet phldrT="[نص]" custT="1">
        <dgm:style>
          <a:lnRef idx="0">
            <a:schemeClr val="accent5"/>
          </a:lnRef>
          <a:fillRef idx="3">
            <a:schemeClr val="accent5"/>
          </a:fillRef>
          <a:effectRef idx="3">
            <a:schemeClr val="accent5"/>
          </a:effectRef>
          <a:fontRef idx="minor">
            <a:schemeClr val="lt1"/>
          </a:fontRef>
        </dgm:style>
      </dgm:prSet>
      <dgm:spPr/>
      <dgm:t>
        <a:bodyPr/>
        <a:lstStyle/>
        <a:p>
          <a:pPr algn="ctr" rtl="1"/>
          <a:r>
            <a:rPr lang="ar-IQ" sz="2400" b="1" dirty="0" smtClean="0">
              <a:latin typeface="Arial" pitchFamily="34" charset="0"/>
              <a:cs typeface="Arial" pitchFamily="34" charset="0"/>
            </a:rPr>
            <a:t>هبوط في درجة مستويات أنواع التحمل لدى اللاعب</a:t>
          </a:r>
        </a:p>
      </dgm:t>
    </dgm:pt>
    <dgm:pt modelId="{6D6F7B6B-3BD7-4B47-A147-50560CC62EEA}" type="parTrans" cxnId="{8CA1D42E-9BD8-49E3-A84E-B71A21E7E8CA}">
      <dgm:prSet/>
      <dgm:spPr/>
      <dgm:t>
        <a:bodyPr/>
        <a:lstStyle/>
        <a:p>
          <a:pPr rtl="1"/>
          <a:endParaRPr lang="ar-IQ"/>
        </a:p>
      </dgm:t>
    </dgm:pt>
    <dgm:pt modelId="{52975D11-5608-49EB-85B5-73F3422529BC}" type="sibTrans" cxnId="{8CA1D42E-9BD8-49E3-A84E-B71A21E7E8CA}">
      <dgm:prSet/>
      <dgm:spPr/>
      <dgm:t>
        <a:bodyPr/>
        <a:lstStyle/>
        <a:p>
          <a:pPr rtl="1"/>
          <a:endParaRPr lang="ar-IQ"/>
        </a:p>
      </dgm:t>
    </dgm:pt>
    <dgm:pt modelId="{3CD33FE7-0747-4180-A7A5-B1744D18B27E}">
      <dgm:prSet phldrT="[نص]" custT="1">
        <dgm:style>
          <a:lnRef idx="0">
            <a:schemeClr val="accent2"/>
          </a:lnRef>
          <a:fillRef idx="3">
            <a:schemeClr val="accent2"/>
          </a:fillRef>
          <a:effectRef idx="3">
            <a:schemeClr val="accent2"/>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أنواع سرعة اللاعب</a:t>
          </a:r>
          <a:endParaRPr lang="ar-IQ" sz="2400" b="1" dirty="0">
            <a:latin typeface="Arial" pitchFamily="34" charset="0"/>
            <a:cs typeface="Arial" pitchFamily="34" charset="0"/>
          </a:endParaRPr>
        </a:p>
      </dgm:t>
    </dgm:pt>
    <dgm:pt modelId="{01CD58C9-878C-46C5-83F6-354A4733A031}" type="parTrans" cxnId="{F303EB8F-6AC7-4B5C-994A-5D50C5B1BF05}">
      <dgm:prSet/>
      <dgm:spPr/>
      <dgm:t>
        <a:bodyPr/>
        <a:lstStyle/>
        <a:p>
          <a:pPr rtl="1"/>
          <a:endParaRPr lang="ar-IQ"/>
        </a:p>
      </dgm:t>
    </dgm:pt>
    <dgm:pt modelId="{4C6E16AB-56DA-4D69-B5EA-AA4CB2AB6FDA}" type="sibTrans" cxnId="{F303EB8F-6AC7-4B5C-994A-5D50C5B1BF05}">
      <dgm:prSet/>
      <dgm:spPr/>
      <dgm:t>
        <a:bodyPr/>
        <a:lstStyle/>
        <a:p>
          <a:pPr rtl="1"/>
          <a:endParaRPr lang="ar-IQ"/>
        </a:p>
      </dgm:t>
    </dgm:pt>
    <dgm:pt modelId="{E0698B59-6484-4661-A2C9-7A60FB907646}">
      <dgm:prSet phldrT="[نص]" custT="1">
        <dgm:style>
          <a:lnRef idx="0">
            <a:schemeClr val="accent1"/>
          </a:lnRef>
          <a:fillRef idx="3">
            <a:schemeClr val="accent1"/>
          </a:fillRef>
          <a:effectRef idx="3">
            <a:schemeClr val="accent1"/>
          </a:effectRef>
          <a:fontRef idx="minor">
            <a:schemeClr val="lt1"/>
          </a:fontRef>
        </dgm:style>
      </dgm:prSet>
      <dgm:spPr/>
      <dgm:t>
        <a:bodyPr/>
        <a:lstStyle/>
        <a:p>
          <a:pPr algn="ctr" rtl="1"/>
          <a:r>
            <a:rPr lang="ar-IQ" sz="2400" b="1" dirty="0" smtClean="0">
              <a:latin typeface="Arial" pitchFamily="34" charset="0"/>
              <a:cs typeface="Arial" pitchFamily="34" charset="0"/>
            </a:rPr>
            <a:t>هبوط في مستوى القوة العضلية للاعب</a:t>
          </a:r>
          <a:endParaRPr lang="ar-IQ" sz="2400" b="1" dirty="0">
            <a:latin typeface="Arial" pitchFamily="34" charset="0"/>
            <a:cs typeface="Arial" pitchFamily="34" charset="0"/>
          </a:endParaRPr>
        </a:p>
      </dgm:t>
    </dgm:pt>
    <dgm:pt modelId="{B3A31AFB-04A1-4DDB-AD0C-FAD48ECBD7A8}" type="parTrans" cxnId="{9F651104-1DE8-4586-99F1-C5B93DB0C5F3}">
      <dgm:prSet/>
      <dgm:spPr/>
      <dgm:t>
        <a:bodyPr/>
        <a:lstStyle/>
        <a:p>
          <a:pPr rtl="1"/>
          <a:endParaRPr lang="ar-IQ"/>
        </a:p>
      </dgm:t>
    </dgm:pt>
    <dgm:pt modelId="{6743719A-D077-4D4F-A508-D172DCA76BB4}" type="sibTrans" cxnId="{9F651104-1DE8-4586-99F1-C5B93DB0C5F3}">
      <dgm:prSet/>
      <dgm:spPr/>
      <dgm:t>
        <a:bodyPr/>
        <a:lstStyle/>
        <a:p>
          <a:pPr rtl="1"/>
          <a:endParaRPr lang="ar-IQ"/>
        </a:p>
      </dgm:t>
    </dgm:pt>
    <dgm:pt modelId="{3BE08EEC-77CA-4844-8F08-A89FEA3B856B}" type="pres">
      <dgm:prSet presAssocID="{25DCA9C2-7FE6-403A-BE48-AEDBF3BFF696}" presName="linear" presStyleCnt="0">
        <dgm:presLayoutVars>
          <dgm:dir/>
          <dgm:animLvl val="lvl"/>
          <dgm:resizeHandles val="exact"/>
        </dgm:presLayoutVars>
      </dgm:prSet>
      <dgm:spPr/>
      <dgm:t>
        <a:bodyPr/>
        <a:lstStyle/>
        <a:p>
          <a:pPr rtl="1"/>
          <a:endParaRPr lang="ar-SA"/>
        </a:p>
      </dgm:t>
    </dgm:pt>
    <dgm:pt modelId="{447EA0D7-2B74-441D-A45B-B6ADF5CAF664}" type="pres">
      <dgm:prSet presAssocID="{8BC8D933-094F-4D8F-A14A-A88BE3BD856D}" presName="parentLin" presStyleCnt="0"/>
      <dgm:spPr/>
    </dgm:pt>
    <dgm:pt modelId="{D6C26A3F-E28E-45B7-911F-70A73D7F6583}" type="pres">
      <dgm:prSet presAssocID="{8BC8D933-094F-4D8F-A14A-A88BE3BD856D}" presName="parentLeftMargin" presStyleLbl="node1" presStyleIdx="0" presStyleCnt="3"/>
      <dgm:spPr/>
      <dgm:t>
        <a:bodyPr/>
        <a:lstStyle/>
        <a:p>
          <a:pPr rtl="1"/>
          <a:endParaRPr lang="ar-SA"/>
        </a:p>
      </dgm:t>
    </dgm:pt>
    <dgm:pt modelId="{67196385-7C07-4634-A169-EE8948A85D1B}" type="pres">
      <dgm:prSet presAssocID="{8BC8D933-094F-4D8F-A14A-A88BE3BD856D}" presName="parentText" presStyleLbl="node1" presStyleIdx="0" presStyleCnt="3" custScaleX="134517" custScaleY="339457">
        <dgm:presLayoutVars>
          <dgm:chMax val="0"/>
          <dgm:bulletEnabled val="1"/>
        </dgm:presLayoutVars>
      </dgm:prSet>
      <dgm:spPr/>
      <dgm:t>
        <a:bodyPr/>
        <a:lstStyle/>
        <a:p>
          <a:pPr rtl="1"/>
          <a:endParaRPr lang="ar-SA"/>
        </a:p>
      </dgm:t>
    </dgm:pt>
    <dgm:pt modelId="{C9B5FE57-F47A-4821-A89B-1FB7FE17EA92}" type="pres">
      <dgm:prSet presAssocID="{8BC8D933-094F-4D8F-A14A-A88BE3BD856D}" presName="negativeSpace" presStyleCnt="0"/>
      <dgm:spPr/>
    </dgm:pt>
    <dgm:pt modelId="{B1062048-EC3E-4243-8E1F-51F0217CC2F6}" type="pres">
      <dgm:prSet presAssocID="{8BC8D933-094F-4D8F-A14A-A88BE3BD856D}" presName="childText" presStyleLbl="conFgAcc1" presStyleIdx="0" presStyleCnt="3">
        <dgm:presLayoutVars>
          <dgm:bulletEnabled val="1"/>
        </dgm:presLayoutVars>
      </dgm:prSet>
      <dgm:spPr/>
    </dgm:pt>
    <dgm:pt modelId="{54DB7CB9-E899-4C8A-ABEF-9AD026405099}" type="pres">
      <dgm:prSet presAssocID="{52975D11-5608-49EB-85B5-73F3422529BC}" presName="spaceBetweenRectangles" presStyleCnt="0"/>
      <dgm:spPr/>
    </dgm:pt>
    <dgm:pt modelId="{A035BC9B-ED5F-40B4-B187-4200AFFD118A}" type="pres">
      <dgm:prSet presAssocID="{3CD33FE7-0747-4180-A7A5-B1744D18B27E}" presName="parentLin" presStyleCnt="0"/>
      <dgm:spPr/>
    </dgm:pt>
    <dgm:pt modelId="{50A1356E-722F-4243-BD4C-26C1144E3462}" type="pres">
      <dgm:prSet presAssocID="{3CD33FE7-0747-4180-A7A5-B1744D18B27E}" presName="parentLeftMargin" presStyleLbl="node1" presStyleIdx="0" presStyleCnt="3"/>
      <dgm:spPr/>
      <dgm:t>
        <a:bodyPr/>
        <a:lstStyle/>
        <a:p>
          <a:pPr rtl="1"/>
          <a:endParaRPr lang="ar-SA"/>
        </a:p>
      </dgm:t>
    </dgm:pt>
    <dgm:pt modelId="{20B3FD60-96DF-4978-8674-AB88C7B92AE7}" type="pres">
      <dgm:prSet presAssocID="{3CD33FE7-0747-4180-A7A5-B1744D18B27E}" presName="parentText" presStyleLbl="node1" presStyleIdx="1" presStyleCnt="3" custScaleX="134517" custScaleY="292454">
        <dgm:presLayoutVars>
          <dgm:chMax val="0"/>
          <dgm:bulletEnabled val="1"/>
        </dgm:presLayoutVars>
      </dgm:prSet>
      <dgm:spPr/>
      <dgm:t>
        <a:bodyPr/>
        <a:lstStyle/>
        <a:p>
          <a:pPr rtl="1"/>
          <a:endParaRPr lang="ar-SA"/>
        </a:p>
      </dgm:t>
    </dgm:pt>
    <dgm:pt modelId="{0653B11A-D230-4327-B5CC-F2E2430D2FBF}" type="pres">
      <dgm:prSet presAssocID="{3CD33FE7-0747-4180-A7A5-B1744D18B27E}" presName="negativeSpace" presStyleCnt="0"/>
      <dgm:spPr/>
    </dgm:pt>
    <dgm:pt modelId="{1CC39D6E-E1FE-43BA-B50F-98F07C39FB3A}" type="pres">
      <dgm:prSet presAssocID="{3CD33FE7-0747-4180-A7A5-B1744D18B27E}" presName="childText" presStyleLbl="conFgAcc1" presStyleIdx="1" presStyleCnt="3">
        <dgm:presLayoutVars>
          <dgm:bulletEnabled val="1"/>
        </dgm:presLayoutVars>
      </dgm:prSet>
      <dgm:spPr/>
    </dgm:pt>
    <dgm:pt modelId="{A38903EC-3BC7-47D4-9602-F282C40A9ABA}" type="pres">
      <dgm:prSet presAssocID="{4C6E16AB-56DA-4D69-B5EA-AA4CB2AB6FDA}" presName="spaceBetweenRectangles" presStyleCnt="0"/>
      <dgm:spPr/>
    </dgm:pt>
    <dgm:pt modelId="{458441E2-2ED8-4E5C-B7BE-045F1D7F2846}" type="pres">
      <dgm:prSet presAssocID="{E0698B59-6484-4661-A2C9-7A60FB907646}" presName="parentLin" presStyleCnt="0"/>
      <dgm:spPr/>
    </dgm:pt>
    <dgm:pt modelId="{D6B1B72F-5BA8-4673-8E0E-A9DABF0A351C}" type="pres">
      <dgm:prSet presAssocID="{E0698B59-6484-4661-A2C9-7A60FB907646}" presName="parentLeftMargin" presStyleLbl="node1" presStyleIdx="1" presStyleCnt="3"/>
      <dgm:spPr/>
      <dgm:t>
        <a:bodyPr/>
        <a:lstStyle/>
        <a:p>
          <a:pPr rtl="1"/>
          <a:endParaRPr lang="ar-SA"/>
        </a:p>
      </dgm:t>
    </dgm:pt>
    <dgm:pt modelId="{7BF4A9F6-2BBE-4788-88CC-5B3CF24FDD5F}" type="pres">
      <dgm:prSet presAssocID="{E0698B59-6484-4661-A2C9-7A60FB907646}" presName="parentText" presStyleLbl="node1" presStyleIdx="2" presStyleCnt="3" custScaleX="134517" custScaleY="328317" custLinFactNeighborX="4303" custLinFactNeighborY="-10845">
        <dgm:presLayoutVars>
          <dgm:chMax val="0"/>
          <dgm:bulletEnabled val="1"/>
        </dgm:presLayoutVars>
      </dgm:prSet>
      <dgm:spPr/>
      <dgm:t>
        <a:bodyPr/>
        <a:lstStyle/>
        <a:p>
          <a:pPr rtl="1"/>
          <a:endParaRPr lang="ar-SA"/>
        </a:p>
      </dgm:t>
    </dgm:pt>
    <dgm:pt modelId="{ACF36B4E-0DEE-44D8-B0A8-CD75BB282C34}" type="pres">
      <dgm:prSet presAssocID="{E0698B59-6484-4661-A2C9-7A60FB907646}" presName="negativeSpace" presStyleCnt="0"/>
      <dgm:spPr/>
    </dgm:pt>
    <dgm:pt modelId="{3D31154D-C25A-45B5-AD6B-B382B19AB400}" type="pres">
      <dgm:prSet presAssocID="{E0698B59-6484-4661-A2C9-7A60FB907646}" presName="childText" presStyleLbl="conFgAcc1" presStyleIdx="2" presStyleCnt="3">
        <dgm:presLayoutVars>
          <dgm:bulletEnabled val="1"/>
        </dgm:presLayoutVars>
      </dgm:prSet>
      <dgm:spPr/>
    </dgm:pt>
  </dgm:ptLst>
  <dgm:cxnLst>
    <dgm:cxn modelId="{F73E2C6F-8263-4390-BA57-9AF136938B49}" type="presOf" srcId="{3CD33FE7-0747-4180-A7A5-B1744D18B27E}" destId="{50A1356E-722F-4243-BD4C-26C1144E3462}" srcOrd="0" destOrd="0" presId="urn:microsoft.com/office/officeart/2005/8/layout/list1"/>
    <dgm:cxn modelId="{C1E68C1B-6F64-4070-B295-E00A59A871B9}" type="presOf" srcId="{8BC8D933-094F-4D8F-A14A-A88BE3BD856D}" destId="{D6C26A3F-E28E-45B7-911F-70A73D7F6583}" srcOrd="0" destOrd="0" presId="urn:microsoft.com/office/officeart/2005/8/layout/list1"/>
    <dgm:cxn modelId="{8CA1D42E-9BD8-49E3-A84E-B71A21E7E8CA}" srcId="{25DCA9C2-7FE6-403A-BE48-AEDBF3BFF696}" destId="{8BC8D933-094F-4D8F-A14A-A88BE3BD856D}" srcOrd="0" destOrd="0" parTransId="{6D6F7B6B-3BD7-4B47-A147-50560CC62EEA}" sibTransId="{52975D11-5608-49EB-85B5-73F3422529BC}"/>
    <dgm:cxn modelId="{A56CEE36-870F-4A35-9534-4BCE3ABD2615}" type="presOf" srcId="{8BC8D933-094F-4D8F-A14A-A88BE3BD856D}" destId="{67196385-7C07-4634-A169-EE8948A85D1B}" srcOrd="1" destOrd="0" presId="urn:microsoft.com/office/officeart/2005/8/layout/list1"/>
    <dgm:cxn modelId="{6AE41AE2-8060-474B-8800-602048A39F0D}" type="presOf" srcId="{E0698B59-6484-4661-A2C9-7A60FB907646}" destId="{D6B1B72F-5BA8-4673-8E0E-A9DABF0A351C}" srcOrd="0" destOrd="0" presId="urn:microsoft.com/office/officeart/2005/8/layout/list1"/>
    <dgm:cxn modelId="{4DC8E8A0-4F73-45A6-924C-7C344AE670D3}" type="presOf" srcId="{E0698B59-6484-4661-A2C9-7A60FB907646}" destId="{7BF4A9F6-2BBE-4788-88CC-5B3CF24FDD5F}" srcOrd="1" destOrd="0" presId="urn:microsoft.com/office/officeart/2005/8/layout/list1"/>
    <dgm:cxn modelId="{3910BB6A-52C2-4150-9A4B-F0B1CD81BA54}" type="presOf" srcId="{3CD33FE7-0747-4180-A7A5-B1744D18B27E}" destId="{20B3FD60-96DF-4978-8674-AB88C7B92AE7}" srcOrd="1" destOrd="0" presId="urn:microsoft.com/office/officeart/2005/8/layout/list1"/>
    <dgm:cxn modelId="{9F651104-1DE8-4586-99F1-C5B93DB0C5F3}" srcId="{25DCA9C2-7FE6-403A-BE48-AEDBF3BFF696}" destId="{E0698B59-6484-4661-A2C9-7A60FB907646}" srcOrd="2" destOrd="0" parTransId="{B3A31AFB-04A1-4DDB-AD0C-FAD48ECBD7A8}" sibTransId="{6743719A-D077-4D4F-A508-D172DCA76BB4}"/>
    <dgm:cxn modelId="{C9F64916-3919-421C-ADF1-B986595F2C82}" type="presOf" srcId="{25DCA9C2-7FE6-403A-BE48-AEDBF3BFF696}" destId="{3BE08EEC-77CA-4844-8F08-A89FEA3B856B}" srcOrd="0" destOrd="0" presId="urn:microsoft.com/office/officeart/2005/8/layout/list1"/>
    <dgm:cxn modelId="{F303EB8F-6AC7-4B5C-994A-5D50C5B1BF05}" srcId="{25DCA9C2-7FE6-403A-BE48-AEDBF3BFF696}" destId="{3CD33FE7-0747-4180-A7A5-B1744D18B27E}" srcOrd="1" destOrd="0" parTransId="{01CD58C9-878C-46C5-83F6-354A4733A031}" sibTransId="{4C6E16AB-56DA-4D69-B5EA-AA4CB2AB6FDA}"/>
    <dgm:cxn modelId="{586CF665-8A8B-4154-9EC8-E52A081C7F88}" type="presParOf" srcId="{3BE08EEC-77CA-4844-8F08-A89FEA3B856B}" destId="{447EA0D7-2B74-441D-A45B-B6ADF5CAF664}" srcOrd="0" destOrd="0" presId="urn:microsoft.com/office/officeart/2005/8/layout/list1"/>
    <dgm:cxn modelId="{8B542559-4386-4DC9-BF13-E437AE541E8F}" type="presParOf" srcId="{447EA0D7-2B74-441D-A45B-B6ADF5CAF664}" destId="{D6C26A3F-E28E-45B7-911F-70A73D7F6583}" srcOrd="0" destOrd="0" presId="urn:microsoft.com/office/officeart/2005/8/layout/list1"/>
    <dgm:cxn modelId="{20CE6151-7DE7-47EF-BAEE-4488EACD909E}" type="presParOf" srcId="{447EA0D7-2B74-441D-A45B-B6ADF5CAF664}" destId="{67196385-7C07-4634-A169-EE8948A85D1B}" srcOrd="1" destOrd="0" presId="urn:microsoft.com/office/officeart/2005/8/layout/list1"/>
    <dgm:cxn modelId="{64506D0C-F967-4B5E-87D5-42A224F2533F}" type="presParOf" srcId="{3BE08EEC-77CA-4844-8F08-A89FEA3B856B}" destId="{C9B5FE57-F47A-4821-A89B-1FB7FE17EA92}" srcOrd="1" destOrd="0" presId="urn:microsoft.com/office/officeart/2005/8/layout/list1"/>
    <dgm:cxn modelId="{16D0F3F5-C9D6-44C3-A455-1A8CC8C4B3A4}" type="presParOf" srcId="{3BE08EEC-77CA-4844-8F08-A89FEA3B856B}" destId="{B1062048-EC3E-4243-8E1F-51F0217CC2F6}" srcOrd="2" destOrd="0" presId="urn:microsoft.com/office/officeart/2005/8/layout/list1"/>
    <dgm:cxn modelId="{6C482ABE-7ADA-4FFB-B559-8C2B8AA6CD5C}" type="presParOf" srcId="{3BE08EEC-77CA-4844-8F08-A89FEA3B856B}" destId="{54DB7CB9-E899-4C8A-ABEF-9AD026405099}" srcOrd="3" destOrd="0" presId="urn:microsoft.com/office/officeart/2005/8/layout/list1"/>
    <dgm:cxn modelId="{7401FE7B-327F-45BC-AA4D-F77FDE1A0810}" type="presParOf" srcId="{3BE08EEC-77CA-4844-8F08-A89FEA3B856B}" destId="{A035BC9B-ED5F-40B4-B187-4200AFFD118A}" srcOrd="4" destOrd="0" presId="urn:microsoft.com/office/officeart/2005/8/layout/list1"/>
    <dgm:cxn modelId="{FD47B20F-0CFE-4F7D-909F-7DFA7BE66DE6}" type="presParOf" srcId="{A035BC9B-ED5F-40B4-B187-4200AFFD118A}" destId="{50A1356E-722F-4243-BD4C-26C1144E3462}" srcOrd="0" destOrd="0" presId="urn:microsoft.com/office/officeart/2005/8/layout/list1"/>
    <dgm:cxn modelId="{63100984-6E64-42E3-8A9A-0F6EFDD0F003}" type="presParOf" srcId="{A035BC9B-ED5F-40B4-B187-4200AFFD118A}" destId="{20B3FD60-96DF-4978-8674-AB88C7B92AE7}" srcOrd="1" destOrd="0" presId="urn:microsoft.com/office/officeart/2005/8/layout/list1"/>
    <dgm:cxn modelId="{42B96DE1-1457-4762-B83F-623CD6D08671}" type="presParOf" srcId="{3BE08EEC-77CA-4844-8F08-A89FEA3B856B}" destId="{0653B11A-D230-4327-B5CC-F2E2430D2FBF}" srcOrd="5" destOrd="0" presId="urn:microsoft.com/office/officeart/2005/8/layout/list1"/>
    <dgm:cxn modelId="{AAD8495F-DC34-48AE-8535-A9C43AAA4949}" type="presParOf" srcId="{3BE08EEC-77CA-4844-8F08-A89FEA3B856B}" destId="{1CC39D6E-E1FE-43BA-B50F-98F07C39FB3A}" srcOrd="6" destOrd="0" presId="urn:microsoft.com/office/officeart/2005/8/layout/list1"/>
    <dgm:cxn modelId="{F7396288-7399-4304-9452-CB5925128335}" type="presParOf" srcId="{3BE08EEC-77CA-4844-8F08-A89FEA3B856B}" destId="{A38903EC-3BC7-47D4-9602-F282C40A9ABA}" srcOrd="7" destOrd="0" presId="urn:microsoft.com/office/officeart/2005/8/layout/list1"/>
    <dgm:cxn modelId="{FE438AC5-0592-48DE-A217-A08283729154}" type="presParOf" srcId="{3BE08EEC-77CA-4844-8F08-A89FEA3B856B}" destId="{458441E2-2ED8-4E5C-B7BE-045F1D7F2846}" srcOrd="8" destOrd="0" presId="urn:microsoft.com/office/officeart/2005/8/layout/list1"/>
    <dgm:cxn modelId="{77B530D9-25E9-4264-819E-CCE7D8D79DF8}" type="presParOf" srcId="{458441E2-2ED8-4E5C-B7BE-045F1D7F2846}" destId="{D6B1B72F-5BA8-4673-8E0E-A9DABF0A351C}" srcOrd="0" destOrd="0" presId="urn:microsoft.com/office/officeart/2005/8/layout/list1"/>
    <dgm:cxn modelId="{D7B134F4-3CC2-4E2B-8F7C-D3C7036EC6B5}" type="presParOf" srcId="{458441E2-2ED8-4E5C-B7BE-045F1D7F2846}" destId="{7BF4A9F6-2BBE-4788-88CC-5B3CF24FDD5F}" srcOrd="1" destOrd="0" presId="urn:microsoft.com/office/officeart/2005/8/layout/list1"/>
    <dgm:cxn modelId="{7CBF63B4-9BA1-4E3F-8700-E2561FE8E83A}" type="presParOf" srcId="{3BE08EEC-77CA-4844-8F08-A89FEA3B856B}" destId="{ACF36B4E-0DEE-44D8-B0A8-CD75BB282C34}" srcOrd="9" destOrd="0" presId="urn:microsoft.com/office/officeart/2005/8/layout/list1"/>
    <dgm:cxn modelId="{9058B22E-D6B8-4388-B85A-554A7C006BAE}" type="presParOf" srcId="{3BE08EEC-77CA-4844-8F08-A89FEA3B856B}" destId="{3D31154D-C25A-45B5-AD6B-B382B19AB400}"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8.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مستدير الزوايا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وان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ar-SA" smtClean="0"/>
              <a:t>انقر لتحرير نمط العنوان الرئيسي</a:t>
            </a:r>
            <a:endParaRPr kumimoji="0" lang="en-US"/>
          </a:p>
        </p:txBody>
      </p:sp>
      <p:sp>
        <p:nvSpPr>
          <p:cNvPr id="20" name="عنوان فرعي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19" name="عنصر نائب للتاريخ 18"/>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11" name="عنصر نائب لرقم الشريحة 10"/>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02920" y="530352"/>
            <a:ext cx="8183880" cy="4187952"/>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533404"/>
            <a:ext cx="1981200" cy="5257799"/>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533400" y="533402"/>
            <a:ext cx="5943600" cy="525780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502920" y="530352"/>
            <a:ext cx="8183880" cy="4187952"/>
          </a:xfrm>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مستطيل مستدير الزوايا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مستدير الزوايا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4983480"/>
            <a:ext cx="8183880" cy="1051560"/>
          </a:xfrm>
        </p:spPr>
        <p:txBody>
          <a:bodyPr anchor="b"/>
          <a:lstStyle>
            <a:lvl1pPr>
              <a:defRPr b="1"/>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مستطيل مستدير الزوايا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ذو زاوية واحدة مستديرة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pPr/>
              <a:t>2/5/1437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ar-SA" smtClean="0"/>
              <a:t>انقر فوق الرمز لإضافة صورة</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مستطيل مستدير الزوايا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مستدير الزوايا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عنصر نائب للعنوان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ar-SA" smtClean="0"/>
              <a:t>انقر لتحرير نمط العنوان الرئيسي</a:t>
            </a:r>
            <a:endParaRPr kumimoji="0" lang="en-US"/>
          </a:p>
        </p:txBody>
      </p:sp>
      <p:sp>
        <p:nvSpPr>
          <p:cNvPr id="4" name="عنصر نائب للنص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5" name="عنصر نائب للتاريخ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B8ABB09-4A1D-463E-8065-109CC2B7EFAA}" type="datetimeFigureOut">
              <a:rPr lang="ar-SA" smtClean="0"/>
              <a:pPr/>
              <a:t>2/5/1437</a:t>
            </a:fld>
            <a:endParaRPr lang="ar-SA"/>
          </a:p>
        </p:txBody>
      </p:sp>
      <p:sp>
        <p:nvSpPr>
          <p:cNvPr id="18" name="عنصر نائب للتذييل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SA"/>
          </a:p>
        </p:txBody>
      </p:sp>
      <p:sp>
        <p:nvSpPr>
          <p:cNvPr id="5" name="عنصر نائب لرقم الشريحة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5.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5.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571481"/>
            <a:ext cx="7772400" cy="1785949"/>
          </a:xfrm>
        </p:spPr>
        <p:txBody>
          <a:bodyPr>
            <a:normAutofit/>
          </a:bodyPr>
          <a:lstStyle/>
          <a:p>
            <a:r>
              <a:rPr lang="ar-IQ" sz="5400" dirty="0" smtClean="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rPr>
              <a:t>الحمل التدريبي</a:t>
            </a:r>
            <a:endParaRPr lang="ar-IQ" sz="5400" dirty="0">
              <a:effectLst>
                <a:glow rad="139700">
                  <a:schemeClr val="accent2">
                    <a:satMod val="175000"/>
                    <a:alpha val="40000"/>
                  </a:schemeClr>
                </a:glow>
                <a:outerShdw blurRad="53975" dist="22860" dir="5400000" algn="tl" rotWithShape="0">
                  <a:srgbClr val="000000">
                    <a:alpha val="55000"/>
                  </a:srgbClr>
                </a:outerShdw>
              </a:effectLst>
              <a:cs typeface="Arabic Transparent" pitchFamily="2" charset="-78"/>
            </a:endParaRPr>
          </a:p>
        </p:txBody>
      </p:sp>
      <p:sp>
        <p:nvSpPr>
          <p:cNvPr id="3" name="عنوان فرعي 2"/>
          <p:cNvSpPr>
            <a:spLocks noGrp="1"/>
          </p:cNvSpPr>
          <p:nvPr>
            <p:ph type="subTitle" idx="1"/>
          </p:nvPr>
        </p:nvSpPr>
        <p:spPr>
          <a:xfrm>
            <a:off x="1371600" y="2928934"/>
            <a:ext cx="6400800" cy="2709866"/>
          </a:xfrm>
        </p:spPr>
        <p:txBody>
          <a:bodyPr>
            <a:normAutofit/>
          </a:bodyPr>
          <a:lstStyle/>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مقدم من قبل</a:t>
            </a:r>
            <a:endPar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r>
              <a:rPr lang="ar-SA"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مشتاق عبد الرضا شرارة</a:t>
            </a: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a:p>
            <a:pPr algn="ctr"/>
            <a:endParaRPr lang="ar-IQ"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pic>
        <p:nvPicPr>
          <p:cNvPr id="1026" name="Picture 2" descr="C:\Documents and Settings\Administrator\Desktop\صور رياضية\CT0CAZW5Z4ACA6RDWQJCAPWWYO2CAGYR00LCA7EL87ZCA2I2H7SCARUZAY5CAZZK89ACATT9U3FCAS5U0F1CACDF2QQCA2N0914CAK3G2I0CAFD5ML8CAKF6R0ECAPU4HUBCAG5L8AZCAOS8CSTCAX7SB67.jpg"/>
          <p:cNvPicPr>
            <a:picLocks noChangeAspect="1" noChangeArrowheads="1"/>
          </p:cNvPicPr>
          <p:nvPr/>
        </p:nvPicPr>
        <p:blipFill>
          <a:blip r:embed="rId2"/>
          <a:srcRect/>
          <a:stretch>
            <a:fillRect/>
          </a:stretch>
        </p:blipFill>
        <p:spPr bwMode="auto">
          <a:xfrm>
            <a:off x="1285852" y="857232"/>
            <a:ext cx="3143272" cy="245746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ثلث قائم الزاوية 4"/>
          <p:cNvSpPr/>
          <p:nvPr/>
        </p:nvSpPr>
        <p:spPr>
          <a:xfrm>
            <a:off x="1643042" y="500042"/>
            <a:ext cx="5500726" cy="5429288"/>
          </a:xfrm>
          <a:prstGeom prst="rtTriangle">
            <a:avLst/>
          </a:prstGeom>
          <a:gradFill>
            <a:gsLst>
              <a:gs pos="0">
                <a:srgbClr val="FF0000"/>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solidFill>
                <a:srgbClr val="FF0000"/>
              </a:solidFill>
              <a:latin typeface="Arial" pitchFamily="34" charset="0"/>
              <a:cs typeface="Arial" pitchFamily="34" charset="0"/>
            </a:endParaRPr>
          </a:p>
        </p:txBody>
      </p:sp>
      <p:cxnSp>
        <p:nvCxnSpPr>
          <p:cNvPr id="7" name="رابط مستقيم 6"/>
          <p:cNvCxnSpPr/>
          <p:nvPr/>
        </p:nvCxnSpPr>
        <p:spPr>
          <a:xfrm rot="16200000" flipH="1">
            <a:off x="-107189" y="3821909"/>
            <a:ext cx="5143536" cy="714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1107258" y="4321976"/>
            <a:ext cx="435771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6200000" flipH="1">
            <a:off x="2393140" y="4607727"/>
            <a:ext cx="3429024"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6200000" flipH="1">
            <a:off x="3679025" y="4964917"/>
            <a:ext cx="2571769"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a:off x="6392875" y="5964255"/>
            <a:ext cx="78661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1357289" y="5643578"/>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p:nvPr/>
        </p:nvCxnSpPr>
        <p:spPr>
          <a:xfrm rot="10800000">
            <a:off x="1285851" y="5143512"/>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1285852" y="4643446"/>
            <a:ext cx="4643470"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10800000">
            <a:off x="1357290" y="414338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رابط مستقيم 27"/>
          <p:cNvCxnSpPr/>
          <p:nvPr/>
        </p:nvCxnSpPr>
        <p:spPr>
          <a:xfrm rot="10800000">
            <a:off x="1357290" y="3643314"/>
            <a:ext cx="3571900"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رابط مستقيم 29"/>
          <p:cNvCxnSpPr/>
          <p:nvPr/>
        </p:nvCxnSpPr>
        <p:spPr>
          <a:xfrm rot="10800000">
            <a:off x="1357290" y="3071810"/>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p:nvPr/>
        </p:nvCxnSpPr>
        <p:spPr>
          <a:xfrm rot="10800000">
            <a:off x="1428728" y="242886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رابط مستقيم 35"/>
          <p:cNvCxnSpPr/>
          <p:nvPr/>
        </p:nvCxnSpPr>
        <p:spPr>
          <a:xfrm rot="10800000">
            <a:off x="1357290" y="1857364"/>
            <a:ext cx="28575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1428728" y="642918"/>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رابط مستقيم 39"/>
          <p:cNvCxnSpPr/>
          <p:nvPr/>
        </p:nvCxnSpPr>
        <p:spPr>
          <a:xfrm rot="10800000">
            <a:off x="1428728" y="1285860"/>
            <a:ext cx="100013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مربع نص 41"/>
          <p:cNvSpPr txBox="1"/>
          <p:nvPr/>
        </p:nvSpPr>
        <p:spPr>
          <a:xfrm>
            <a:off x="428596" y="500042"/>
            <a:ext cx="857256" cy="369332"/>
          </a:xfrm>
          <a:prstGeom prst="rect">
            <a:avLst/>
          </a:prstGeom>
          <a:noFill/>
        </p:spPr>
        <p:txBody>
          <a:bodyPr wrap="square" rtlCol="1">
            <a:spAutoFit/>
          </a:bodyPr>
          <a:lstStyle/>
          <a:p>
            <a:r>
              <a:rPr lang="ar-EG" b="1" dirty="0" smtClean="0">
                <a:solidFill>
                  <a:srgbClr val="FF0000"/>
                </a:solidFill>
                <a:latin typeface="Arial" pitchFamily="34" charset="0"/>
                <a:cs typeface="Arial" pitchFamily="34" charset="0"/>
              </a:rPr>
              <a:t>  </a:t>
            </a:r>
            <a:r>
              <a:rPr lang="ar-IQ" sz="1400" b="1" dirty="0" smtClean="0">
                <a:solidFill>
                  <a:srgbClr val="FF0000"/>
                </a:solidFill>
                <a:latin typeface="Arial" pitchFamily="34" charset="0"/>
                <a:cs typeface="Arial" pitchFamily="34" charset="0"/>
              </a:rPr>
              <a:t>100</a:t>
            </a:r>
            <a:r>
              <a:rPr lang="ar-IQ" b="1" dirty="0" smtClean="0">
                <a:solidFill>
                  <a:srgbClr val="FF0000"/>
                </a:solidFill>
                <a:latin typeface="Arial" pitchFamily="34" charset="0"/>
                <a:cs typeface="Arial" pitchFamily="34" charset="0"/>
              </a:rPr>
              <a:t>%</a:t>
            </a:r>
            <a:endParaRPr lang="ar-IQ" b="1" dirty="0">
              <a:solidFill>
                <a:srgbClr val="FF0000"/>
              </a:solidFill>
              <a:latin typeface="Arial" pitchFamily="34" charset="0"/>
              <a:cs typeface="Arial" pitchFamily="34" charset="0"/>
            </a:endParaRPr>
          </a:p>
        </p:txBody>
      </p:sp>
      <p:sp>
        <p:nvSpPr>
          <p:cNvPr id="43" name="مربع نص 42"/>
          <p:cNvSpPr txBox="1"/>
          <p:nvPr/>
        </p:nvSpPr>
        <p:spPr>
          <a:xfrm>
            <a:off x="428596" y="1059404"/>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90%</a:t>
            </a:r>
            <a:endParaRPr lang="ar-IQ" b="1" dirty="0">
              <a:solidFill>
                <a:srgbClr val="FF0000"/>
              </a:solidFill>
              <a:latin typeface="Arial" pitchFamily="34" charset="0"/>
              <a:cs typeface="Arial" pitchFamily="34" charset="0"/>
            </a:endParaRPr>
          </a:p>
        </p:txBody>
      </p:sp>
      <p:sp>
        <p:nvSpPr>
          <p:cNvPr id="44" name="مربع نص 43"/>
          <p:cNvSpPr txBox="1"/>
          <p:nvPr/>
        </p:nvSpPr>
        <p:spPr>
          <a:xfrm>
            <a:off x="428596" y="1630908"/>
            <a:ext cx="85725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80%</a:t>
            </a:r>
            <a:endParaRPr lang="ar-IQ" b="1" dirty="0">
              <a:solidFill>
                <a:srgbClr val="FF0000"/>
              </a:solidFill>
              <a:latin typeface="Arial" pitchFamily="34" charset="0"/>
              <a:cs typeface="Arial" pitchFamily="34" charset="0"/>
            </a:endParaRPr>
          </a:p>
        </p:txBody>
      </p:sp>
      <p:sp>
        <p:nvSpPr>
          <p:cNvPr id="45" name="مستطيل 44"/>
          <p:cNvSpPr/>
          <p:nvPr/>
        </p:nvSpPr>
        <p:spPr>
          <a:xfrm>
            <a:off x="572380" y="221455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70%</a:t>
            </a:r>
            <a:endParaRPr lang="ar-IQ" b="1" dirty="0">
              <a:solidFill>
                <a:srgbClr val="FF0000"/>
              </a:solidFill>
              <a:latin typeface="Arial" pitchFamily="34" charset="0"/>
              <a:cs typeface="Arial" pitchFamily="34" charset="0"/>
            </a:endParaRPr>
          </a:p>
        </p:txBody>
      </p:sp>
      <p:sp>
        <p:nvSpPr>
          <p:cNvPr id="46" name="مستطيل 45"/>
          <p:cNvSpPr/>
          <p:nvPr/>
        </p:nvSpPr>
        <p:spPr>
          <a:xfrm>
            <a:off x="500942" y="285749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60%</a:t>
            </a:r>
            <a:endParaRPr lang="ar-IQ" b="1" dirty="0">
              <a:solidFill>
                <a:srgbClr val="FF0000"/>
              </a:solidFill>
              <a:latin typeface="Arial" pitchFamily="34" charset="0"/>
              <a:cs typeface="Arial" pitchFamily="34" charset="0"/>
            </a:endParaRPr>
          </a:p>
        </p:txBody>
      </p:sp>
      <p:sp>
        <p:nvSpPr>
          <p:cNvPr id="47" name="مستطيل 46"/>
          <p:cNvSpPr/>
          <p:nvPr/>
        </p:nvSpPr>
        <p:spPr>
          <a:xfrm>
            <a:off x="500942" y="342900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50%</a:t>
            </a:r>
            <a:endParaRPr lang="ar-IQ" b="1" dirty="0">
              <a:solidFill>
                <a:srgbClr val="FF0000"/>
              </a:solidFill>
              <a:latin typeface="Arial" pitchFamily="34" charset="0"/>
              <a:cs typeface="Arial" pitchFamily="34" charset="0"/>
            </a:endParaRPr>
          </a:p>
        </p:txBody>
      </p:sp>
      <p:sp>
        <p:nvSpPr>
          <p:cNvPr id="48" name="مستطيل 47"/>
          <p:cNvSpPr/>
          <p:nvPr/>
        </p:nvSpPr>
        <p:spPr>
          <a:xfrm>
            <a:off x="572380" y="3929066"/>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40%</a:t>
            </a:r>
            <a:endParaRPr lang="ar-IQ" b="1" dirty="0">
              <a:solidFill>
                <a:srgbClr val="FF0000"/>
              </a:solidFill>
              <a:latin typeface="Arial" pitchFamily="34" charset="0"/>
              <a:cs typeface="Arial" pitchFamily="34" charset="0"/>
            </a:endParaRPr>
          </a:p>
        </p:txBody>
      </p:sp>
      <p:sp>
        <p:nvSpPr>
          <p:cNvPr id="49" name="مستطيل 48"/>
          <p:cNvSpPr/>
          <p:nvPr/>
        </p:nvSpPr>
        <p:spPr>
          <a:xfrm>
            <a:off x="500942" y="4488428"/>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30%</a:t>
            </a:r>
            <a:endParaRPr lang="ar-IQ" b="1" dirty="0">
              <a:solidFill>
                <a:srgbClr val="FF0000"/>
              </a:solidFill>
              <a:latin typeface="Arial" pitchFamily="34" charset="0"/>
              <a:cs typeface="Arial" pitchFamily="34" charset="0"/>
            </a:endParaRPr>
          </a:p>
        </p:txBody>
      </p:sp>
      <p:sp>
        <p:nvSpPr>
          <p:cNvPr id="50" name="مستطيل 49"/>
          <p:cNvSpPr/>
          <p:nvPr/>
        </p:nvSpPr>
        <p:spPr>
          <a:xfrm>
            <a:off x="500942" y="4988494"/>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a:t>
            </a:r>
            <a:endParaRPr lang="ar-IQ" b="1" dirty="0">
              <a:solidFill>
                <a:srgbClr val="FF0000"/>
              </a:solidFill>
              <a:latin typeface="Arial" pitchFamily="34" charset="0"/>
              <a:cs typeface="Arial" pitchFamily="34" charset="0"/>
            </a:endParaRPr>
          </a:p>
        </p:txBody>
      </p:sp>
      <p:sp>
        <p:nvSpPr>
          <p:cNvPr id="51" name="مستطيل 50"/>
          <p:cNvSpPr/>
          <p:nvPr/>
        </p:nvSpPr>
        <p:spPr>
          <a:xfrm>
            <a:off x="572380" y="5488560"/>
            <a:ext cx="649537"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a:t>
            </a:r>
            <a:endParaRPr lang="ar-IQ" b="1" dirty="0">
              <a:solidFill>
                <a:srgbClr val="FF0000"/>
              </a:solidFill>
              <a:latin typeface="Arial" pitchFamily="34" charset="0"/>
              <a:cs typeface="Arial" pitchFamily="34" charset="0"/>
            </a:endParaRPr>
          </a:p>
        </p:txBody>
      </p:sp>
      <p:sp>
        <p:nvSpPr>
          <p:cNvPr id="52" name="مربع نص 51"/>
          <p:cNvSpPr txBox="1"/>
          <p:nvPr/>
        </p:nvSpPr>
        <p:spPr>
          <a:xfrm>
            <a:off x="1714480" y="6000768"/>
            <a:ext cx="642942"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1-5</a:t>
            </a:r>
            <a:endParaRPr lang="ar-IQ" b="1" dirty="0">
              <a:solidFill>
                <a:srgbClr val="FF0000"/>
              </a:solidFill>
              <a:latin typeface="Arial" pitchFamily="34" charset="0"/>
              <a:cs typeface="Arial" pitchFamily="34" charset="0"/>
            </a:endParaRPr>
          </a:p>
        </p:txBody>
      </p:sp>
      <p:sp>
        <p:nvSpPr>
          <p:cNvPr id="53" name="مستطيل 52"/>
          <p:cNvSpPr/>
          <p:nvPr/>
        </p:nvSpPr>
        <p:spPr>
          <a:xfrm>
            <a:off x="2428166" y="6060064"/>
            <a:ext cx="651140"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6-10</a:t>
            </a:r>
            <a:endParaRPr lang="ar-IQ" b="1" dirty="0">
              <a:solidFill>
                <a:srgbClr val="FF0000"/>
              </a:solidFill>
              <a:latin typeface="Arial" pitchFamily="34" charset="0"/>
              <a:cs typeface="Arial" pitchFamily="34" charset="0"/>
            </a:endParaRPr>
          </a:p>
        </p:txBody>
      </p:sp>
      <p:sp>
        <p:nvSpPr>
          <p:cNvPr id="54" name="مستطيل 53"/>
          <p:cNvSpPr/>
          <p:nvPr/>
        </p:nvSpPr>
        <p:spPr>
          <a:xfrm>
            <a:off x="3290952"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10-15</a:t>
            </a:r>
            <a:endParaRPr lang="ar-IQ" b="1" dirty="0">
              <a:solidFill>
                <a:srgbClr val="FF0000"/>
              </a:solidFill>
              <a:latin typeface="Arial" pitchFamily="34" charset="0"/>
              <a:cs typeface="Arial" pitchFamily="34" charset="0"/>
            </a:endParaRPr>
          </a:p>
        </p:txBody>
      </p:sp>
      <p:sp>
        <p:nvSpPr>
          <p:cNvPr id="55" name="مستطيل 54"/>
          <p:cNvSpPr/>
          <p:nvPr/>
        </p:nvSpPr>
        <p:spPr>
          <a:xfrm>
            <a:off x="4291084"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15-20</a:t>
            </a:r>
            <a:endParaRPr lang="ar-IQ" b="1" dirty="0">
              <a:solidFill>
                <a:srgbClr val="FF0000"/>
              </a:solidFill>
              <a:latin typeface="Arial" pitchFamily="34" charset="0"/>
              <a:cs typeface="Arial" pitchFamily="34" charset="0"/>
            </a:endParaRPr>
          </a:p>
        </p:txBody>
      </p:sp>
      <p:sp>
        <p:nvSpPr>
          <p:cNvPr id="56" name="مستطيل 55"/>
          <p:cNvSpPr/>
          <p:nvPr/>
        </p:nvSpPr>
        <p:spPr>
          <a:xfrm>
            <a:off x="5084891" y="6060064"/>
            <a:ext cx="780983" cy="369332"/>
          </a:xfrm>
          <a:prstGeom prst="rect">
            <a:avLst/>
          </a:prstGeom>
        </p:spPr>
        <p:txBody>
          <a:bodyPr wrap="none">
            <a:spAutoFit/>
          </a:bodyPr>
          <a:lstStyle/>
          <a:p>
            <a:r>
              <a:rPr lang="ar-IQ" b="1" dirty="0" smtClean="0">
                <a:solidFill>
                  <a:srgbClr val="FF0000"/>
                </a:solidFill>
                <a:latin typeface="Arial" pitchFamily="34" charset="0"/>
                <a:cs typeface="Arial" pitchFamily="34" charset="0"/>
              </a:rPr>
              <a:t>20-35</a:t>
            </a:r>
            <a:endParaRPr lang="ar-IQ" b="1" dirty="0">
              <a:solidFill>
                <a:srgbClr val="FF0000"/>
              </a:solidFill>
              <a:latin typeface="Arial" pitchFamily="34" charset="0"/>
              <a:cs typeface="Arial" pitchFamily="34" charset="0"/>
            </a:endParaRPr>
          </a:p>
        </p:txBody>
      </p:sp>
      <p:cxnSp>
        <p:nvCxnSpPr>
          <p:cNvPr id="62" name="رابط مستقيم 61"/>
          <p:cNvCxnSpPr/>
          <p:nvPr/>
        </p:nvCxnSpPr>
        <p:spPr>
          <a:xfrm rot="16200000" flipH="1">
            <a:off x="5107785" y="5607859"/>
            <a:ext cx="1714512"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p:nvPr/>
        </p:nvCxnSpPr>
        <p:spPr>
          <a:xfrm>
            <a:off x="1643042" y="2143116"/>
            <a:ext cx="16430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مربع نص 67"/>
          <p:cNvSpPr txBox="1"/>
          <p:nvPr/>
        </p:nvSpPr>
        <p:spPr>
          <a:xfrm>
            <a:off x="1928794" y="71435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الأقصى</a:t>
            </a:r>
            <a:endParaRPr lang="ar-IQ" b="1" dirty="0">
              <a:solidFill>
                <a:srgbClr val="FF0000"/>
              </a:solidFill>
              <a:latin typeface="Arial" pitchFamily="34" charset="0"/>
              <a:cs typeface="Arial" pitchFamily="34" charset="0"/>
            </a:endParaRPr>
          </a:p>
        </p:txBody>
      </p:sp>
      <p:sp>
        <p:nvSpPr>
          <p:cNvPr id="69" name="مربع نص 68"/>
          <p:cNvSpPr txBox="1"/>
          <p:nvPr/>
        </p:nvSpPr>
        <p:spPr>
          <a:xfrm>
            <a:off x="2428860" y="1285860"/>
            <a:ext cx="208122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الأقل من الأقصى</a:t>
            </a:r>
            <a:endParaRPr lang="ar-IQ" b="1" dirty="0">
              <a:solidFill>
                <a:srgbClr val="FF0000"/>
              </a:solidFill>
              <a:latin typeface="Arial" pitchFamily="34" charset="0"/>
              <a:cs typeface="Arial" pitchFamily="34" charset="0"/>
            </a:endParaRPr>
          </a:p>
        </p:txBody>
      </p:sp>
      <p:sp>
        <p:nvSpPr>
          <p:cNvPr id="70" name="مربع نص 69"/>
          <p:cNvSpPr txBox="1"/>
          <p:nvPr/>
        </p:nvSpPr>
        <p:spPr>
          <a:xfrm>
            <a:off x="3857620" y="2416726"/>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متوسط</a:t>
            </a:r>
            <a:endParaRPr lang="ar-IQ" b="1" dirty="0">
              <a:solidFill>
                <a:srgbClr val="FF0000"/>
              </a:solidFill>
              <a:latin typeface="Arial" pitchFamily="34" charset="0"/>
              <a:cs typeface="Arial" pitchFamily="34" charset="0"/>
            </a:endParaRPr>
          </a:p>
        </p:txBody>
      </p:sp>
      <p:sp>
        <p:nvSpPr>
          <p:cNvPr id="71" name="مربع نص 70"/>
          <p:cNvSpPr txBox="1"/>
          <p:nvPr/>
        </p:nvSpPr>
        <p:spPr>
          <a:xfrm>
            <a:off x="5286380" y="3774048"/>
            <a:ext cx="1428760"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بسيط</a:t>
            </a:r>
            <a:endParaRPr lang="ar-IQ" b="1" dirty="0">
              <a:solidFill>
                <a:srgbClr val="FF0000"/>
              </a:solidFill>
              <a:latin typeface="Arial" pitchFamily="34" charset="0"/>
              <a:cs typeface="Arial" pitchFamily="34" charset="0"/>
            </a:endParaRPr>
          </a:p>
        </p:txBody>
      </p:sp>
      <p:sp>
        <p:nvSpPr>
          <p:cNvPr id="72" name="مربع نص 71"/>
          <p:cNvSpPr txBox="1"/>
          <p:nvPr/>
        </p:nvSpPr>
        <p:spPr>
          <a:xfrm>
            <a:off x="6572264" y="4917056"/>
            <a:ext cx="1214446" cy="369332"/>
          </a:xfrm>
          <a:prstGeom prst="rect">
            <a:avLst/>
          </a:prstGeom>
          <a:noFill/>
        </p:spPr>
        <p:txBody>
          <a:bodyPr wrap="square" rtlCol="1">
            <a:spAutoFit/>
          </a:bodyPr>
          <a:lstStyle/>
          <a:p>
            <a:r>
              <a:rPr lang="ar-IQ" b="1" dirty="0" smtClean="0">
                <a:solidFill>
                  <a:srgbClr val="FF0000"/>
                </a:solidFill>
                <a:latin typeface="Arial" pitchFamily="34" charset="0"/>
                <a:cs typeface="Arial" pitchFamily="34" charset="0"/>
              </a:rPr>
              <a:t>متواضع</a:t>
            </a:r>
            <a:endParaRPr lang="ar-IQ" b="1" dirty="0">
              <a:solidFill>
                <a:srgbClr val="FF0000"/>
              </a:solidFill>
              <a:latin typeface="Arial" pitchFamily="34" charset="0"/>
              <a:cs typeface="Arial" pitchFamily="34" charset="0"/>
            </a:endParaRPr>
          </a:p>
        </p:txBody>
      </p:sp>
      <p:sp>
        <p:nvSpPr>
          <p:cNvPr id="73" name="مربع نص 72"/>
          <p:cNvSpPr txBox="1"/>
          <p:nvPr/>
        </p:nvSpPr>
        <p:spPr>
          <a:xfrm>
            <a:off x="4929190" y="928670"/>
            <a:ext cx="3429024" cy="1200329"/>
          </a:xfrm>
          <a:prstGeom prst="rect">
            <a:avLst/>
          </a:prstGeom>
          <a:noFill/>
        </p:spPr>
        <p:txBody>
          <a:bodyPr wrap="square" rtlCol="1">
            <a:spAutoFit/>
          </a:bodyPr>
          <a:lstStyle/>
          <a:p>
            <a:pPr algn="ctr"/>
            <a:r>
              <a:rPr lang="ar-IQ"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مستويات حمل التدريب</a:t>
            </a:r>
            <a:endParaRPr lang="ar-IQ"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4"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to="" calcmode="lin" valueType="num">
                                      <p:cBhvr>
                                        <p:cTn id="11"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3200" dirty="0" smtClean="0">
                <a:solidFill>
                  <a:srgbClr val="FF0000"/>
                </a:solidFill>
                <a:cs typeface="Arabic Transparent" pitchFamily="2" charset="-78"/>
              </a:rPr>
              <a:t>قاعدة الإثارة أساس لعملية التدريب</a:t>
            </a:r>
            <a:endParaRPr lang="ar-IQ" sz="3200" dirty="0">
              <a:solidFill>
                <a:srgbClr val="FF0000"/>
              </a:solidFill>
              <a:cs typeface="Arabic Transparent" pitchFamily="2" charset="-78"/>
            </a:endParaRPr>
          </a:p>
        </p:txBody>
      </p:sp>
      <p:sp>
        <p:nvSpPr>
          <p:cNvPr id="3" name="عنصر نائب للنص 2"/>
          <p:cNvSpPr>
            <a:spLocks noGrp="1"/>
          </p:cNvSpPr>
          <p:nvPr>
            <p:ph type="body" idx="1"/>
          </p:nvPr>
        </p:nvSpPr>
        <p:spPr/>
        <p:txBody>
          <a:bodyPr>
            <a:noAutofit/>
          </a:bodyPr>
          <a:lstStyle/>
          <a:p>
            <a:r>
              <a:rPr lang="ar-IQ" dirty="0" smtClean="0">
                <a:solidFill>
                  <a:srgbClr val="FF0000"/>
                </a:solidFill>
                <a:latin typeface="Arial" pitchFamily="34" charset="0"/>
                <a:cs typeface="Arial" pitchFamily="34" charset="0"/>
              </a:rPr>
              <a:t>قانون  </a:t>
            </a:r>
            <a:r>
              <a:rPr lang="en-US" dirty="0" smtClean="0">
                <a:solidFill>
                  <a:srgbClr val="FF0000"/>
                </a:solidFill>
                <a:latin typeface="Arial" pitchFamily="34" charset="0"/>
                <a:cs typeface="Arial" pitchFamily="34" charset="0"/>
              </a:rPr>
              <a:t>scholtes, Amdsch</a:t>
            </a:r>
            <a:endParaRPr lang="ar-IQ" dirty="0">
              <a:solidFill>
                <a:srgbClr val="FF0000"/>
              </a:solidFill>
              <a:latin typeface="Arial" pitchFamily="34" charset="0"/>
              <a:cs typeface="Arial" pitchFamily="34" charset="0"/>
            </a:endParaRPr>
          </a:p>
        </p:txBody>
      </p:sp>
      <p:sp>
        <p:nvSpPr>
          <p:cNvPr id="4" name="عنصر نائب للمحتوى 3"/>
          <p:cNvSpPr>
            <a:spLocks noGrp="1"/>
          </p:cNvSpPr>
          <p:nvPr>
            <p:ph sz="quarter" idx="2"/>
          </p:nvPr>
        </p:nvSpPr>
        <p:spPr/>
        <p:txBody>
          <a:bodyPr>
            <a:normAutofit fontScale="92500" lnSpcReduction="10000"/>
          </a:bodyPr>
          <a:lstStyle/>
          <a:p>
            <a:pPr algn="justLow"/>
            <a:r>
              <a:rPr lang="ar-IQ" dirty="0" smtClean="0">
                <a:solidFill>
                  <a:srgbClr val="7030A0"/>
                </a:solidFill>
                <a:latin typeface="Arial" pitchFamily="34" charset="0"/>
                <a:cs typeface="Arial" pitchFamily="34" charset="0"/>
              </a:rPr>
              <a:t>1- أن التفاعل العادي للإثارة العصبية يؤدي الى عمل .</a:t>
            </a:r>
          </a:p>
          <a:p>
            <a:pPr algn="justLow"/>
            <a:r>
              <a:rPr lang="ar-IQ" b="1" dirty="0" smtClean="0">
                <a:solidFill>
                  <a:schemeClr val="accent4">
                    <a:lumMod val="75000"/>
                  </a:schemeClr>
                </a:solidFill>
                <a:latin typeface="Arial" pitchFamily="34" charset="0"/>
                <a:cs typeface="Arial" pitchFamily="34" charset="0"/>
              </a:rPr>
              <a:t>2- أن التفاعل الموجي للإثارة العصبية يرتقي الى العمل .</a:t>
            </a:r>
          </a:p>
          <a:p>
            <a:pPr algn="justLow"/>
            <a:r>
              <a:rPr lang="ar-IQ" dirty="0" smtClean="0">
                <a:solidFill>
                  <a:srgbClr val="7030A0"/>
                </a:solidFill>
                <a:latin typeface="Arial" pitchFamily="34" charset="0"/>
                <a:cs typeface="Arial" pitchFamily="34" charset="0"/>
              </a:rPr>
              <a:t>3- أن التفاعل القوي للأثارة العصبية يعيق العمل .</a:t>
            </a:r>
          </a:p>
          <a:p>
            <a:pPr algn="justLow"/>
            <a:r>
              <a:rPr lang="ar-IQ" b="1" dirty="0" smtClean="0">
                <a:solidFill>
                  <a:schemeClr val="accent4">
                    <a:lumMod val="75000"/>
                  </a:schemeClr>
                </a:solidFill>
                <a:latin typeface="Arial" pitchFamily="34" charset="0"/>
                <a:cs typeface="Arial" pitchFamily="34" charset="0"/>
              </a:rPr>
              <a:t>4- أن </a:t>
            </a:r>
            <a:r>
              <a:rPr lang="ar-IQ" b="1" dirty="0" smtClean="0">
                <a:solidFill>
                  <a:schemeClr val="tx2">
                    <a:lumMod val="75000"/>
                    <a:lumOff val="25000"/>
                  </a:schemeClr>
                </a:solidFill>
                <a:latin typeface="Arial" pitchFamily="34" charset="0"/>
                <a:cs typeface="Arial" pitchFamily="34" charset="0"/>
              </a:rPr>
              <a:t>التفاعل الضعيف </a:t>
            </a:r>
            <a:r>
              <a:rPr lang="ar-IQ" b="1" dirty="0" smtClean="0">
                <a:solidFill>
                  <a:schemeClr val="accent4">
                    <a:lumMod val="75000"/>
                  </a:schemeClr>
                </a:solidFill>
                <a:latin typeface="Arial" pitchFamily="34" charset="0"/>
                <a:cs typeface="Arial" pitchFamily="34" charset="0"/>
              </a:rPr>
              <a:t>للأثارة العصبية يعيق العمل .</a:t>
            </a:r>
          </a:p>
          <a:p>
            <a:pPr algn="justLow"/>
            <a:r>
              <a:rPr lang="ar-IQ" dirty="0" smtClean="0">
                <a:solidFill>
                  <a:srgbClr val="7030A0"/>
                </a:solidFill>
                <a:latin typeface="Arial" pitchFamily="34" charset="0"/>
                <a:cs typeface="Arial" pitchFamily="34" charset="0"/>
              </a:rPr>
              <a:t>5- أن نقص التفاعل للأثارة العصبية يضر بالعمل .</a:t>
            </a:r>
            <a:endParaRPr lang="ar-IQ" dirty="0">
              <a:solidFill>
                <a:srgbClr val="7030A0"/>
              </a:solidFill>
              <a:latin typeface="Arial" pitchFamily="34" charset="0"/>
              <a:cs typeface="Arial" pitchFamily="34" charset="0"/>
            </a:endParaRPr>
          </a:p>
        </p:txBody>
      </p:sp>
      <p:sp>
        <p:nvSpPr>
          <p:cNvPr id="5" name="عنصر نائب للنص 4"/>
          <p:cNvSpPr>
            <a:spLocks noGrp="1"/>
          </p:cNvSpPr>
          <p:nvPr>
            <p:ph type="body" sz="half" idx="3"/>
          </p:nvPr>
        </p:nvSpPr>
        <p:spPr>
          <a:xfrm>
            <a:off x="4652168" y="579438"/>
            <a:ext cx="4063235" cy="4135446"/>
          </a:xfrm>
          <a:solidFill>
            <a:schemeClr val="accent4">
              <a:lumMod val="20000"/>
              <a:lumOff val="80000"/>
            </a:schemeClr>
          </a:solidFill>
        </p:spPr>
        <p:txBody>
          <a:bodyPr/>
          <a:lstStyle/>
          <a:p>
            <a:pPr algn="justLow">
              <a:buFontTx/>
              <a:buChar char="-"/>
            </a:pPr>
            <a:r>
              <a:rPr lang="ar-IQ" dirty="0" smtClean="0">
                <a:solidFill>
                  <a:schemeClr val="accent5">
                    <a:lumMod val="75000"/>
                  </a:schemeClr>
                </a:solidFill>
                <a:latin typeface="Arial" pitchFamily="34" charset="0"/>
                <a:cs typeface="Arial" pitchFamily="34" charset="0"/>
              </a:rPr>
              <a:t>-</a:t>
            </a:r>
            <a:r>
              <a:rPr lang="ar-IQ" dirty="0" smtClean="0">
                <a:solidFill>
                  <a:srgbClr val="FFFF00"/>
                </a:solidFill>
                <a:latin typeface="Arial" pitchFamily="34" charset="0"/>
                <a:cs typeface="Arial" pitchFamily="34" charset="0"/>
              </a:rPr>
              <a:t> </a:t>
            </a:r>
            <a:r>
              <a:rPr lang="ar-IQ" dirty="0" smtClean="0">
                <a:solidFill>
                  <a:schemeClr val="accent5">
                    <a:lumMod val="75000"/>
                  </a:schemeClr>
                </a:solidFill>
                <a:latin typeface="Arial" pitchFamily="34" charset="0"/>
                <a:cs typeface="Arial" pitchFamily="34" charset="0"/>
              </a:rPr>
              <a:t>يرتبط التدريب بأساليب تامة الاختلاف في الإثارة العصبية .</a:t>
            </a:r>
          </a:p>
          <a:p>
            <a:pPr algn="justLow">
              <a:buFontTx/>
              <a:buChar char="-"/>
            </a:pPr>
            <a:r>
              <a:rPr lang="ar-IQ" dirty="0" smtClean="0">
                <a:solidFill>
                  <a:srgbClr val="0070C0"/>
                </a:solidFill>
                <a:latin typeface="Arial" pitchFamily="34" charset="0"/>
                <a:cs typeface="Arial" pitchFamily="34" charset="0"/>
              </a:rPr>
              <a:t>- مع طول تأثير هذه الإثارة على الأجهزة الحيوية تتكون ظاهرة التكيف حيث تتقدم القدرات البدنية والقوة المضادة .</a:t>
            </a:r>
          </a:p>
          <a:p>
            <a:pPr algn="justLow">
              <a:buFontTx/>
              <a:buChar char="-"/>
            </a:pPr>
            <a:r>
              <a:rPr lang="ar-IQ" dirty="0" smtClean="0">
                <a:solidFill>
                  <a:schemeClr val="accent2">
                    <a:lumMod val="75000"/>
                  </a:schemeClr>
                </a:solidFill>
                <a:latin typeface="Arial" pitchFamily="34" charset="0"/>
                <a:cs typeface="Arial" pitchFamily="34" charset="0"/>
              </a:rPr>
              <a:t>- معرفة القواعد الفسيولوجية لتأثير الاثارة العصبية يسهل تقدير الجرعة الصحيحة للإثارة .</a:t>
            </a:r>
            <a:endParaRPr lang="ar-IQ" dirty="0">
              <a:solidFill>
                <a:schemeClr val="accent2">
                  <a:lumMod val="75000"/>
                </a:schemeClr>
              </a:solidFill>
              <a:latin typeface="Arial" pitchFamily="34" charset="0"/>
              <a:cs typeface="Arial" pitchFamily="34" charset="0"/>
            </a:endParaRPr>
          </a:p>
        </p:txBody>
      </p:sp>
      <p:pic>
        <p:nvPicPr>
          <p:cNvPr id="7" name="عنصر نائب للمحتوى 6" descr="imagesCASWRTW5.jpg"/>
          <p:cNvPicPr>
            <a:picLocks noGrp="1" noChangeAspect="1"/>
          </p:cNvPicPr>
          <p:nvPr>
            <p:ph sz="quarter" idx="4"/>
          </p:nvPr>
        </p:nvPicPr>
        <p:blipFill>
          <a:blip r:embed="rId2"/>
          <a:stretch>
            <a:fillRect/>
          </a:stretch>
        </p:blipFill>
        <p:spPr>
          <a:xfrm>
            <a:off x="5641975" y="4791093"/>
            <a:ext cx="3073429" cy="120967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
                                            <p:bg/>
                                          </p:spTgt>
                                        </p:tgtEl>
                                        <p:attrNameLst>
                                          <p:attrName>style.visibility</p:attrName>
                                        </p:attrNameLst>
                                      </p:cBhvr>
                                      <p:to>
                                        <p:strVal val="visible"/>
                                      </p:to>
                                    </p:set>
                                    <p:animEffect transition="in" filter="randombar(horizontal)">
                                      <p:cBhvr>
                                        <p:cTn id="16" dur="500"/>
                                        <p:tgtEl>
                                          <p:spTgt spid="5">
                                            <p:bg/>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randombar(horizontal)">
                                      <p:cBhvr>
                                        <p:cTn id="21" dur="500"/>
                                        <p:tgtEl>
                                          <p:spTgt spid="5">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randombar(horizontal)">
                                      <p:cBhvr>
                                        <p:cTn id="26" dur="5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Effect transition="in" filter="randombar(horizontal)">
                                      <p:cBhvr>
                                        <p:cTn id="31" dur="500"/>
                                        <p:tgtEl>
                                          <p:spTgt spid="5">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6" dur="500"/>
                                        <p:tgtEl>
                                          <p:spTgt spid="3">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4">
                                            <p:txEl>
                                              <p:pRg st="0" end="0"/>
                                            </p:txEl>
                                          </p:spTgt>
                                        </p:tgtEl>
                                        <p:attrNameLst>
                                          <p:attrName>style.visibility</p:attrName>
                                        </p:attrNameLst>
                                      </p:cBhvr>
                                      <p:to>
                                        <p:strVal val="visible"/>
                                      </p:to>
                                    </p:set>
                                    <p:animEffect transition="in" filter="circle(in)">
                                      <p:cBhvr>
                                        <p:cTn id="41" dur="2000"/>
                                        <p:tgtEl>
                                          <p:spTgt spid="4">
                                            <p:txEl>
                                              <p:pRg st="0" end="0"/>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Effect transition="in" filter="circle(in)">
                                      <p:cBhvr>
                                        <p:cTn id="46" dur="2000"/>
                                        <p:tgtEl>
                                          <p:spTgt spid="4">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circle(in)">
                                      <p:cBhvr>
                                        <p:cTn id="51" dur="2000"/>
                                        <p:tgtEl>
                                          <p:spTgt spid="4">
                                            <p:txEl>
                                              <p:pRg st="2" end="2"/>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4">
                                            <p:txEl>
                                              <p:pRg st="3" end="3"/>
                                            </p:txEl>
                                          </p:spTgt>
                                        </p:tgtEl>
                                        <p:attrNameLst>
                                          <p:attrName>style.visibility</p:attrName>
                                        </p:attrNameLst>
                                      </p:cBhvr>
                                      <p:to>
                                        <p:strVal val="visible"/>
                                      </p:to>
                                    </p:set>
                                    <p:animEffect transition="in" filter="circle(in)">
                                      <p:cBhvr>
                                        <p:cTn id="56" dur="2000"/>
                                        <p:tgtEl>
                                          <p:spTgt spid="4">
                                            <p:txEl>
                                              <p:pRg st="3" end="3"/>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Effect transition="in" filter="circle(in)">
                                      <p:cBhvr>
                                        <p:cTn id="61"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P spid="5"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00"/>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214282" y="579438"/>
            <a:ext cx="3931920" cy="792162"/>
          </a:xfrm>
        </p:spPr>
        <p:txBody>
          <a:bodyPr/>
          <a:lstStyle/>
          <a:p>
            <a:pPr algn="ctr"/>
            <a:r>
              <a:rPr lang="ar-IQ" dirty="0" smtClean="0">
                <a:solidFill>
                  <a:srgbClr val="FF0000"/>
                </a:solidFill>
                <a:latin typeface="Arial" pitchFamily="34" charset="0"/>
                <a:cs typeface="Arial" pitchFamily="34" charset="0"/>
              </a:rPr>
              <a:t>مرحلة التعويض الزائد </a:t>
            </a:r>
            <a:endParaRPr lang="ar-IQ" dirty="0">
              <a:solidFill>
                <a:srgbClr val="FF0000"/>
              </a:solidFill>
              <a:latin typeface="Arial" pitchFamily="34" charset="0"/>
              <a:cs typeface="Arial" pitchFamily="34" charset="0"/>
            </a:endParaRPr>
          </a:p>
        </p:txBody>
      </p:sp>
      <p:sp>
        <p:nvSpPr>
          <p:cNvPr id="5" name="عنصر نائب للمحتوى 4"/>
          <p:cNvSpPr>
            <a:spLocks noGrp="1"/>
          </p:cNvSpPr>
          <p:nvPr>
            <p:ph sz="quarter" idx="2"/>
          </p:nvPr>
        </p:nvSpPr>
        <p:spPr>
          <a:xfrm>
            <a:off x="500034" y="1428736"/>
            <a:ext cx="3357586" cy="4714908"/>
          </a:xfrm>
          <a:solidFill>
            <a:schemeClr val="accent1">
              <a:lumMod val="40000"/>
              <a:lumOff val="60000"/>
            </a:schemeClr>
          </a:solidFill>
        </p:spPr>
        <p:style>
          <a:lnRef idx="2">
            <a:schemeClr val="accent1"/>
          </a:lnRef>
          <a:fillRef idx="1">
            <a:schemeClr val="lt1"/>
          </a:fillRef>
          <a:effectRef idx="0">
            <a:schemeClr val="accent1"/>
          </a:effectRef>
          <a:fontRef idx="minor">
            <a:schemeClr val="dk1"/>
          </a:fontRef>
        </p:style>
        <p:txBody>
          <a:bodyPr>
            <a:normAutofit/>
          </a:bodyPr>
          <a:lstStyle/>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algn="justLow">
              <a:buNone/>
            </a:pPr>
            <a:endParaRPr lang="ar-IQ" b="1" dirty="0" smtClean="0">
              <a:latin typeface="Arial" pitchFamily="34" charset="0"/>
              <a:cs typeface="Arial" pitchFamily="34" charset="0"/>
            </a:endParaRPr>
          </a:p>
          <a:p>
            <a:pPr marL="457200" indent="-457200" algn="justLow">
              <a:buAutoNum type="arabic1Minus"/>
            </a:pPr>
            <a:endParaRPr lang="ar-IQ" sz="1800" b="1" dirty="0" smtClean="0">
              <a:latin typeface="Arial" pitchFamily="34" charset="0"/>
              <a:cs typeface="Arial" pitchFamily="34" charset="0"/>
            </a:endParaRPr>
          </a:p>
          <a:p>
            <a:pPr marL="457200" indent="-457200" algn="justLow">
              <a:buNone/>
            </a:pPr>
            <a:r>
              <a:rPr lang="ar-IQ" sz="1800" b="1" dirty="0" smtClean="0">
                <a:solidFill>
                  <a:srgbClr val="FF0000"/>
                </a:solidFill>
                <a:latin typeface="Arial" pitchFamily="34" charset="0"/>
                <a:cs typeface="Arial" pitchFamily="34" charset="0"/>
              </a:rPr>
              <a:t>أ - حمل التدريب </a:t>
            </a:r>
          </a:p>
          <a:p>
            <a:pPr marL="457200" indent="-457200" algn="justLow">
              <a:buNone/>
            </a:pPr>
            <a:r>
              <a:rPr lang="ar-IQ" sz="1800" b="1" dirty="0" smtClean="0">
                <a:solidFill>
                  <a:srgbClr val="FF0000"/>
                </a:solidFill>
                <a:latin typeface="Arial" pitchFamily="34" charset="0"/>
                <a:cs typeface="Arial" pitchFamily="34" charset="0"/>
              </a:rPr>
              <a:t>ب- التعب </a:t>
            </a:r>
          </a:p>
          <a:p>
            <a:pPr marL="457200" indent="-457200" algn="justLow">
              <a:buNone/>
            </a:pPr>
            <a:r>
              <a:rPr lang="ar-IQ" sz="1800" b="1" dirty="0" smtClean="0">
                <a:solidFill>
                  <a:srgbClr val="FF0000"/>
                </a:solidFill>
                <a:latin typeface="Arial" pitchFamily="34" charset="0"/>
                <a:cs typeface="Arial" pitchFamily="34" charset="0"/>
              </a:rPr>
              <a:t>ج- أعادة تكوين الطاقة </a:t>
            </a:r>
          </a:p>
          <a:p>
            <a:pPr marL="457200" indent="-457200" algn="justLow">
              <a:buNone/>
            </a:pPr>
            <a:r>
              <a:rPr lang="ar-IQ" sz="1800" b="1" dirty="0" smtClean="0">
                <a:solidFill>
                  <a:srgbClr val="FF0000"/>
                </a:solidFill>
                <a:latin typeface="Arial" pitchFamily="34" charset="0"/>
                <a:cs typeface="Arial" pitchFamily="34" charset="0"/>
              </a:rPr>
              <a:t>د- التعويض الزائد</a:t>
            </a:r>
            <a:endParaRPr lang="ar-IQ" sz="1800" b="1" dirty="0">
              <a:solidFill>
                <a:srgbClr val="FF000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8" y="500042"/>
            <a:ext cx="3991797" cy="4437718"/>
          </a:xfrm>
          <a:gradFill>
            <a:gsLst>
              <a:gs pos="0">
                <a:schemeClr val="accent4">
                  <a:lumMod val="60000"/>
                  <a:lumOff val="40000"/>
                </a:schemeClr>
              </a:gs>
              <a:gs pos="39999">
                <a:srgbClr val="85C2FF"/>
              </a:gs>
              <a:gs pos="70000">
                <a:srgbClr val="C4D6EB"/>
              </a:gs>
              <a:gs pos="100000">
                <a:srgbClr val="FFEBFA"/>
              </a:gs>
            </a:gsLst>
            <a:lin ang="5400000" scaled="0"/>
          </a:gradFill>
        </p:spPr>
        <p:txBody>
          <a:bodyPr/>
          <a:lstStyle/>
          <a:p>
            <a:pPr algn="justLow"/>
            <a:r>
              <a:rPr lang="ar-IQ" b="1" dirty="0" smtClean="0">
                <a:latin typeface="Arial" pitchFamily="34" charset="0"/>
                <a:cs typeface="Arial" pitchFamily="34" charset="0"/>
              </a:rPr>
              <a:t>يعرف التعويض الزائد بما يمكن الحصول عليه كأثر للتمرين ويعتبر ذلك أساس تقدم أو تصاعد الانجاز ، وإذا لم يتبعه إثارة جديدة ينتج عن ذلك تأخر في حمل التدريب التالي وهكذا تبدو مظاهر التكيف ويعود اللاعب الى المستوى السابق الذي بدأ اللاعب تجديد نفس مستوى البداية فأن التعويض الزائد لا يكون له تأثير يذكر . </a:t>
            </a:r>
            <a:endParaRPr lang="ar-IQ" b="1" dirty="0">
              <a:latin typeface="Arial" pitchFamily="34" charset="0"/>
              <a:cs typeface="Arial" pitchFamily="34" charset="0"/>
            </a:endParaRPr>
          </a:p>
        </p:txBody>
      </p:sp>
      <p:sp>
        <p:nvSpPr>
          <p:cNvPr id="7" name="شكل بيضاوي 6"/>
          <p:cNvSpPr/>
          <p:nvPr/>
        </p:nvSpPr>
        <p:spPr>
          <a:xfrm>
            <a:off x="1071538" y="1785926"/>
            <a:ext cx="2643206" cy="2286016"/>
          </a:xfrm>
          <a:prstGeom prst="ellipse">
            <a:avLst/>
          </a:prstGeom>
          <a:solidFill>
            <a:srgbClr val="FFC00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b="1">
              <a:latin typeface="Arial" pitchFamily="34" charset="0"/>
              <a:cs typeface="Arial" pitchFamily="34" charset="0"/>
            </a:endParaRPr>
          </a:p>
        </p:txBody>
      </p:sp>
      <p:cxnSp>
        <p:nvCxnSpPr>
          <p:cNvPr id="9" name="رابط مستقيم 8"/>
          <p:cNvCxnSpPr/>
          <p:nvPr/>
        </p:nvCxnSpPr>
        <p:spPr>
          <a:xfrm>
            <a:off x="1500166" y="2928934"/>
            <a:ext cx="235745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شكل حر 16"/>
          <p:cNvSpPr/>
          <p:nvPr/>
        </p:nvSpPr>
        <p:spPr>
          <a:xfrm>
            <a:off x="1963711" y="2425908"/>
            <a:ext cx="1791325" cy="979357"/>
          </a:xfrm>
          <a:custGeom>
            <a:avLst/>
            <a:gdLst>
              <a:gd name="connsiteX0" fmla="*/ 0 w 1791325"/>
              <a:gd name="connsiteY0" fmla="*/ 77449 h 979357"/>
              <a:gd name="connsiteX1" fmla="*/ 209863 w 1791325"/>
              <a:gd name="connsiteY1" fmla="*/ 182381 h 979357"/>
              <a:gd name="connsiteX2" fmla="*/ 149902 w 1791325"/>
              <a:gd name="connsiteY2" fmla="*/ 766997 h 979357"/>
              <a:gd name="connsiteX3" fmla="*/ 524656 w 1791325"/>
              <a:gd name="connsiteY3" fmla="*/ 871928 h 979357"/>
              <a:gd name="connsiteX4" fmla="*/ 659568 w 1791325"/>
              <a:gd name="connsiteY4" fmla="*/ 122420 h 979357"/>
              <a:gd name="connsiteX5" fmla="*/ 1289155 w 1791325"/>
              <a:gd name="connsiteY5" fmla="*/ 137410 h 979357"/>
              <a:gd name="connsiteX6" fmla="*/ 1723869 w 1791325"/>
              <a:gd name="connsiteY6" fmla="*/ 482184 h 979357"/>
              <a:gd name="connsiteX7" fmla="*/ 1693889 w 1791325"/>
              <a:gd name="connsiteY7" fmla="*/ 467194 h 979357"/>
              <a:gd name="connsiteX8" fmla="*/ 1723869 w 1791325"/>
              <a:gd name="connsiteY8" fmla="*/ 482184 h 97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91325" h="979357">
                <a:moveTo>
                  <a:pt x="0" y="77449"/>
                </a:moveTo>
                <a:cubicBezTo>
                  <a:pt x="92439" y="72452"/>
                  <a:pt x="184879" y="67456"/>
                  <a:pt x="209863" y="182381"/>
                </a:cubicBezTo>
                <a:cubicBezTo>
                  <a:pt x="234847" y="297306"/>
                  <a:pt x="97437" y="652073"/>
                  <a:pt x="149902" y="766997"/>
                </a:cubicBezTo>
                <a:cubicBezTo>
                  <a:pt x="202368" y="881922"/>
                  <a:pt x="439712" y="979357"/>
                  <a:pt x="524656" y="871928"/>
                </a:cubicBezTo>
                <a:cubicBezTo>
                  <a:pt x="609600" y="764499"/>
                  <a:pt x="532151" y="244840"/>
                  <a:pt x="659568" y="122420"/>
                </a:cubicBezTo>
                <a:cubicBezTo>
                  <a:pt x="786985" y="0"/>
                  <a:pt x="1111772" y="77449"/>
                  <a:pt x="1289155" y="137410"/>
                </a:cubicBezTo>
                <a:cubicBezTo>
                  <a:pt x="1466538" y="197371"/>
                  <a:pt x="1656413" y="427220"/>
                  <a:pt x="1723869" y="482184"/>
                </a:cubicBezTo>
                <a:cubicBezTo>
                  <a:pt x="1791325" y="537148"/>
                  <a:pt x="1693889" y="467194"/>
                  <a:pt x="1693889" y="467194"/>
                </a:cubicBezTo>
                <a:lnTo>
                  <a:pt x="1723869" y="482184"/>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b="1">
              <a:latin typeface="Arial" pitchFamily="34" charset="0"/>
              <a:cs typeface="Arial" pitchFamily="34" charset="0"/>
            </a:endParaRPr>
          </a:p>
        </p:txBody>
      </p:sp>
      <p:cxnSp>
        <p:nvCxnSpPr>
          <p:cNvPr id="19" name="رابط مستقيم 18"/>
          <p:cNvCxnSpPr/>
          <p:nvPr/>
        </p:nvCxnSpPr>
        <p:spPr>
          <a:xfrm rot="16200000" flipH="1">
            <a:off x="2571736" y="2786058"/>
            <a:ext cx="142876"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17" idx="4"/>
          </p:cNvCxnSpPr>
          <p:nvPr/>
        </p:nvCxnSpPr>
        <p:spPr>
          <a:xfrm>
            <a:off x="2623279" y="2548328"/>
            <a:ext cx="234209" cy="3806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16200000" flipH="1">
            <a:off x="2750331"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رابط مستقيم 24"/>
          <p:cNvCxnSpPr/>
          <p:nvPr/>
        </p:nvCxnSpPr>
        <p:spPr>
          <a:xfrm rot="16200000" flipH="1">
            <a:off x="2964645" y="2607463"/>
            <a:ext cx="428628"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p:nvPr/>
        </p:nvCxnSpPr>
        <p:spPr>
          <a:xfrm rot="16200000" flipH="1">
            <a:off x="3286116" y="2714620"/>
            <a:ext cx="285752" cy="14287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مربع نص 27"/>
          <p:cNvSpPr txBox="1"/>
          <p:nvPr/>
        </p:nvSpPr>
        <p:spPr>
          <a:xfrm>
            <a:off x="1428728" y="2357430"/>
            <a:ext cx="428628" cy="369332"/>
          </a:xfrm>
          <a:prstGeom prst="rect">
            <a:avLst/>
          </a:prstGeom>
          <a:noFill/>
        </p:spPr>
        <p:txBody>
          <a:bodyPr wrap="square" rtlCol="1">
            <a:spAutoFit/>
          </a:bodyPr>
          <a:lstStyle/>
          <a:p>
            <a:r>
              <a:rPr lang="ar-IQ" b="1" dirty="0" smtClean="0">
                <a:latin typeface="Arial" pitchFamily="34" charset="0"/>
                <a:cs typeface="Arial" pitchFamily="34" charset="0"/>
              </a:rPr>
              <a:t>أ</a:t>
            </a:r>
            <a:endParaRPr lang="ar-IQ" b="1" dirty="0">
              <a:latin typeface="Arial" pitchFamily="34" charset="0"/>
              <a:cs typeface="Arial" pitchFamily="34" charset="0"/>
            </a:endParaRPr>
          </a:p>
        </p:txBody>
      </p:sp>
      <p:sp>
        <p:nvSpPr>
          <p:cNvPr id="30" name="مربع نص 29"/>
          <p:cNvSpPr txBox="1"/>
          <p:nvPr/>
        </p:nvSpPr>
        <p:spPr>
          <a:xfrm>
            <a:off x="1428728" y="3000372"/>
            <a:ext cx="428628" cy="369332"/>
          </a:xfrm>
          <a:prstGeom prst="rect">
            <a:avLst/>
          </a:prstGeom>
          <a:noFill/>
        </p:spPr>
        <p:txBody>
          <a:bodyPr wrap="square" rtlCol="1">
            <a:spAutoFit/>
          </a:bodyPr>
          <a:lstStyle/>
          <a:p>
            <a:r>
              <a:rPr lang="ar-IQ" b="1" dirty="0" smtClean="0">
                <a:latin typeface="Arial" pitchFamily="34" charset="0"/>
                <a:cs typeface="Arial" pitchFamily="34" charset="0"/>
              </a:rPr>
              <a:t>ب</a:t>
            </a:r>
            <a:endParaRPr lang="ar-IQ" b="1" dirty="0">
              <a:latin typeface="Arial" pitchFamily="34" charset="0"/>
              <a:cs typeface="Arial" pitchFamily="34" charset="0"/>
            </a:endParaRPr>
          </a:p>
        </p:txBody>
      </p:sp>
      <p:sp>
        <p:nvSpPr>
          <p:cNvPr id="31" name="مربع نص 30"/>
          <p:cNvSpPr txBox="1"/>
          <p:nvPr/>
        </p:nvSpPr>
        <p:spPr>
          <a:xfrm>
            <a:off x="2428860" y="3357562"/>
            <a:ext cx="428628" cy="369332"/>
          </a:xfrm>
          <a:prstGeom prst="rect">
            <a:avLst/>
          </a:prstGeom>
          <a:noFill/>
        </p:spPr>
        <p:txBody>
          <a:bodyPr wrap="square" rtlCol="1">
            <a:spAutoFit/>
          </a:bodyPr>
          <a:lstStyle/>
          <a:p>
            <a:r>
              <a:rPr lang="ar-IQ" b="1" dirty="0" smtClean="0">
                <a:latin typeface="Arial" pitchFamily="34" charset="0"/>
                <a:cs typeface="Arial" pitchFamily="34" charset="0"/>
              </a:rPr>
              <a:t>ج</a:t>
            </a:r>
            <a:endParaRPr lang="ar-IQ" b="1" dirty="0">
              <a:latin typeface="Arial" pitchFamily="34" charset="0"/>
              <a:cs typeface="Arial" pitchFamily="34" charset="0"/>
            </a:endParaRPr>
          </a:p>
        </p:txBody>
      </p:sp>
      <p:sp>
        <p:nvSpPr>
          <p:cNvPr id="32" name="مربع نص 31"/>
          <p:cNvSpPr txBox="1"/>
          <p:nvPr/>
        </p:nvSpPr>
        <p:spPr>
          <a:xfrm>
            <a:off x="2643174" y="2071678"/>
            <a:ext cx="500066" cy="369332"/>
          </a:xfrm>
          <a:prstGeom prst="rect">
            <a:avLst/>
          </a:prstGeom>
          <a:noFill/>
        </p:spPr>
        <p:txBody>
          <a:bodyPr wrap="square" rtlCol="1">
            <a:spAutoFit/>
          </a:bodyPr>
          <a:lstStyle/>
          <a:p>
            <a:r>
              <a:rPr lang="ar-IQ" b="1" dirty="0" smtClean="0">
                <a:latin typeface="Arial" pitchFamily="34" charset="0"/>
                <a:cs typeface="Arial" pitchFamily="34" charset="0"/>
              </a:rPr>
              <a:t>د</a:t>
            </a:r>
            <a:endParaRPr lang="ar-IQ" b="1" dirty="0">
              <a:latin typeface="Arial" pitchFamily="34" charset="0"/>
              <a:cs typeface="Arial" pitchFamily="34" charset="0"/>
            </a:endParaRPr>
          </a:p>
        </p:txBody>
      </p:sp>
      <p:pic>
        <p:nvPicPr>
          <p:cNvPr id="1026" name="Picture 2" descr="C:\Documents and Settings\Administrator\Desktop\صور رياضية\imagesCAMMD8CE.jpg"/>
          <p:cNvPicPr>
            <a:picLocks noChangeAspect="1" noChangeArrowheads="1"/>
          </p:cNvPicPr>
          <p:nvPr/>
        </p:nvPicPr>
        <p:blipFill>
          <a:blip r:embed="rId2"/>
          <a:srcRect/>
          <a:stretch>
            <a:fillRect/>
          </a:stretch>
        </p:blipFill>
        <p:spPr bwMode="auto">
          <a:xfrm>
            <a:off x="3943350" y="3929066"/>
            <a:ext cx="2771790"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blinds(horizontal)">
                                      <p:cBhvr>
                                        <p:cTn id="7" dur="5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linds(horizontal)">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429264"/>
            <a:ext cx="8183880" cy="60577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90000"/>
          </a:bodyPr>
          <a:lstStyle/>
          <a:p>
            <a:pPr algn="ctr"/>
            <a:r>
              <a:rPr lang="ar-IQ" dirty="0" smtClean="0">
                <a:solidFill>
                  <a:srgbClr val="FF0000"/>
                </a:solidFill>
                <a:latin typeface="Arial" pitchFamily="34" charset="0"/>
                <a:cs typeface="Arial" pitchFamily="34" charset="0"/>
              </a:rPr>
              <a:t>طرق ضبط الحمل والتحكم فيه</a:t>
            </a:r>
            <a:endParaRPr lang="ar-IQ" dirty="0">
              <a:solidFill>
                <a:srgbClr val="FF0000"/>
              </a:solidFill>
              <a:latin typeface="Arial" pitchFamily="34" charset="0"/>
              <a:cs typeface="Arial" pitchFamily="34" charset="0"/>
            </a:endParaRPr>
          </a:p>
        </p:txBody>
      </p:sp>
      <p:sp>
        <p:nvSpPr>
          <p:cNvPr id="3" name="عنصر نائب للنص 2"/>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حجم الحمل </a:t>
            </a:r>
          </a:p>
        </p:txBody>
      </p:sp>
      <p:sp>
        <p:nvSpPr>
          <p:cNvPr id="4" name="عنصر نائب للنص 3"/>
          <p:cNvSpPr>
            <a:spLocks noGrp="1"/>
          </p:cNvSpPr>
          <p:nvPr>
            <p:ph type="body" sz="half" idx="3"/>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effectLst>
                  <a:glow rad="139700">
                    <a:schemeClr val="accent2">
                      <a:satMod val="175000"/>
                      <a:alpha val="40000"/>
                    </a:schemeClr>
                  </a:glow>
                </a:effectLst>
                <a:latin typeface="Arial" pitchFamily="34" charset="0"/>
                <a:cs typeface="Arial" pitchFamily="34" charset="0"/>
              </a:rPr>
              <a:t>باستخدام شدة الحمل</a:t>
            </a:r>
            <a:endParaRPr lang="ar-IQ" dirty="0">
              <a:effectLst>
                <a:glow rad="139700">
                  <a:schemeClr val="accent2">
                    <a:satMod val="175000"/>
                    <a:alpha val="40000"/>
                  </a:schemeClr>
                </a:glow>
              </a:effectLst>
              <a:latin typeface="Arial" pitchFamily="34" charset="0"/>
              <a:cs typeface="Arial" pitchFamily="34" charset="0"/>
            </a:endParaRPr>
          </a:p>
        </p:txBody>
      </p:sp>
      <p:sp>
        <p:nvSpPr>
          <p:cNvPr id="5" name="عنصر نائب للمحتوى 4"/>
          <p:cNvSpPr>
            <a:spLocks noGrp="1"/>
          </p:cNvSpPr>
          <p:nvPr>
            <p:ph sz="quarter" idx="2"/>
          </p:nvPr>
        </p:nvSpPr>
        <p:spPr>
          <a:xfrm>
            <a:off x="607224" y="1500174"/>
            <a:ext cx="3893338" cy="3571900"/>
          </a:xfrm>
        </p:spPr>
        <p:style>
          <a:lnRef idx="1">
            <a:schemeClr val="accent4"/>
          </a:lnRef>
          <a:fillRef idx="3">
            <a:schemeClr val="accent4"/>
          </a:fillRef>
          <a:effectRef idx="2">
            <a:schemeClr val="accent4"/>
          </a:effectRef>
          <a:fontRef idx="minor">
            <a:schemeClr val="lt1"/>
          </a:fontRef>
        </p:style>
        <p:txBody>
          <a:bodyPr>
            <a:normAutofit/>
          </a:bodyPr>
          <a:lstStyle/>
          <a:p>
            <a:pPr algn="justLow"/>
            <a:r>
              <a:rPr lang="ar-IQ" sz="2000" b="1" dirty="0" smtClean="0">
                <a:solidFill>
                  <a:schemeClr val="dk1"/>
                </a:solidFill>
                <a:latin typeface="Arial" pitchFamily="34" charset="0"/>
                <a:cs typeface="Arial" pitchFamily="34" charset="0"/>
              </a:rPr>
              <a:t>التغيير في عدد مرات أداء التمرين الواحد أو في زمن أدائه .</a:t>
            </a:r>
          </a:p>
          <a:p>
            <a:pPr algn="justLow"/>
            <a:r>
              <a:rPr lang="ar-IQ" sz="2000" b="1" dirty="0" smtClean="0">
                <a:solidFill>
                  <a:schemeClr val="dk1"/>
                </a:solidFill>
                <a:latin typeface="Arial" pitchFamily="34" charset="0"/>
                <a:cs typeface="Arial" pitchFamily="34" charset="0"/>
              </a:rPr>
              <a:t>التغيير في عدد مرات تكرار أداء التمرين أو في أزمنة تكراراته .</a:t>
            </a:r>
          </a:p>
          <a:p>
            <a:pPr marL="0" indent="0" algn="ctr">
              <a:buNone/>
            </a:pPr>
            <a:r>
              <a:rPr lang="ar-IQ" b="1" dirty="0" smtClean="0">
                <a:effectLst>
                  <a:glow rad="139700">
                    <a:schemeClr val="accent2">
                      <a:satMod val="175000"/>
                      <a:alpha val="40000"/>
                    </a:schemeClr>
                  </a:glow>
                </a:effectLst>
                <a:latin typeface="Arial" pitchFamily="34" charset="0"/>
                <a:cs typeface="Arial" pitchFamily="34" charset="0"/>
              </a:rPr>
              <a:t>باستخدام كثافة الحمل </a:t>
            </a:r>
          </a:p>
          <a:p>
            <a:pPr algn="justLow"/>
            <a:r>
              <a:rPr lang="ar-IQ" dirty="0" smtClean="0">
                <a:solidFill>
                  <a:schemeClr val="dk1"/>
                </a:solidFill>
                <a:latin typeface="Arial" pitchFamily="34" charset="0"/>
                <a:cs typeface="Arial" pitchFamily="34" charset="0"/>
              </a:rPr>
              <a:t>*</a:t>
            </a:r>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متساوية </a:t>
            </a:r>
          </a:p>
          <a:p>
            <a:pPr algn="justLow"/>
            <a:r>
              <a:rPr lang="ar-IQ" sz="2000" b="1" dirty="0" smtClean="0">
                <a:solidFill>
                  <a:schemeClr val="dk1"/>
                </a:solidFill>
                <a:latin typeface="Arial" pitchFamily="34" charset="0"/>
                <a:cs typeface="Arial" pitchFamily="34" charset="0"/>
              </a:rPr>
              <a:t>*- التغيير في زمن الراحة بين كل تمرين والتمرين التالي له بدرجة متزايدة .</a:t>
            </a:r>
          </a:p>
        </p:txBody>
      </p:sp>
      <p:sp>
        <p:nvSpPr>
          <p:cNvPr id="6" name="عنصر نائب للمحتوى 5"/>
          <p:cNvSpPr>
            <a:spLocks noGrp="1"/>
          </p:cNvSpPr>
          <p:nvPr>
            <p:ph sz="quarter" idx="4"/>
          </p:nvPr>
        </p:nvSpPr>
        <p:spPr>
          <a:xfrm>
            <a:off x="4572000" y="1500174"/>
            <a:ext cx="4012089" cy="3571900"/>
          </a:xfrm>
        </p:spPr>
        <p:style>
          <a:lnRef idx="1">
            <a:schemeClr val="accent2"/>
          </a:lnRef>
          <a:fillRef idx="2">
            <a:schemeClr val="accent2"/>
          </a:fillRef>
          <a:effectRef idx="1">
            <a:schemeClr val="accent2"/>
          </a:effectRef>
          <a:fontRef idx="minor">
            <a:schemeClr val="dk1"/>
          </a:fontRef>
        </p:style>
        <p:txBody>
          <a:bodyPr>
            <a:normAutofit/>
          </a:bodyPr>
          <a:lstStyle/>
          <a:p>
            <a:pPr algn="justLow"/>
            <a:r>
              <a:rPr lang="ar-IQ" dirty="0" smtClean="0">
                <a:latin typeface="Arial" pitchFamily="34" charset="0"/>
                <a:cs typeface="Arial" pitchFamily="34" charset="0"/>
              </a:rPr>
              <a:t>* - التغيير في سرعة أداء التمرين ( أقصى سرعة – متوسطة – ببطء ) </a:t>
            </a:r>
          </a:p>
          <a:p>
            <a:pPr algn="justLow"/>
            <a:r>
              <a:rPr lang="ar-IQ" dirty="0" smtClean="0">
                <a:latin typeface="Arial" pitchFamily="34" charset="0"/>
                <a:cs typeface="Arial" pitchFamily="34" charset="0"/>
              </a:rPr>
              <a:t>* - التغيير في المسافة المحددة لأداء التمرين ( زيادة المسافة – نقصان المسافة ) </a:t>
            </a:r>
          </a:p>
          <a:p>
            <a:pPr algn="justLow"/>
            <a:r>
              <a:rPr lang="ar-IQ" dirty="0" smtClean="0">
                <a:latin typeface="Arial" pitchFamily="34" charset="0"/>
                <a:cs typeface="Arial" pitchFamily="34" charset="0"/>
              </a:rPr>
              <a:t>* - التغيير في المقاومة ( أقصى مقاومة – متوسطة – بسيطة ) .</a:t>
            </a:r>
            <a:endParaRPr lang="ar-IQ" dirty="0">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pPr algn="ctr"/>
            <a:r>
              <a:rPr lang="ar-IQ" sz="4400" dirty="0" smtClean="0">
                <a:latin typeface="Arial" pitchFamily="34" charset="0"/>
                <a:cs typeface="Arial" pitchFamily="34" charset="0"/>
              </a:rPr>
              <a:t>هناك نوعين من الحجوم التدريبية</a:t>
            </a:r>
            <a:endParaRPr lang="ar-IQ" sz="4400" dirty="0">
              <a:latin typeface="Arial" pitchFamily="34" charset="0"/>
              <a:cs typeface="Arial" pitchFamily="34" charset="0"/>
            </a:endParaRPr>
          </a:p>
        </p:txBody>
      </p:sp>
      <p:sp>
        <p:nvSpPr>
          <p:cNvPr id="3" name="عنصر نائب للنص 2"/>
          <p:cNvSpPr>
            <a:spLocks noGrp="1"/>
          </p:cNvSpPr>
          <p:nvPr>
            <p:ph type="body" idx="1"/>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32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الحجم التدريبي المطلق</a:t>
            </a:r>
            <a:endParaRPr lang="ar-IQ" sz="32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
        <p:nvSpPr>
          <p:cNvPr id="4" name="عنصر نائب للنص 3"/>
          <p:cNvSpPr>
            <a:spLocks noGrp="1"/>
          </p:cNvSpPr>
          <p:nvPr>
            <p:ph type="body" sz="half" idx="3"/>
          </p:nvPr>
        </p:nvSpPr>
        <p:spPr>
          <a:gradFill>
            <a:gsLst>
              <a:gs pos="0">
                <a:schemeClr val="accent1">
                  <a:lumMod val="60000"/>
                  <a:lumOff val="40000"/>
                </a:schemeClr>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الحجم التدريبي النسبي</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normAutofit/>
          </a:bodyPr>
          <a:lstStyle/>
          <a:p>
            <a:pPr algn="justLow"/>
            <a:r>
              <a:rPr lang="ar-IQ" sz="2200" dirty="0" smtClean="0">
                <a:solidFill>
                  <a:schemeClr val="lt1"/>
                </a:solidFill>
                <a:latin typeface="Arial" pitchFamily="34" charset="0"/>
                <a:cs typeface="Arial" pitchFamily="34" charset="0"/>
              </a:rPr>
              <a:t>ويعزى إلى قياس مقدار الحجم المنفذ بواسطة كل رياضي على حدة بوحدة زمنية معينة ، ويعبر عادة عنها بالدقائق . ويعتبر الحجم المطلق النوع المفضل جدا لتقييم الحجم التدريبي المنفذ من قبل الرياضيين</a:t>
            </a:r>
            <a:endParaRPr lang="ar-IQ" sz="2200" dirty="0">
              <a:solidFill>
                <a:schemeClr val="lt1"/>
              </a:solidFill>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pPr algn="justLow"/>
            <a:r>
              <a:rPr lang="ar-IQ" dirty="0" smtClean="0">
                <a:latin typeface="Arial" pitchFamily="34" charset="0"/>
                <a:cs typeface="Arial" pitchFamily="34" charset="0"/>
              </a:rPr>
              <a:t>ويعزى إلى مجموع قيمة الزمن المخصص لتدريب مجموعة من الرياضيين أو فريق خلال وحدة تدريبية معينة . فالحجم التدريبي النسبي نادرا ما تكون له قيمة أو أهمية بالنسبة للرياضي لوحده ( بصورة منفردة ) بمعنى أن المدرب يعرف مجموع الفترة الزمنية لتدريب الفريق ، إلا أنه ليست لديه معلومات تخص الحجم التدريبي لكل رياضي على حدة في الوحدة الزمنية المخصصة للتدريب </a:t>
            </a: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pPr algn="ctr"/>
            <a:r>
              <a:rPr lang="ar-IQ" sz="2800" dirty="0" smtClean="0">
                <a:latin typeface="Arial" pitchFamily="34" charset="0"/>
                <a:cs typeface="Arial" pitchFamily="34" charset="0"/>
              </a:rPr>
              <a:t>يوضح مجالات الشدة الخمسة للألعاب الرياضية الدائرية عن فوكس وآخرون (1993)</a:t>
            </a:r>
            <a:endParaRPr lang="ar-IQ" sz="2800" dirty="0">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8" y="530225"/>
          <a:ext cx="8183562" cy="4342148"/>
        </p:xfrm>
        <a:graphic>
          <a:graphicData uri="http://schemas.openxmlformats.org/drawingml/2006/table">
            <a:tbl>
              <a:tblPr rtl="1" firstRow="1" bandRow="1">
                <a:tableStyleId>{8799B23B-EC83-4686-B30A-512413B5E67A}</a:tableStyleId>
              </a:tblPr>
              <a:tblGrid>
                <a:gridCol w="738290"/>
                <a:gridCol w="1183980"/>
                <a:gridCol w="1116994"/>
                <a:gridCol w="1860172"/>
                <a:gridCol w="1691768"/>
                <a:gridCol w="1592358"/>
              </a:tblGrid>
              <a:tr h="580599">
                <a:tc rowSpan="2">
                  <a:txBody>
                    <a:bodyPr/>
                    <a:lstStyle/>
                    <a:p>
                      <a:pPr algn="ctr" rtl="1"/>
                      <a:r>
                        <a:rPr lang="ar-IQ" sz="1400" b="1" dirty="0" smtClean="0">
                          <a:latin typeface="Arial" pitchFamily="34" charset="0"/>
                          <a:cs typeface="Arial" pitchFamily="34" charset="0"/>
                        </a:rPr>
                        <a:t>رقم مجال الشدة</a:t>
                      </a:r>
                      <a:endParaRPr lang="ar-IQ" sz="1400" b="1" dirty="0">
                        <a:latin typeface="Arial" pitchFamily="34" charset="0"/>
                        <a:cs typeface="Arial" pitchFamily="34" charset="0"/>
                      </a:endParaRPr>
                    </a:p>
                  </a:txBody>
                  <a:tcPr anchor="ctr"/>
                </a:tc>
                <a:tc rowSpan="2">
                  <a:txBody>
                    <a:bodyPr/>
                    <a:lstStyle/>
                    <a:p>
                      <a:pPr rtl="1"/>
                      <a:r>
                        <a:rPr lang="ar-IQ" sz="1400" b="1" dirty="0" smtClean="0">
                          <a:latin typeface="Arial" pitchFamily="34" charset="0"/>
                          <a:cs typeface="Arial" pitchFamily="34" charset="0"/>
                        </a:rPr>
                        <a:t>فترة دوام التمرين</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مستوى الشدة</a:t>
                      </a:r>
                      <a:endParaRPr lang="ar-IQ" sz="1400" b="1" dirty="0">
                        <a:latin typeface="Arial" pitchFamily="34" charset="0"/>
                        <a:cs typeface="Arial" pitchFamily="34" charset="0"/>
                      </a:endParaRPr>
                    </a:p>
                  </a:txBody>
                  <a:tcPr anchor="ctr"/>
                </a:tc>
                <a:tc rowSpan="2">
                  <a:txBody>
                    <a:bodyPr/>
                    <a:lstStyle/>
                    <a:p>
                      <a:pPr algn="ctr" rtl="1"/>
                      <a:r>
                        <a:rPr lang="ar-IQ" sz="1400" b="1" dirty="0" smtClean="0">
                          <a:latin typeface="Arial" pitchFamily="34" charset="0"/>
                          <a:cs typeface="Arial" pitchFamily="34" charset="0"/>
                        </a:rPr>
                        <a:t>نظام تزويد الطاقة لأداء التمرين</a:t>
                      </a:r>
                      <a:endParaRPr lang="ar-IQ" sz="1400" b="1" dirty="0">
                        <a:latin typeface="Arial" pitchFamily="34" charset="0"/>
                        <a:cs typeface="Arial" pitchFamily="34" charset="0"/>
                      </a:endParaRPr>
                    </a:p>
                  </a:txBody>
                  <a:tcPr anchor="ctr"/>
                </a:tc>
                <a:tc gridSpan="2">
                  <a:txBody>
                    <a:bodyPr/>
                    <a:lstStyle/>
                    <a:p>
                      <a:pPr algn="ctr" rtl="1"/>
                      <a:r>
                        <a:rPr lang="ar-IQ" sz="1400" b="1" dirty="0" smtClean="0">
                          <a:latin typeface="Arial" pitchFamily="34" charset="0"/>
                          <a:cs typeface="Arial" pitchFamily="34" charset="0"/>
                        </a:rPr>
                        <a:t>النسبة المئوية لنظم الطاقة</a:t>
                      </a:r>
                      <a:endParaRPr lang="ar-IQ" sz="1400" b="1" dirty="0">
                        <a:latin typeface="Arial" pitchFamily="34" charset="0"/>
                        <a:cs typeface="Arial" pitchFamily="34" charset="0"/>
                      </a:endParaRPr>
                    </a:p>
                  </a:txBody>
                  <a:tcPr anchor="ctr"/>
                </a:tc>
                <a:tc hMerge="1">
                  <a:txBody>
                    <a:bodyPr/>
                    <a:lstStyle/>
                    <a:p>
                      <a:pPr rtl="1"/>
                      <a:endParaRPr lang="ar-IQ"/>
                    </a:p>
                  </a:txBody>
                  <a:tcPr/>
                </a:tc>
              </a:tr>
              <a:tr h="580599">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vMerge="1">
                  <a:txBody>
                    <a:bodyPr/>
                    <a:lstStyle/>
                    <a:p>
                      <a:pPr rtl="1"/>
                      <a:endParaRPr lang="ar-IQ"/>
                    </a:p>
                  </a:txBody>
                  <a:tcPr/>
                </a:tc>
                <a:tc>
                  <a:txBody>
                    <a:bodyPr/>
                    <a:lstStyle/>
                    <a:p>
                      <a:pPr algn="ctr" rtl="1"/>
                      <a:r>
                        <a:rPr lang="ar-IQ" sz="1400" b="1" dirty="0" smtClean="0">
                          <a:latin typeface="Arial" pitchFamily="34" charset="0"/>
                          <a:cs typeface="Arial" pitchFamily="34" charset="0"/>
                        </a:rPr>
                        <a:t>لا أوكسجيني</a:t>
                      </a:r>
                      <a:endParaRPr lang="ar-IQ" sz="1400" b="1" dirty="0">
                        <a:latin typeface="Arial" pitchFamily="34" charset="0"/>
                        <a:cs typeface="Arial" pitchFamily="34" charset="0"/>
                      </a:endParaRPr>
                    </a:p>
                  </a:txBody>
                  <a:tcPr/>
                </a:tc>
                <a:tc>
                  <a:txBody>
                    <a:bodyPr/>
                    <a:lstStyle/>
                    <a:p>
                      <a:pPr algn="ctr" rtl="1"/>
                      <a:r>
                        <a:rPr lang="ar-IQ" sz="1400" b="1" dirty="0" smtClean="0">
                          <a:latin typeface="Arial" pitchFamily="34" charset="0"/>
                          <a:cs typeface="Arial" pitchFamily="34" charset="0"/>
                        </a:rPr>
                        <a:t>أوكسجيني</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1</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من 1- 15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حتى حدود القوى</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نظام فوسفاجيني بدون تراكم اللاكتيك </a:t>
                      </a:r>
                      <a:r>
                        <a:rPr lang="en-US" sz="1400" b="1" dirty="0" smtClean="0">
                          <a:latin typeface="Arial" pitchFamily="34" charset="0"/>
                          <a:cs typeface="Arial" pitchFamily="34" charset="0"/>
                        </a:rPr>
                        <a:t> ATP- CP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95- 100 %</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 0- 5 %</a:t>
                      </a:r>
                      <a:endParaRPr lang="ar-IQ" sz="1400" b="1" dirty="0">
                        <a:latin typeface="Arial" pitchFamily="34" charset="0"/>
                        <a:cs typeface="Arial" pitchFamily="34" charset="0"/>
                      </a:endParaRPr>
                    </a:p>
                  </a:txBody>
                  <a:tcPr/>
                </a:tc>
              </a:tr>
              <a:tr h="716906">
                <a:tc>
                  <a:txBody>
                    <a:bodyPr/>
                    <a:lstStyle/>
                    <a:p>
                      <a:pPr rtl="1"/>
                      <a:r>
                        <a:rPr lang="ar-IQ" sz="1400" b="1" dirty="0" smtClean="0">
                          <a:latin typeface="Arial" pitchFamily="34" charset="0"/>
                          <a:cs typeface="Arial" pitchFamily="34" charset="0"/>
                        </a:rPr>
                        <a:t>2</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15- 60 ثا</a:t>
                      </a:r>
                      <a:endParaRPr lang="ar-IQ" sz="1400" b="1" dirty="0">
                        <a:latin typeface="Arial" pitchFamily="34" charset="0"/>
                        <a:cs typeface="Arial" pitchFamily="34" charset="0"/>
                      </a:endParaRPr>
                    </a:p>
                  </a:txBody>
                  <a:tcPr/>
                </a:tc>
                <a:tc>
                  <a:txBody>
                    <a:bodyPr/>
                    <a:lstStyle/>
                    <a:p>
                      <a:pPr rtl="1"/>
                      <a:r>
                        <a:rPr lang="ar-IQ" sz="1400" b="1" dirty="0" smtClean="0">
                          <a:latin typeface="Arial" pitchFamily="34" charset="0"/>
                          <a:cs typeface="Arial" pitchFamily="34" charset="0"/>
                        </a:rPr>
                        <a:t>قصوى</a:t>
                      </a:r>
                      <a:endParaRPr lang="ar-IQ" sz="1400" b="1" dirty="0">
                        <a:latin typeface="Arial" pitchFamily="34" charset="0"/>
                        <a:cs typeface="Arial" pitchFamily="34" charset="0"/>
                      </a:endParaRPr>
                    </a:p>
                  </a:txBody>
                  <a:tcPr/>
                </a:tc>
                <a:tc>
                  <a:txBody>
                    <a:bodyPr/>
                    <a:lstStyle/>
                    <a:p>
                      <a:pPr rtl="1"/>
                      <a:r>
                        <a:rPr lang="en-US" sz="1400" b="1" dirty="0" smtClean="0">
                          <a:latin typeface="Arial" pitchFamily="34" charset="0"/>
                          <a:cs typeface="Arial" pitchFamily="34" charset="0"/>
                        </a:rPr>
                        <a:t>ATP_CP &amp; LA </a:t>
                      </a:r>
                      <a:r>
                        <a:rPr lang="ar-EG" sz="1400" b="1" dirty="0" smtClean="0">
                          <a:latin typeface="Arial" pitchFamily="34" charset="0"/>
                          <a:cs typeface="Arial" pitchFamily="34" charset="0"/>
                        </a:rPr>
                        <a:t>نظام الفوسفاجيني +</a:t>
                      </a:r>
                      <a:r>
                        <a:rPr lang="ar-EG" sz="1400" b="1" baseline="0" dirty="0" smtClean="0">
                          <a:latin typeface="Arial" pitchFamily="34" charset="0"/>
                          <a:cs typeface="Arial" pitchFamily="34" charset="0"/>
                        </a:rPr>
                        <a:t> نظام الكلايكوجين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80 – 90 %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a:t>
                      </a:r>
                      <a:r>
                        <a:rPr lang="ar-EG" sz="1400" b="1" baseline="0" dirty="0" smtClean="0">
                          <a:latin typeface="Arial" pitchFamily="34" charset="0"/>
                          <a:cs typeface="Arial" pitchFamily="34" charset="0"/>
                        </a:rPr>
                        <a:t> 20 %</a:t>
                      </a:r>
                      <a:endParaRPr lang="ar-IQ" sz="1400" b="1" dirty="0">
                        <a:latin typeface="Arial" pitchFamily="34" charset="0"/>
                        <a:cs typeface="Arial" pitchFamily="34" charset="0"/>
                      </a:endParaRPr>
                    </a:p>
                  </a:txBody>
                  <a:tcPr/>
                </a:tc>
              </a:tr>
              <a:tr h="716906">
                <a:tc>
                  <a:txBody>
                    <a:bodyPr/>
                    <a:lstStyle/>
                    <a:p>
                      <a:pPr rtl="1"/>
                      <a:r>
                        <a:rPr lang="ar-EG" sz="1400" b="1" dirty="0" smtClean="0">
                          <a:latin typeface="Arial" pitchFamily="34" charset="0"/>
                          <a:cs typeface="Arial" pitchFamily="34" charset="0"/>
                        </a:rPr>
                        <a:t>3</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1- 6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تحت القصوى</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نظام الكلايكوجين اللاأوكسجيني + الاوكسجين</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( 30- 40 ) – 70 %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30 – ( 60- 70 %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4</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متوسط</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10- (30 – 40 )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(60- 70</a:t>
                      </a:r>
                      <a:r>
                        <a:rPr lang="ar-EG" sz="1400" b="1" baseline="0" dirty="0" smtClean="0">
                          <a:latin typeface="Arial" pitchFamily="34" charset="0"/>
                          <a:cs typeface="Arial" pitchFamily="34" charset="0"/>
                        </a:rPr>
                        <a:t> ) – 90 %</a:t>
                      </a:r>
                      <a:endParaRPr lang="ar-IQ" sz="1400" b="1" dirty="0">
                        <a:latin typeface="Arial" pitchFamily="34" charset="0"/>
                        <a:cs typeface="Arial" pitchFamily="34" charset="0"/>
                      </a:endParaRPr>
                    </a:p>
                  </a:txBody>
                  <a:tcPr/>
                </a:tc>
              </a:tr>
              <a:tr h="507809">
                <a:tc>
                  <a:txBody>
                    <a:bodyPr/>
                    <a:lstStyle/>
                    <a:p>
                      <a:pPr rtl="1"/>
                      <a:r>
                        <a:rPr lang="ar-EG" sz="1400" b="1" dirty="0" smtClean="0">
                          <a:latin typeface="Arial" pitchFamily="34" charset="0"/>
                          <a:cs typeface="Arial" pitchFamily="34" charset="0"/>
                        </a:rPr>
                        <a:t>5</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أكثر من 30 د</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واطىء</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النظام الاوكسجيني</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5 %</a:t>
                      </a:r>
                      <a:endParaRPr lang="ar-IQ" sz="1400" b="1" dirty="0">
                        <a:latin typeface="Arial" pitchFamily="34" charset="0"/>
                        <a:cs typeface="Arial" pitchFamily="34" charset="0"/>
                      </a:endParaRPr>
                    </a:p>
                  </a:txBody>
                  <a:tcPr/>
                </a:tc>
                <a:tc>
                  <a:txBody>
                    <a:bodyPr/>
                    <a:lstStyle/>
                    <a:p>
                      <a:pPr rtl="1"/>
                      <a:r>
                        <a:rPr lang="ar-EG" sz="1400" b="1" dirty="0" smtClean="0">
                          <a:latin typeface="Arial" pitchFamily="34" charset="0"/>
                          <a:cs typeface="Arial" pitchFamily="34" charset="0"/>
                        </a:rPr>
                        <a:t>95 %</a:t>
                      </a:r>
                      <a:endParaRPr lang="ar-IQ" sz="1400" b="1" dirty="0">
                        <a:latin typeface="Arial" pitchFamily="34" charset="0"/>
                        <a:cs typeface="Arial" pitchFamily="34" charset="0"/>
                      </a:endParaRPr>
                    </a:p>
                  </a:txBody>
                  <a:tcPr/>
                </a:tc>
              </a:tr>
            </a:tbl>
          </a:graphicData>
        </a:graphic>
      </p:graphicFrame>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solidFill>
            <a:schemeClr val="accent3">
              <a:lumMod val="20000"/>
              <a:lumOff val="80000"/>
            </a:schemeClr>
          </a:solidFill>
        </p:spPr>
        <p:txBody>
          <a:bodyPr>
            <a:normAutofit/>
          </a:bodyPr>
          <a:lstStyle/>
          <a:p>
            <a:pPr algn="ctr"/>
            <a:r>
              <a:rPr lang="ar-IQ" sz="2800" dirty="0" smtClean="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rPr>
              <a:t>صعوبة الشدة على أساس معدل ضربات القلب عن نيكيوروف ، 1974</a:t>
            </a:r>
            <a:endParaRPr lang="ar-IQ" sz="2800" dirty="0">
              <a:effectLst>
                <a:glow rad="228600">
                  <a:schemeClr val="accent3">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pic>
        <p:nvPicPr>
          <p:cNvPr id="8" name="عنصر نائب للمحتوى 7" descr="imagesCA3Q10U2.jpg"/>
          <p:cNvPicPr>
            <a:picLocks noGrp="1" noChangeAspect="1"/>
          </p:cNvPicPr>
          <p:nvPr>
            <p:ph sz="half" idx="1"/>
          </p:nvPr>
        </p:nvPicPr>
        <p:blipFill>
          <a:blip r:embed="rId2"/>
          <a:stretch>
            <a:fillRect/>
          </a:stretch>
        </p:blipFill>
        <p:spPr>
          <a:xfrm>
            <a:off x="1214414" y="714356"/>
            <a:ext cx="3000396" cy="3929090"/>
          </a:xfrm>
        </p:spPr>
      </p:pic>
      <p:graphicFrame>
        <p:nvGraphicFramePr>
          <p:cNvPr id="7" name="عنصر نائب للمحتوى 6"/>
          <p:cNvGraphicFramePr>
            <a:graphicFrameLocks noGrp="1"/>
          </p:cNvGraphicFramePr>
          <p:nvPr>
            <p:ph sz="half" idx="2"/>
          </p:nvPr>
        </p:nvGraphicFramePr>
        <p:xfrm>
          <a:off x="4500562" y="2174248"/>
          <a:ext cx="4186239" cy="2397760"/>
        </p:xfrm>
        <a:graphic>
          <a:graphicData uri="http://schemas.openxmlformats.org/drawingml/2006/table">
            <a:tbl>
              <a:tblPr rtl="1" firstRow="1" bandRow="1">
                <a:tableStyleId>{5C22544A-7EE6-4342-B048-85BDC9FD1C3A}</a:tableStyleId>
              </a:tblPr>
              <a:tblGrid>
                <a:gridCol w="865237"/>
                <a:gridCol w="1086237"/>
                <a:gridCol w="2234765"/>
              </a:tblGrid>
              <a:tr h="370840">
                <a:tc>
                  <a:txBody>
                    <a:bodyPr/>
                    <a:lstStyle/>
                    <a:p>
                      <a:pPr algn="ctr" rtl="1"/>
                      <a:r>
                        <a:rPr lang="ar-IQ" b="1" dirty="0" smtClean="0">
                          <a:latin typeface="Arial" pitchFamily="34" charset="0"/>
                          <a:cs typeface="Arial" pitchFamily="34" charset="0"/>
                        </a:rPr>
                        <a:t>مجال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درجة صعوبة الشدة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معدل ضربات القلب</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1</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واطئة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120- 150 ض /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2</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متوسطة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150 – 170 </a:t>
                      </a:r>
                      <a:r>
                        <a:rPr kumimoji="0" lang="ar-IQ" b="1" kern="1200" dirty="0" smtClean="0">
                          <a:solidFill>
                            <a:schemeClr val="dk1"/>
                          </a:solidFill>
                          <a:latin typeface="Arial" pitchFamily="34" charset="0"/>
                          <a:ea typeface="+mn-ea"/>
                          <a:cs typeface="Arial" pitchFamily="34" charset="0"/>
                        </a:rPr>
                        <a:t>ض /د</a:t>
                      </a:r>
                    </a:p>
                  </a:txBody>
                  <a:tcPr anchor="ctr"/>
                </a:tc>
              </a:tr>
              <a:tr h="370840">
                <a:tc>
                  <a:txBody>
                    <a:bodyPr/>
                    <a:lstStyle/>
                    <a:p>
                      <a:pPr algn="ctr" rtl="1"/>
                      <a:r>
                        <a:rPr lang="ar-IQ" b="1" dirty="0" smtClean="0">
                          <a:latin typeface="Arial" pitchFamily="34" charset="0"/>
                          <a:cs typeface="Arial" pitchFamily="34" charset="0"/>
                        </a:rPr>
                        <a:t>3</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عالية</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170 – 185 ض/ د</a:t>
                      </a:r>
                      <a:endParaRPr lang="ar-IQ" b="1" dirty="0">
                        <a:latin typeface="Arial" pitchFamily="34" charset="0"/>
                        <a:cs typeface="Arial" pitchFamily="34" charset="0"/>
                      </a:endParaRPr>
                    </a:p>
                  </a:txBody>
                  <a:tcPr anchor="ctr"/>
                </a:tc>
              </a:tr>
              <a:tr h="370840">
                <a:tc>
                  <a:txBody>
                    <a:bodyPr/>
                    <a:lstStyle/>
                    <a:p>
                      <a:pPr algn="ctr" rtl="1"/>
                      <a:r>
                        <a:rPr lang="ar-IQ" b="1" dirty="0" smtClean="0">
                          <a:latin typeface="Arial" pitchFamily="34" charset="0"/>
                          <a:cs typeface="Arial" pitchFamily="34" charset="0"/>
                        </a:rPr>
                        <a:t>4</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قصوى</a:t>
                      </a:r>
                      <a:endParaRPr lang="ar-IQ" b="1" dirty="0">
                        <a:latin typeface="Arial" pitchFamily="34" charset="0"/>
                        <a:cs typeface="Arial" pitchFamily="34" charset="0"/>
                      </a:endParaRPr>
                    </a:p>
                  </a:txBody>
                  <a:tcPr anchor="ctr"/>
                </a:tc>
                <a:tc>
                  <a:txBody>
                    <a:bodyPr/>
                    <a:lstStyle/>
                    <a:p>
                      <a:pPr algn="ctr" rtl="1"/>
                      <a:r>
                        <a:rPr lang="ar-IQ" b="1" dirty="0" smtClean="0">
                          <a:latin typeface="Arial" pitchFamily="34" charset="0"/>
                          <a:cs typeface="Arial" pitchFamily="34" charset="0"/>
                        </a:rPr>
                        <a:t>أكثر من 185 ض/ د</a:t>
                      </a:r>
                      <a:endParaRPr lang="ar-IQ" b="1" dirty="0">
                        <a:latin typeface="Arial" pitchFamily="34" charset="0"/>
                        <a:cs typeface="Arial" pitchFamily="34" charset="0"/>
                      </a:endParaRPr>
                    </a:p>
                  </a:txBody>
                  <a:tcPr anchor="ctr"/>
                </a:tc>
              </a:tr>
            </a:tbl>
          </a:graphicData>
        </a:graphic>
      </p:graphicFrame>
      <p:sp>
        <p:nvSpPr>
          <p:cNvPr id="9" name="مربع نص 8"/>
          <p:cNvSpPr txBox="1"/>
          <p:nvPr/>
        </p:nvSpPr>
        <p:spPr>
          <a:xfrm>
            <a:off x="4572000" y="642918"/>
            <a:ext cx="3857652" cy="923330"/>
          </a:xfrm>
          <a:prstGeom prst="rect">
            <a:avLst/>
          </a:prstGeom>
        </p:spPr>
        <p:style>
          <a:lnRef idx="1">
            <a:schemeClr val="accent5"/>
          </a:lnRef>
          <a:fillRef idx="3">
            <a:schemeClr val="accent5"/>
          </a:fillRef>
          <a:effectRef idx="2">
            <a:schemeClr val="accent5"/>
          </a:effectRef>
          <a:fontRef idx="minor">
            <a:schemeClr val="lt1"/>
          </a:fontRef>
        </p:style>
        <p:txBody>
          <a:bodyPr wrap="square" rtlCol="1">
            <a:spAutoFit/>
          </a:bodyPr>
          <a:lstStyle/>
          <a:p>
            <a:r>
              <a:rPr lang="ar-IQ" b="1" dirty="0" smtClean="0">
                <a:latin typeface="Arial" pitchFamily="34" charset="0"/>
                <a:cs typeface="Arial" pitchFamily="34" charset="0"/>
              </a:rPr>
              <a:t>معدل النبض المستعمل بالتدريب = معدل النبض وقت الراحة + 0,60 ( معدل النبض القصوى – معدل النبض وقت الراحة ) </a:t>
            </a:r>
            <a:endParaRPr lang="ar-IQ" b="1" dirty="0">
              <a:latin typeface="Arial" pitchFamily="34" charset="0"/>
              <a:cs typeface="Arial" pitchFamily="34" charset="0"/>
            </a:endParaRPr>
          </a:p>
        </p:txBody>
      </p:sp>
    </p:spTree>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5" name="عنوان 4"/>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2400" dirty="0" smtClean="0"/>
              <a:t>جدول يوضح قيم معدل ضربات القلب لعشرة تمارين مستخدمة في وحدة تدريبية لركض (100 ) م </a:t>
            </a:r>
            <a:endParaRPr lang="ar-IQ" sz="2400" dirty="0"/>
          </a:p>
        </p:txBody>
      </p:sp>
      <p:graphicFrame>
        <p:nvGraphicFramePr>
          <p:cNvPr id="7" name="عنصر نائب للمحتوى 6"/>
          <p:cNvGraphicFramePr>
            <a:graphicFrameLocks noGrp="1"/>
          </p:cNvGraphicFramePr>
          <p:nvPr>
            <p:ph idx="1"/>
          </p:nvPr>
        </p:nvGraphicFramePr>
        <p:xfrm>
          <a:off x="503238" y="530225"/>
          <a:ext cx="8183562" cy="4419600"/>
        </p:xfrm>
        <a:graphic>
          <a:graphicData uri="http://schemas.openxmlformats.org/drawingml/2006/table">
            <a:tbl>
              <a:tblPr rtl="1" firstRow="1" bandRow="1">
                <a:tableStyleId>{284E427A-3D55-4303-BF80-6455036E1DE7}</a:tableStyleId>
              </a:tblPr>
              <a:tblGrid>
                <a:gridCol w="1022164"/>
                <a:gridCol w="5001292"/>
                <a:gridCol w="2160106"/>
              </a:tblGrid>
              <a:tr h="488009">
                <a:tc>
                  <a:txBody>
                    <a:bodyPr/>
                    <a:lstStyle/>
                    <a:p>
                      <a:pPr algn="ctr" rtl="1"/>
                      <a:r>
                        <a:rPr lang="ar-IQ" sz="1400" b="1" dirty="0" smtClean="0"/>
                        <a:t>رقم التمرين</a:t>
                      </a:r>
                      <a:endParaRPr lang="ar-IQ" sz="1400" b="1" dirty="0"/>
                    </a:p>
                  </a:txBody>
                  <a:tcPr anchor="ctr"/>
                </a:tc>
                <a:tc>
                  <a:txBody>
                    <a:bodyPr/>
                    <a:lstStyle/>
                    <a:p>
                      <a:pPr algn="ctr" rtl="1"/>
                      <a:r>
                        <a:rPr lang="ar-IQ" sz="1400" b="1" dirty="0" smtClean="0"/>
                        <a:t>التمارين</a:t>
                      </a:r>
                      <a:endParaRPr lang="ar-IQ" sz="1400" b="1" dirty="0"/>
                    </a:p>
                  </a:txBody>
                  <a:tcPr anchor="ctr"/>
                </a:tc>
                <a:tc>
                  <a:txBody>
                    <a:bodyPr/>
                    <a:lstStyle/>
                    <a:p>
                      <a:pPr algn="ctr" rtl="1"/>
                      <a:r>
                        <a:rPr lang="ar-IQ" sz="1400" b="1" dirty="0" smtClean="0"/>
                        <a:t>معدل ضربات القلب /د</a:t>
                      </a:r>
                      <a:endParaRPr lang="ar-IQ" sz="1400" b="1" dirty="0"/>
                    </a:p>
                  </a:txBody>
                  <a:tcPr anchor="ctr"/>
                </a:tc>
              </a:tr>
              <a:tr h="278862">
                <a:tc>
                  <a:txBody>
                    <a:bodyPr/>
                    <a:lstStyle/>
                    <a:p>
                      <a:pPr algn="ctr" rtl="1"/>
                      <a:r>
                        <a:rPr lang="ar-IQ" sz="1400" b="1" dirty="0" smtClean="0"/>
                        <a:t>1</a:t>
                      </a:r>
                      <a:endParaRPr lang="ar-IQ" sz="1400" b="1" dirty="0"/>
                    </a:p>
                  </a:txBody>
                  <a:tcPr anchor="ctr"/>
                </a:tc>
                <a:tc>
                  <a:txBody>
                    <a:bodyPr/>
                    <a:lstStyle/>
                    <a:p>
                      <a:pPr algn="ctr" rtl="1"/>
                      <a:r>
                        <a:rPr lang="ar-IQ" sz="1400" b="1" dirty="0" smtClean="0"/>
                        <a:t>الإحماء : هرولة+ تمارين مرونة عامة</a:t>
                      </a:r>
                      <a:endParaRPr lang="ar-IQ" sz="1400" b="1" dirty="0"/>
                    </a:p>
                  </a:txBody>
                  <a:tcPr anchor="ctr"/>
                </a:tc>
                <a:tc>
                  <a:txBody>
                    <a:bodyPr/>
                    <a:lstStyle/>
                    <a:p>
                      <a:pPr algn="ctr" rtl="1"/>
                      <a:r>
                        <a:rPr lang="ar-IQ" sz="1400" b="1" dirty="0" smtClean="0"/>
                        <a:t>110 ض/ د</a:t>
                      </a:r>
                      <a:endParaRPr lang="ar-IQ" sz="1400" b="1" dirty="0"/>
                    </a:p>
                  </a:txBody>
                  <a:tcPr anchor="ctr"/>
                </a:tc>
              </a:tr>
              <a:tr h="278862">
                <a:tc>
                  <a:txBody>
                    <a:bodyPr/>
                    <a:lstStyle/>
                    <a:p>
                      <a:pPr algn="ctr" rtl="1"/>
                      <a:r>
                        <a:rPr lang="ar-IQ" sz="1400" b="1" dirty="0" smtClean="0"/>
                        <a:t>2</a:t>
                      </a:r>
                      <a:endParaRPr lang="ar-IQ" sz="1400" b="1" dirty="0"/>
                    </a:p>
                  </a:txBody>
                  <a:tcPr anchor="ctr"/>
                </a:tc>
                <a:tc>
                  <a:txBody>
                    <a:bodyPr/>
                    <a:lstStyle/>
                    <a:p>
                      <a:pPr algn="ctr" rtl="1"/>
                      <a:r>
                        <a:rPr lang="ar-IQ" sz="1400" b="1" dirty="0" smtClean="0"/>
                        <a:t>تمارين مرونة خاصة</a:t>
                      </a:r>
                      <a:endParaRPr lang="ar-IQ" sz="1400" b="1" dirty="0"/>
                    </a:p>
                  </a:txBody>
                  <a:tcPr anchor="ctr"/>
                </a:tc>
                <a:tc>
                  <a:txBody>
                    <a:bodyPr/>
                    <a:lstStyle/>
                    <a:p>
                      <a:pPr algn="ctr" rtl="1"/>
                      <a:r>
                        <a:rPr lang="ar-IQ" sz="1400" b="1" dirty="0" smtClean="0"/>
                        <a:t>120 ض/ د</a:t>
                      </a:r>
                      <a:endParaRPr lang="ar-IQ" sz="1400" b="1" dirty="0"/>
                    </a:p>
                  </a:txBody>
                  <a:tcPr anchor="ctr"/>
                </a:tc>
              </a:tr>
              <a:tr h="488009">
                <a:tc>
                  <a:txBody>
                    <a:bodyPr/>
                    <a:lstStyle/>
                    <a:p>
                      <a:pPr algn="ctr" rtl="1"/>
                      <a:r>
                        <a:rPr lang="ar-IQ" sz="1400" b="1" dirty="0" smtClean="0"/>
                        <a:t>3</a:t>
                      </a:r>
                      <a:endParaRPr lang="ar-IQ" sz="1400" b="1" dirty="0"/>
                    </a:p>
                  </a:txBody>
                  <a:tcPr anchor="ctr"/>
                </a:tc>
                <a:tc>
                  <a:txBody>
                    <a:bodyPr/>
                    <a:lstStyle/>
                    <a:p>
                      <a:pPr algn="ctr" rtl="1"/>
                      <a:r>
                        <a:rPr lang="ar-IQ" sz="1400" b="1" dirty="0" smtClean="0"/>
                        <a:t>ركض تعجيل لمسافة ( 40- 60 م</a:t>
                      </a:r>
                      <a:r>
                        <a:rPr lang="ar-IQ" sz="1400" b="1" baseline="0" dirty="0" smtClean="0"/>
                        <a:t>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4</a:t>
                      </a:r>
                      <a:endParaRPr lang="ar-IQ" sz="1400" b="1" dirty="0"/>
                    </a:p>
                  </a:txBody>
                  <a:tcPr anchor="ctr"/>
                </a:tc>
                <a:tc>
                  <a:txBody>
                    <a:bodyPr/>
                    <a:lstStyle/>
                    <a:p>
                      <a:pPr algn="ctr" rtl="1"/>
                      <a:r>
                        <a:rPr lang="ar-IQ" sz="1400" b="1" dirty="0" smtClean="0"/>
                        <a:t>ركض تعجيل نفس المسافات أعلاه بشدة متوسطة</a:t>
                      </a:r>
                      <a:endParaRPr lang="ar-IQ" sz="1400" b="1" dirty="0"/>
                    </a:p>
                  </a:txBody>
                  <a:tcPr anchor="ctr"/>
                </a:tc>
                <a:tc>
                  <a:txBody>
                    <a:bodyPr/>
                    <a:lstStyle/>
                    <a:p>
                      <a:pPr algn="ctr" rtl="1"/>
                      <a:r>
                        <a:rPr lang="ar-IQ" sz="1400" b="1" dirty="0" smtClean="0"/>
                        <a:t>140 ض / د</a:t>
                      </a:r>
                      <a:endParaRPr lang="ar-IQ" sz="1400" b="1" dirty="0"/>
                    </a:p>
                  </a:txBody>
                  <a:tcPr anchor="ctr"/>
                </a:tc>
              </a:tr>
              <a:tr h="488009">
                <a:tc>
                  <a:txBody>
                    <a:bodyPr/>
                    <a:lstStyle/>
                    <a:p>
                      <a:pPr algn="ctr" rtl="1"/>
                      <a:r>
                        <a:rPr lang="ar-IQ" sz="1400" b="1" dirty="0" smtClean="0"/>
                        <a:t>5</a:t>
                      </a:r>
                      <a:endParaRPr lang="ar-IQ" sz="1400" b="1" dirty="0"/>
                    </a:p>
                  </a:txBody>
                  <a:tcPr anchor="ctr"/>
                </a:tc>
                <a:tc>
                  <a:txBody>
                    <a:bodyPr/>
                    <a:lstStyle/>
                    <a:p>
                      <a:pPr algn="ctr" rtl="1"/>
                      <a:r>
                        <a:rPr lang="ar-IQ" sz="1400" b="1" dirty="0" smtClean="0"/>
                        <a:t>أداء تمارين الركض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120 ض/ د</a:t>
                      </a:r>
                    </a:p>
                    <a:p>
                      <a:pPr algn="ctr" rtl="1"/>
                      <a:endParaRPr lang="ar-IQ" sz="1400" b="1" dirty="0"/>
                    </a:p>
                  </a:txBody>
                  <a:tcPr anchor="ctr"/>
                </a:tc>
              </a:tr>
              <a:tr h="278862">
                <a:tc>
                  <a:txBody>
                    <a:bodyPr/>
                    <a:lstStyle/>
                    <a:p>
                      <a:pPr algn="ctr" rtl="1"/>
                      <a:r>
                        <a:rPr lang="ar-IQ" sz="1400" b="1" dirty="0" smtClean="0"/>
                        <a:t>6</a:t>
                      </a:r>
                      <a:endParaRPr lang="ar-IQ" sz="1400" b="1" dirty="0"/>
                    </a:p>
                  </a:txBody>
                  <a:tcPr anchor="ctr"/>
                </a:tc>
                <a:tc>
                  <a:txBody>
                    <a:bodyPr/>
                    <a:lstStyle/>
                    <a:p>
                      <a:pPr algn="ctr"/>
                      <a:r>
                        <a:rPr lang="ar-IQ" sz="1400" b="1" dirty="0" smtClean="0"/>
                        <a:t>أداء بدايات لمسافة 30 م</a:t>
                      </a:r>
                      <a:endParaRPr lang="ar-IQ" sz="1400" b="1" dirty="0"/>
                    </a:p>
                  </a:txBody>
                  <a:tcPr anchor="ctr"/>
                </a:tc>
                <a:tc>
                  <a:txBody>
                    <a:bodyPr/>
                    <a:lstStyle/>
                    <a:p>
                      <a:pPr algn="ctr" rtl="1"/>
                      <a:r>
                        <a:rPr lang="ar-IQ" sz="1400" b="1" dirty="0" smtClean="0"/>
                        <a:t>170 ض/ د</a:t>
                      </a:r>
                      <a:endParaRPr lang="ar-IQ" sz="1400" b="1" dirty="0"/>
                    </a:p>
                  </a:txBody>
                  <a:tcPr anchor="ctr"/>
                </a:tc>
              </a:tr>
              <a:tr h="488009">
                <a:tc>
                  <a:txBody>
                    <a:bodyPr/>
                    <a:lstStyle/>
                    <a:p>
                      <a:pPr algn="ctr" rtl="1"/>
                      <a:r>
                        <a:rPr lang="ar-IQ" sz="1400" b="1" dirty="0" smtClean="0"/>
                        <a:t>7</a:t>
                      </a:r>
                      <a:endParaRPr lang="ar-IQ" sz="1400" b="1" dirty="0"/>
                    </a:p>
                  </a:txBody>
                  <a:tcPr anchor="ctr"/>
                </a:tc>
                <a:tc>
                  <a:txBody>
                    <a:bodyPr/>
                    <a:lstStyle/>
                    <a:p>
                      <a:pPr algn="ctr" rtl="1"/>
                      <a:r>
                        <a:rPr lang="ar-IQ" sz="1400" b="1" dirty="0" smtClean="0"/>
                        <a:t>أداء تمارين قفز</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170 ض/ د</a:t>
                      </a:r>
                    </a:p>
                    <a:p>
                      <a:pPr algn="ctr" rtl="1"/>
                      <a:endParaRPr lang="ar-IQ" sz="1400" b="1" dirty="0"/>
                    </a:p>
                  </a:txBody>
                  <a:tcPr anchor="ctr"/>
                </a:tc>
              </a:tr>
              <a:tr h="278862">
                <a:tc>
                  <a:txBody>
                    <a:bodyPr/>
                    <a:lstStyle/>
                    <a:p>
                      <a:pPr algn="ctr" rtl="1"/>
                      <a:r>
                        <a:rPr lang="ar-IQ" sz="1400" b="1" dirty="0" smtClean="0"/>
                        <a:t>8</a:t>
                      </a:r>
                      <a:endParaRPr lang="ar-IQ" sz="1400" b="1" dirty="0"/>
                    </a:p>
                  </a:txBody>
                  <a:tcPr anchor="ctr"/>
                </a:tc>
                <a:tc>
                  <a:txBody>
                    <a:bodyPr/>
                    <a:lstStyle/>
                    <a:p>
                      <a:pPr algn="ctr" rtl="1"/>
                      <a:r>
                        <a:rPr lang="ar-IQ" sz="1400" b="1" dirty="0" smtClean="0"/>
                        <a:t>تنمية المطاولة الخاصة لمسافة ( 80 م )</a:t>
                      </a:r>
                      <a:endParaRPr lang="ar-IQ" sz="1400" b="1" dirty="0"/>
                    </a:p>
                  </a:txBody>
                  <a:tcPr anchor="ctr"/>
                </a:tc>
                <a:tc>
                  <a:txBody>
                    <a:bodyPr/>
                    <a:lstStyle/>
                    <a:p>
                      <a:pPr algn="ctr" rtl="1"/>
                      <a:r>
                        <a:rPr lang="ar-IQ" sz="1400" b="1" dirty="0" smtClean="0"/>
                        <a:t>190 ض / د</a:t>
                      </a:r>
                      <a:endParaRPr lang="ar-IQ" sz="1400" b="1" dirty="0"/>
                    </a:p>
                  </a:txBody>
                  <a:tcPr anchor="ctr"/>
                </a:tc>
              </a:tr>
              <a:tr h="488009">
                <a:tc>
                  <a:txBody>
                    <a:bodyPr/>
                    <a:lstStyle/>
                    <a:p>
                      <a:pPr algn="ctr" rtl="1"/>
                      <a:r>
                        <a:rPr lang="ar-IQ" sz="1400" b="1" dirty="0" smtClean="0"/>
                        <a:t>9</a:t>
                      </a:r>
                      <a:endParaRPr lang="ar-IQ" sz="1400" b="1" dirty="0"/>
                    </a:p>
                  </a:txBody>
                  <a:tcPr anchor="ctr"/>
                </a:tc>
                <a:tc>
                  <a:txBody>
                    <a:bodyPr/>
                    <a:lstStyle/>
                    <a:p>
                      <a:pPr algn="ctr" rtl="1"/>
                      <a:r>
                        <a:rPr lang="ar-IQ" sz="1400" b="1" dirty="0" smtClean="0"/>
                        <a:t>أداء تمارين مرونة بسيطة </a:t>
                      </a:r>
                      <a:endParaRPr lang="ar-IQ" sz="1400" b="1"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IQ" sz="1400" b="1" dirty="0" smtClean="0"/>
                        <a:t>140 ض / د</a:t>
                      </a:r>
                    </a:p>
                    <a:p>
                      <a:pPr algn="ctr" rtl="1"/>
                      <a:endParaRPr lang="ar-IQ" sz="1400" b="1" dirty="0"/>
                    </a:p>
                  </a:txBody>
                  <a:tcPr anchor="ctr"/>
                </a:tc>
              </a:tr>
              <a:tr h="278862">
                <a:tc>
                  <a:txBody>
                    <a:bodyPr/>
                    <a:lstStyle/>
                    <a:p>
                      <a:pPr algn="ctr" rtl="1"/>
                      <a:r>
                        <a:rPr lang="ar-IQ" sz="1400" b="1" dirty="0" smtClean="0"/>
                        <a:t>10</a:t>
                      </a:r>
                      <a:endParaRPr lang="ar-IQ" sz="1400" b="1" dirty="0"/>
                    </a:p>
                  </a:txBody>
                  <a:tcPr anchor="ctr"/>
                </a:tc>
                <a:tc>
                  <a:txBody>
                    <a:bodyPr/>
                    <a:lstStyle/>
                    <a:p>
                      <a:pPr algn="ctr" rtl="1"/>
                      <a:r>
                        <a:rPr lang="ar-IQ" sz="1400" b="1" dirty="0" smtClean="0"/>
                        <a:t>أداء تمارين التهدئة</a:t>
                      </a:r>
                      <a:endParaRPr lang="ar-IQ" sz="1400" b="1" dirty="0"/>
                    </a:p>
                  </a:txBody>
                  <a:tcPr anchor="ctr"/>
                </a:tc>
                <a:tc>
                  <a:txBody>
                    <a:bodyPr/>
                    <a:lstStyle/>
                    <a:p>
                      <a:pPr algn="ctr" rtl="1"/>
                      <a:r>
                        <a:rPr lang="ar-IQ" sz="1400" b="1" dirty="0" smtClean="0"/>
                        <a:t>80 ض /د</a:t>
                      </a:r>
                      <a:endParaRPr lang="ar-IQ" sz="1400" b="1" dirty="0"/>
                    </a:p>
                  </a:txBody>
                  <a:tcPr anchor="ctr"/>
                </a:tc>
              </a:tr>
            </a:tbl>
          </a:graphicData>
        </a:graphic>
      </p:graphicFrame>
    </p:spTree>
  </p:cSld>
  <p:clrMapOvr>
    <a:masterClrMapping/>
  </p:clrMapOvr>
  <p:transition>
    <p:checke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711518" y="579438"/>
            <a:ext cx="3931920" cy="792162"/>
          </a:xfrm>
        </p:spPr>
        <p:style>
          <a:lnRef idx="2">
            <a:schemeClr val="accent1"/>
          </a:lnRef>
          <a:fillRef idx="1">
            <a:schemeClr val="lt1"/>
          </a:fillRef>
          <a:effectRef idx="0">
            <a:schemeClr val="accent1"/>
          </a:effectRef>
          <a:fontRef idx="minor">
            <a:schemeClr val="dk1"/>
          </a:fontRef>
        </p:style>
        <p:txBody>
          <a:bodyPr>
            <a:normAutofit/>
          </a:bodyPr>
          <a:lstStyle/>
          <a:p>
            <a:pPr algn="ctr"/>
            <a:r>
              <a:rPr lang="ar-IQ" sz="3200" dirty="0" smtClean="0">
                <a:latin typeface="Arial" pitchFamily="34" charset="0"/>
                <a:cs typeface="Arial" pitchFamily="34" charset="0"/>
              </a:rPr>
              <a:t>مبادئ حمل التدريب </a:t>
            </a:r>
            <a:endParaRPr lang="ar-IQ" sz="3200" dirty="0">
              <a:latin typeface="Arial" pitchFamily="34" charset="0"/>
              <a:cs typeface="Arial" pitchFamily="34" charset="0"/>
            </a:endParaRPr>
          </a:p>
        </p:txBody>
      </p:sp>
      <p:pic>
        <p:nvPicPr>
          <p:cNvPr id="7" name="عنصر نائب للمحتوى 6" descr="imagesCAZWZ17K.jpg"/>
          <p:cNvPicPr>
            <a:picLocks noGrp="1" noChangeAspect="1"/>
          </p:cNvPicPr>
          <p:nvPr>
            <p:ph sz="quarter" idx="2"/>
          </p:nvPr>
        </p:nvPicPr>
        <p:blipFill>
          <a:blip r:embed="rId2"/>
          <a:stretch>
            <a:fillRect/>
          </a:stretch>
        </p:blipFill>
        <p:spPr>
          <a:xfrm>
            <a:off x="785786" y="1500174"/>
            <a:ext cx="3714775" cy="4429156"/>
          </a:xfrm>
        </p:spPr>
      </p:pic>
      <p:sp>
        <p:nvSpPr>
          <p:cNvPr id="6" name="عنصر نائب للمحتوى 5"/>
          <p:cNvSpPr>
            <a:spLocks noGrp="1"/>
          </p:cNvSpPr>
          <p:nvPr>
            <p:ph sz="quarter" idx="4"/>
          </p:nvPr>
        </p:nvSpPr>
        <p:spPr>
          <a:xfrm>
            <a:off x="4652169" y="571480"/>
            <a:ext cx="3931920" cy="5286412"/>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algn="justLow"/>
            <a:r>
              <a:rPr lang="ar-IQ" dirty="0" smtClean="0">
                <a:latin typeface="Arial" pitchFamily="34" charset="0"/>
                <a:cs typeface="Arial" pitchFamily="34" charset="0"/>
              </a:rPr>
              <a:t>1- مبدأ التنمية الشاملة </a:t>
            </a:r>
          </a:p>
          <a:p>
            <a:pPr algn="justLow"/>
            <a:r>
              <a:rPr lang="ar-IQ" dirty="0" smtClean="0">
                <a:latin typeface="Arial" pitchFamily="34" charset="0"/>
                <a:cs typeface="Arial" pitchFamily="34" charset="0"/>
              </a:rPr>
              <a:t>2- مبدأ زيادة حمل التدريب بالتدريج </a:t>
            </a:r>
          </a:p>
          <a:p>
            <a:pPr algn="justLow"/>
            <a:r>
              <a:rPr lang="ar-IQ" dirty="0" smtClean="0">
                <a:latin typeface="Arial" pitchFamily="34" charset="0"/>
                <a:cs typeface="Arial" pitchFamily="34" charset="0"/>
              </a:rPr>
              <a:t>3- مبدأ حمل التدريب الفردي ويتمثل </a:t>
            </a:r>
          </a:p>
          <a:p>
            <a:pPr algn="justLow"/>
            <a:r>
              <a:rPr lang="ar-IQ" dirty="0" smtClean="0">
                <a:latin typeface="Arial" pitchFamily="34" charset="0"/>
                <a:cs typeface="Arial" pitchFamily="34" charset="0"/>
              </a:rPr>
              <a:t>أ - العمر </a:t>
            </a:r>
          </a:p>
          <a:p>
            <a:pPr algn="justLow"/>
            <a:r>
              <a:rPr lang="ar-IQ" dirty="0" smtClean="0">
                <a:latin typeface="Arial" pitchFamily="34" charset="0"/>
                <a:cs typeface="Arial" pitchFamily="34" charset="0"/>
              </a:rPr>
              <a:t>ب - عمر التدريب </a:t>
            </a:r>
          </a:p>
          <a:p>
            <a:pPr algn="justLow"/>
            <a:r>
              <a:rPr lang="ar-IQ" dirty="0" smtClean="0">
                <a:latin typeface="Arial" pitchFamily="34" charset="0"/>
                <a:cs typeface="Arial" pitchFamily="34" charset="0"/>
              </a:rPr>
              <a:t>ج - حالة التدريب والصحة العامة</a:t>
            </a:r>
          </a:p>
          <a:p>
            <a:pPr algn="justLow"/>
            <a:r>
              <a:rPr lang="ar-IQ" dirty="0" smtClean="0">
                <a:latin typeface="Arial" pitchFamily="34" charset="0"/>
                <a:cs typeface="Arial" pitchFamily="34" charset="0"/>
              </a:rPr>
              <a:t>د- حمل التدريب وقدرة اللاعب على الرجوع لحالته الطبيعية </a:t>
            </a:r>
          </a:p>
          <a:p>
            <a:pPr algn="justLow"/>
            <a:r>
              <a:rPr lang="ar-IQ" dirty="0" smtClean="0">
                <a:latin typeface="Arial" pitchFamily="34" charset="0"/>
                <a:cs typeface="Arial" pitchFamily="34" charset="0"/>
              </a:rPr>
              <a:t>ھ – الحالة النفسية وحالة المزاج )</a:t>
            </a:r>
          </a:p>
          <a:p>
            <a:pPr algn="justLow"/>
            <a:r>
              <a:rPr lang="ar-IQ" dirty="0" smtClean="0">
                <a:latin typeface="Arial" pitchFamily="34" charset="0"/>
                <a:cs typeface="Arial" pitchFamily="34" charset="0"/>
              </a:rPr>
              <a:t>4- مبدأ حمل التدريب على مدار السنة </a:t>
            </a:r>
          </a:p>
          <a:p>
            <a:pPr algn="justLow"/>
            <a:r>
              <a:rPr lang="ar-IQ" dirty="0" smtClean="0">
                <a:latin typeface="Arial" pitchFamily="34" charset="0"/>
                <a:cs typeface="Arial" pitchFamily="34" charset="0"/>
              </a:rPr>
              <a:t>5- مبدأ الراحة .</a:t>
            </a:r>
          </a:p>
          <a:p>
            <a:pPr algn="justLow"/>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randombar(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rPr>
              <a:t>تشكيل  حمل التدريب </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
        <p:nvSpPr>
          <p:cNvPr id="9" name="عنصر نائب للنص 8"/>
          <p:cNvSpPr>
            <a:spLocks noGrp="1"/>
          </p:cNvSpPr>
          <p:nvPr>
            <p:ph type="body" idx="2"/>
          </p:nvPr>
        </p:nvSpPr>
        <p:spPr>
          <a:xfrm>
            <a:off x="5538847" y="1571612"/>
            <a:ext cx="2971800" cy="4082302"/>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sz="2400" dirty="0" smtClean="0">
                <a:latin typeface="Arial" pitchFamily="34" charset="0"/>
                <a:cs typeface="Arial" pitchFamily="34" charset="0"/>
              </a:rPr>
              <a:t>هو الأسلوب الذي يوزع به عدد من الأحمال التدريبية من حيث الارتفاع والانخفاض </a:t>
            </a:r>
          </a:p>
          <a:p>
            <a:pPr algn="justLow"/>
            <a:endParaRPr lang="ar-IQ" sz="2400" dirty="0" smtClean="0">
              <a:latin typeface="Arial" pitchFamily="34" charset="0"/>
              <a:cs typeface="Arial" pitchFamily="34" charset="0"/>
            </a:endParaRPr>
          </a:p>
          <a:p>
            <a:pPr algn="justLow"/>
            <a:r>
              <a:rPr lang="ar-IQ" sz="2400" dirty="0" smtClean="0">
                <a:latin typeface="Arial" pitchFamily="34" charset="0"/>
                <a:cs typeface="Arial" pitchFamily="34" charset="0"/>
              </a:rPr>
              <a:t>- لو أن هناك أربعة أحمال تدريبية متتالية تقدم للاعب فأن طبيعة تكوين درجاتها سوف تعبر عن تشكيل التدريب </a:t>
            </a:r>
            <a:endParaRPr lang="ar-IQ" sz="2400" dirty="0">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762000" y="930275"/>
          <a:ext cx="4625975"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F00"/>
              </a:gs>
              <a:gs pos="39999">
                <a:srgbClr val="85C2FF"/>
              </a:gs>
              <a:gs pos="70000">
                <a:srgbClr val="C4D6EB"/>
              </a:gs>
              <a:gs pos="100000">
                <a:srgbClr val="FFEBFA"/>
              </a:gs>
            </a:gsLst>
            <a:lin ang="5400000" scaled="0"/>
          </a:gradFill>
        </p:spPr>
        <p:txBody>
          <a:bodyPr/>
          <a:lstStyle/>
          <a:p>
            <a:r>
              <a:rPr lang="ar-IQ" dirty="0" smtClean="0">
                <a:solidFill>
                  <a:srgbClr val="FF0000"/>
                </a:solidFill>
                <a:latin typeface="Arial" pitchFamily="34" charset="0"/>
                <a:cs typeface="Arial" pitchFamily="34" charset="0"/>
              </a:rPr>
              <a:t>مفهوم الحمل التدريبي </a:t>
            </a:r>
            <a:endParaRPr lang="ar-IQ" dirty="0">
              <a:solidFill>
                <a:srgbClr val="FF0000"/>
              </a:solidFill>
              <a:latin typeface="Arial" pitchFamily="34" charset="0"/>
              <a:cs typeface="Arial" pitchFamily="34" charset="0"/>
            </a:endParaRPr>
          </a:p>
        </p:txBody>
      </p:sp>
      <p:pic>
        <p:nvPicPr>
          <p:cNvPr id="7" name="عنصر نائب للمحتوى 6" descr="61PCAVSABCZCA14592VCA365ZOLCA0F84UICANEFMONCAN6QLBVCA2MI57VCAPTKD2VCAHCZK9LCAO21O3KCAW957FQCA5OQBZLCALWNFMICA4K9FBDCAIYAQLMCA00CEGWCAP5PT01CANSEZSLCAY9UT7R.jpg"/>
          <p:cNvPicPr>
            <a:picLocks noGrp="1" noChangeAspect="1"/>
          </p:cNvPicPr>
          <p:nvPr>
            <p:ph sz="half" idx="1"/>
          </p:nvPr>
        </p:nvPicPr>
        <p:blipFill>
          <a:blip r:embed="rId2"/>
          <a:stretch>
            <a:fillRect/>
          </a:stretch>
        </p:blipFill>
        <p:spPr>
          <a:xfrm>
            <a:off x="928662" y="818336"/>
            <a:ext cx="3000397" cy="382511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عنصر نائب للمحتوى 5"/>
          <p:cNvSpPr>
            <a:spLocks noGrp="1"/>
          </p:cNvSpPr>
          <p:nvPr>
            <p:ph sz="half" idx="2"/>
          </p:nvPr>
        </p:nvSpPr>
        <p:spPr/>
        <p:txBody>
          <a:bodyPr>
            <a:normAutofit fontScale="92500" lnSpcReduction="10000"/>
          </a:bodyPr>
          <a:lstStyle/>
          <a:p>
            <a:pPr algn="just"/>
            <a:r>
              <a:rPr lang="ar-IQ" dirty="0" smtClean="0">
                <a:latin typeface="Arial" pitchFamily="34" charset="0"/>
                <a:cs typeface="Arial" pitchFamily="34" charset="0"/>
              </a:rPr>
              <a:t>إذا ما أدى الفرد الرياضي أداءا سواء كان بدنيا أم مهاريا أم خططيا فأن هذا الأداء سوف يؤثر بصورة وبدرجة معينة على الأجهزة الوظيفية المختلفة بجسمه ، فعلى سبيل ( تحدث تأثيرات الجهاز العضلي حيث تزداد توتر العضلات بدرجة تتناسب مع الشدة المؤدى بها التمرين وفي ذات الوقت يزداد معدل ضربات القلب ويزداد تنبيه الجهاز العصبي بدرجة تتناسب أداء التمرين وهكذا .</a:t>
            </a:r>
            <a:endParaRPr lang="ar-IQ"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strips(downLeft)">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500034" y="5286388"/>
            <a:ext cx="8186766" cy="748652"/>
          </a:xfrm>
          <a:solidFill>
            <a:srgbClr val="FFFF00"/>
          </a:solidFill>
        </p:spPr>
        <p:txBody>
          <a:bodyPr>
            <a:noAutofit/>
          </a:bodyPr>
          <a:lstStyle/>
          <a:p>
            <a:pPr algn="ctr"/>
            <a:r>
              <a:rPr lang="ar-IQ" sz="32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كيفية استخدام مكونات الحمل الثلاث لضبط الحمل والتحكم فيه</a:t>
            </a:r>
            <a:endParaRPr lang="ar-IQ" sz="32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3238" y="530225"/>
          <a:ext cx="8183562" cy="4613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2920" y="5572140"/>
            <a:ext cx="8183880" cy="857256"/>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latin typeface="Arial" pitchFamily="34" charset="0"/>
                <a:cs typeface="Arial" pitchFamily="34" charset="0"/>
              </a:rPr>
              <a:t>تكوين وهيكلية الموسم التنافسي</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idx="1"/>
          </p:nvPr>
        </p:nvGraphicFramePr>
        <p:xfrm>
          <a:off x="500034" y="500042"/>
          <a:ext cx="8183562"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7" grpId="0">
        <p:bldAsOne/>
      </p:bldGraphic>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وان 5"/>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ctr">
            <a:normAutofit/>
          </a:bodyPr>
          <a:lstStyle/>
          <a:p>
            <a:pPr algn="ctr"/>
            <a:r>
              <a:rPr lang="ar-IQ"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خمسة أحمال مختلفة موزعة في حالتين تشكيليتين مختلفتين</a:t>
            </a:r>
            <a:endParaRPr lang="ar-IQ" sz="28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sz="half" idx="1"/>
          </p:nvPr>
        </p:nvGraphicFramePr>
        <p:xfrm>
          <a:off x="514350" y="530225"/>
          <a:ext cx="3932238" cy="43894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عنصر نائب للمحتوى 8"/>
          <p:cNvGraphicFramePr>
            <a:graphicFrameLocks noGrp="1"/>
          </p:cNvGraphicFramePr>
          <p:nvPr>
            <p:ph sz="half" idx="2"/>
          </p:nvPr>
        </p:nvGraphicFramePr>
        <p:xfrm>
          <a:off x="4756150" y="530225"/>
          <a:ext cx="3930650" cy="43894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to="" calcmode="lin" valueType="num">
                                      <p:cBhvr>
                                        <p:cTn id="12" dur="1" fill="hold"/>
                                        <p:tgtEl>
                                          <p:spTgt spid="9"/>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to="" calcmode="lin" valueType="num">
                                      <p:cBhvr>
                                        <p:cTn id="17" dur="1" fill="hold"/>
                                        <p:tgtEl>
                                          <p:spTgt spid="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0" grpId="0">
        <p:bldAsOne/>
      </p:bldGraphic>
      <p:bldGraphic spid="9"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00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6" name="عنصر نائب للنص 5"/>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2000"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rPr>
              <a:t>التشكيلات الثلاث لموجة الأحمال</a:t>
            </a:r>
            <a:endParaRPr lang="ar-IQ" sz="2000" spc="50" dirty="0">
              <a:ln w="11430"/>
              <a:gradFill>
                <a:gsLst>
                  <a:gs pos="25000">
                    <a:schemeClr val="accent2">
                      <a:satMod val="155000"/>
                    </a:schemeClr>
                  </a:gs>
                  <a:gs pos="100000">
                    <a:schemeClr val="accent2">
                      <a:shade val="45000"/>
                      <a:satMod val="165000"/>
                    </a:schemeClr>
                  </a:gs>
                </a:gsLst>
                <a:lin ang="5400000"/>
              </a:gradFill>
              <a:effectLst>
                <a:glow rad="228600">
                  <a:schemeClr val="accent2">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sp>
        <p:nvSpPr>
          <p:cNvPr id="8" name="عنصر نائب للنص 7"/>
          <p:cNvSpPr>
            <a:spLocks noGrp="1"/>
          </p:cNvSpPr>
          <p:nvPr>
            <p:ph type="body" sz="half" idx="3"/>
          </p:nvPr>
        </p:nvSpPr>
        <p:spPr>
          <a:xfrm>
            <a:off x="4652169" y="579438"/>
            <a:ext cx="3777483" cy="563546"/>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قاعدة سعة موجة الأحمال</a:t>
            </a:r>
            <a:endParaRPr lang="ar-IQ" sz="200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sp>
        <p:nvSpPr>
          <p:cNvPr id="7" name="عنصر نائب للمحتوى 6"/>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pPr algn="justLow"/>
            <a:r>
              <a:rPr lang="ar-IQ" dirty="0" smtClean="0">
                <a:latin typeface="Arial" pitchFamily="34" charset="0"/>
                <a:cs typeface="Arial" pitchFamily="34" charset="0"/>
              </a:rPr>
              <a:t>وهي طبيعة توزيع عدد من درجات الأحمال المتتالية في موجة من موجات الأحمال ( تشكيل تموجي ) من حيث كونها تتشكل بنسبة 3-1 أو بنسبة 2-1 أو بنسبة 1-1 </a:t>
            </a:r>
            <a:endParaRPr lang="ar-IQ" dirty="0">
              <a:latin typeface="Arial" pitchFamily="34" charset="0"/>
              <a:cs typeface="Arial" pitchFamily="34" charset="0"/>
            </a:endParaRPr>
          </a:p>
        </p:txBody>
      </p:sp>
      <p:sp>
        <p:nvSpPr>
          <p:cNvPr id="9" name="عنصر نائب للمحتوى 8"/>
          <p:cNvSpPr>
            <a:spLocks noGrp="1"/>
          </p:cNvSpPr>
          <p:nvPr>
            <p:ph sz="quarter" idx="4"/>
          </p:nvPr>
        </p:nvSpPr>
        <p:spPr>
          <a:xfrm>
            <a:off x="4652169" y="1142984"/>
            <a:ext cx="3931920" cy="4429156"/>
          </a:xfrm>
        </p:spPr>
        <p:style>
          <a:lnRef idx="1">
            <a:schemeClr val="accent4"/>
          </a:lnRef>
          <a:fillRef idx="2">
            <a:schemeClr val="accent4"/>
          </a:fillRef>
          <a:effectRef idx="1">
            <a:schemeClr val="accent4"/>
          </a:effectRef>
          <a:fontRef idx="minor">
            <a:schemeClr val="dk1"/>
          </a:fontRef>
        </p:style>
        <p:txBody>
          <a:bodyPr>
            <a:noAutofit/>
          </a:bodyPr>
          <a:lstStyle/>
          <a:p>
            <a:pPr algn="justLow"/>
            <a:r>
              <a:rPr lang="ar-IQ" dirty="0" smtClean="0">
                <a:latin typeface="Arial" pitchFamily="34" charset="0"/>
                <a:cs typeface="Arial" pitchFamily="34" charset="0"/>
              </a:rPr>
              <a:t>إن اللاعب لا يمكن تدريبه بدرجة واحدة بشكل مطلق ، ففي حالة ما إذا تم تدريبه على سبيل المثال بدرجة حمل منخفضة مثل درجة حمل الراحة الايجابية فأن مستواه لن يتقدم . أما في حالة تدريبه بدرجة حمل أقصى أو أقل من الأقصى بشكل مستمر فأنه سوف يصاب بالإجهاد وسيصل إلى درجة الحمل الزائد</a:t>
            </a:r>
            <a:endParaRPr lang="ar-IQ" dirty="0">
              <a:latin typeface="Arial" pitchFamily="34" charset="0"/>
              <a:cs typeface="Arial" pitchFamily="34" charset="0"/>
            </a:endParaRPr>
          </a:p>
        </p:txBody>
      </p:sp>
      <p:pic>
        <p:nvPicPr>
          <p:cNvPr id="1026" name="Picture 2" descr="C:\Documents and Settings\Administrator\Desktop\صور رياضية\NBDCAF6770FCATEPCMVCAEZX9KECAHDU8ZYCABKA89QCAFQU32ECASXB15BCAWXNL8FCACDMXSLCACI9M59CA20O2X1CAP9JDOUCAME45C1CACH6OVACAXMW175CAKG1SEPCA3493O7CA92G7YRCA3GYCDI.jpg"/>
          <p:cNvPicPr>
            <a:picLocks noChangeAspect="1" noChangeArrowheads="1"/>
          </p:cNvPicPr>
          <p:nvPr/>
        </p:nvPicPr>
        <p:blipFill>
          <a:blip r:embed="rId2"/>
          <a:srcRect/>
          <a:stretch>
            <a:fillRect/>
          </a:stretch>
        </p:blipFill>
        <p:spPr bwMode="auto">
          <a:xfrm>
            <a:off x="928662" y="3500439"/>
            <a:ext cx="3286148" cy="2286016"/>
          </a:xfrm>
          <a:prstGeom prst="rect">
            <a:avLst/>
          </a:prstGeom>
          <a:noFill/>
        </p:spPr>
      </p:pic>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rgbClr val="F07F09">
                <a:tint val="44500"/>
                <a:satMod val="160000"/>
              </a:srgbClr>
            </a:gs>
            <a:gs pos="100000">
              <a:srgbClr val="F07F09">
                <a:tint val="23500"/>
                <a:satMod val="160000"/>
              </a:srgb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2- 1</a:t>
            </a:r>
          </a:p>
          <a:p>
            <a:endParaRPr lang="ar-IQ" dirty="0"/>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ar-IQ" dirty="0" smtClean="0">
                <a:latin typeface="Arial" pitchFamily="34" charset="0"/>
                <a:cs typeface="Arial" pitchFamily="34" charset="0"/>
              </a:rPr>
              <a:t>نموذج لسعة موجة أحمال بتشكيل 1- 1</a:t>
            </a:r>
            <a:endParaRPr lang="ar-IQ" dirty="0">
              <a:latin typeface="Arial" pitchFamily="34" charset="0"/>
              <a:cs typeface="Arial" pitchFamily="34" charset="0"/>
            </a:endParaRPr>
          </a:p>
        </p:txBody>
      </p:sp>
      <p:graphicFrame>
        <p:nvGraphicFramePr>
          <p:cNvPr id="8" name="عنصر نائب للمحتوى 7"/>
          <p:cNvGraphicFramePr>
            <a:graphicFrameLocks noGrp="1"/>
          </p:cNvGraphicFramePr>
          <p:nvPr>
            <p:ph sz="quarter" idx="2"/>
          </p:nvPr>
        </p:nvGraphicFramePr>
        <p:xfrm>
          <a:off x="500034" y="1447800"/>
          <a:ext cx="4038629" cy="47672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عنصر نائب للمحتوى 6"/>
          <p:cNvGraphicFramePr>
            <a:graphicFrameLocks noGrp="1"/>
          </p:cNvGraphicFramePr>
          <p:nvPr>
            <p:ph sz="quarter" idx="4"/>
          </p:nvPr>
        </p:nvGraphicFramePr>
        <p:xfrm>
          <a:off x="4652963" y="1500174"/>
          <a:ext cx="3930650" cy="471490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to="" calcmode="lin" valueType="num">
                                      <p:cBhvr>
                                        <p:cTn id="7" dur="1" fill="hold"/>
                                        <p:tgtEl>
                                          <p:spTgt spid="7"/>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to="" calcmode="lin" valueType="num">
                                      <p:cBhvr>
                                        <p:cTn id="12" dur="1" fill="hold"/>
                                        <p:tgtEl>
                                          <p:spTgt spid="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7"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0070C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lgn="ctr"/>
            <a:r>
              <a:rPr lang="ar-IQ" dirty="0" smtClean="0">
                <a:latin typeface="Arial" pitchFamily="34" charset="0"/>
                <a:cs typeface="Arial" pitchFamily="34" charset="0"/>
              </a:rPr>
              <a:t>العوامل المؤثرة في استخدام سعات موجات الأحمال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endParaRPr lang="ar-IQ" dirty="0" smtClean="0">
              <a:latin typeface="Arial" pitchFamily="34" charset="0"/>
              <a:cs typeface="Arial" pitchFamily="34" charset="0"/>
            </a:endParaRPr>
          </a:p>
          <a:p>
            <a:r>
              <a:rPr lang="ar-IQ" dirty="0" smtClean="0">
                <a:latin typeface="Arial" pitchFamily="34" charset="0"/>
                <a:cs typeface="Arial" pitchFamily="34" charset="0"/>
              </a:rPr>
              <a:t>نموذج لسعة موجة أحمال بتشكيل  3- 1</a:t>
            </a:r>
          </a:p>
          <a:p>
            <a:endParaRPr lang="ar-IQ" dirty="0"/>
          </a:p>
        </p:txBody>
      </p:sp>
      <p:sp>
        <p:nvSpPr>
          <p:cNvPr id="5" name="عنصر نائب للمحتوى 4"/>
          <p:cNvSpPr>
            <a:spLocks noGrp="1"/>
          </p:cNvSpPr>
          <p:nvPr>
            <p:ph sz="quarter" idx="2"/>
          </p:nvPr>
        </p:nvSpPr>
        <p:spPr>
          <a:xfrm>
            <a:off x="607224" y="1447800"/>
            <a:ext cx="3931920" cy="4410092"/>
          </a:xfrm>
          <a:gradFill>
            <a:gsLst>
              <a:gs pos="0">
                <a:srgbClr val="FF0000"/>
              </a:gs>
              <a:gs pos="50000">
                <a:schemeClr val="accent1">
                  <a:tint val="44500"/>
                  <a:satMod val="160000"/>
                </a:schemeClr>
              </a:gs>
              <a:gs pos="100000">
                <a:schemeClr val="accent1">
                  <a:tint val="23500"/>
                  <a:satMod val="160000"/>
                </a:schemeClr>
              </a:gs>
            </a:gsLst>
            <a:lin ang="5400000" scaled="0"/>
          </a:gradFill>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lgn="justLow"/>
            <a:r>
              <a:rPr lang="ar-IQ" dirty="0" smtClean="0">
                <a:latin typeface="Arial" pitchFamily="34" charset="0"/>
                <a:cs typeface="Arial" pitchFamily="34" charset="0"/>
              </a:rPr>
              <a:t>1- علاقة درجات الأحمال يبعضها وتمثل أ- عند استخدام درجة حمل معينة لا بد من مراعاة درجة الحمل السابقة له مباشرة  ب – عند استخدام شدة حمل متوسطة أو خفيفة فأن الجسم اللاعب يكون متقبلا لأحمال أعلى بعدها .</a:t>
            </a:r>
          </a:p>
          <a:p>
            <a:pPr algn="justLow"/>
            <a:r>
              <a:rPr lang="ar-IQ" dirty="0" smtClean="0">
                <a:latin typeface="Arial" pitchFamily="34" charset="0"/>
                <a:cs typeface="Arial" pitchFamily="34" charset="0"/>
              </a:rPr>
              <a:t>2- علاقة درجات الأحمال بأهدافها ،أي حمل تدريبي يجب أن يكون محدد الهدف فقد يكون الهدف مهاريا أو بدنيا أو خططيا ، القوة العضلية يكون تنميتها بالحمل القصوى ، المهارات الحركية بالحمل المتوسط ، الخطة بالحمل الخفيف </a:t>
            </a:r>
            <a:endParaRPr lang="ar-IQ" dirty="0">
              <a:latin typeface="Arial" pitchFamily="34" charset="0"/>
              <a:cs typeface="Arial" pitchFamily="34" charset="0"/>
            </a:endParaRPr>
          </a:p>
        </p:txBody>
      </p:sp>
      <p:graphicFrame>
        <p:nvGraphicFramePr>
          <p:cNvPr id="7" name="عنصر نائب للمحتوى 6"/>
          <p:cNvGraphicFramePr>
            <a:graphicFrameLocks noGrp="1"/>
          </p:cNvGraphicFramePr>
          <p:nvPr>
            <p:ph sz="quarter" idx="4"/>
          </p:nvPr>
        </p:nvGraphicFramePr>
        <p:xfrm>
          <a:off x="4652963" y="1447800"/>
          <a:ext cx="3930650" cy="441009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Effect transition="in" filter="randombar(horizontal)">
                                      <p:cBhvr>
                                        <p:cTn id="22" dur="500"/>
                                        <p:tgtEl>
                                          <p:spTgt spid="3">
                                            <p:bg/>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5">
                                            <p:bg/>
                                          </p:spTgt>
                                        </p:tgtEl>
                                        <p:attrNameLst>
                                          <p:attrName>style.visibility</p:attrName>
                                        </p:attrNameLst>
                                      </p:cBhvr>
                                      <p:to>
                                        <p:strVal val="visible"/>
                                      </p:to>
                                    </p:set>
                                    <p:animEffect transition="in" filter="barn(inHorizontal)">
                                      <p:cBhvr>
                                        <p:cTn id="32" dur="500"/>
                                        <p:tgtEl>
                                          <p:spTgt spid="5">
                                            <p:bg/>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barn(inHorizontal)">
                                      <p:cBhvr>
                                        <p:cTn id="37" dur="5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barn(inHorizontal)">
                                      <p:cBhvr>
                                        <p:cTn id="4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P spid="5" grpId="0" build="p" animBg="1"/>
      <p:bldGraphic spid="7"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5286388"/>
            <a:ext cx="8183880" cy="748652"/>
          </a:xfrm>
          <a:gradFill>
            <a:gsLst>
              <a:gs pos="0">
                <a:srgbClr val="FFFF00"/>
              </a:gs>
              <a:gs pos="50000">
                <a:schemeClr val="accent1">
                  <a:tint val="44500"/>
                  <a:satMod val="160000"/>
                </a:schemeClr>
              </a:gs>
              <a:gs pos="100000">
                <a:schemeClr val="accent1">
                  <a:tint val="23500"/>
                  <a:satMod val="160000"/>
                </a:schemeClr>
              </a:gs>
            </a:gsLst>
            <a:lin ang="5400000" scaled="0"/>
          </a:gradFill>
        </p:spPr>
        <p:txBody>
          <a:bodyPr>
            <a:normAutofit/>
          </a:bodyPr>
          <a:lstStyle/>
          <a:p>
            <a:pPr algn="ctr"/>
            <a:r>
              <a:rPr lang="ar-IQ"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rPr>
              <a:t>العوامل التي تحدد سعات موجات الأحمال</a:t>
            </a:r>
            <a:endParaRPr lang="ar-IQ"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latin typeface="Arial" pitchFamily="34" charset="0"/>
              <a:cs typeface="Arial" pitchFamily="34" charset="0"/>
            </a:endParaRPr>
          </a:p>
        </p:txBody>
      </p:sp>
      <p:graphicFrame>
        <p:nvGraphicFramePr>
          <p:cNvPr id="10" name="عنصر نائب للمحتوى 9"/>
          <p:cNvGraphicFramePr>
            <a:graphicFrameLocks noGrp="1"/>
          </p:cNvGraphicFramePr>
          <p:nvPr>
            <p:ph idx="1"/>
          </p:nvPr>
        </p:nvGraphicFramePr>
        <p:xfrm>
          <a:off x="503238" y="530225"/>
          <a:ext cx="8183562" cy="4684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pPr algn="ctr"/>
            <a:r>
              <a:rPr lang="ar-IQ" b="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تحديد درجة الحمل التدريبي وتقويمه</a:t>
            </a:r>
            <a:endParaRPr lang="ar-IQ" b="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5" name="عنصر نائب للنص 4"/>
          <p:cNvSpPr>
            <a:spLocks noGrp="1"/>
          </p:cNvSpPr>
          <p:nvPr>
            <p:ph type="body" idx="1"/>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التقديري </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5"/>
          </a:lnRef>
          <a:fillRef idx="2">
            <a:schemeClr val="accent5"/>
          </a:fillRef>
          <a:effectRef idx="1">
            <a:schemeClr val="accent5"/>
          </a:effectRef>
          <a:fontRef idx="minor">
            <a:schemeClr val="dk1"/>
          </a:fontRef>
        </p:style>
        <p:txBody>
          <a:bodyPr/>
          <a:lstStyle/>
          <a:p>
            <a:pPr algn="ctr"/>
            <a:r>
              <a:rPr lang="ar-IQ" dirty="0" smtClean="0">
                <a:latin typeface="Arial" pitchFamily="34" charset="0"/>
                <a:cs typeface="Arial" pitchFamily="34" charset="0"/>
              </a:rPr>
              <a:t>الأسلوب الموضوعي </a:t>
            </a:r>
            <a:endParaRPr lang="ar-IQ" dirty="0">
              <a:latin typeface="Arial" pitchFamily="34" charset="0"/>
              <a:cs typeface="Arial" pitchFamily="34" charset="0"/>
            </a:endParaRPr>
          </a:p>
        </p:txBody>
      </p:sp>
      <p:sp>
        <p:nvSpPr>
          <p:cNvPr id="6" name="عنصر نائب للمحتوى 5"/>
          <p:cNvSpPr>
            <a:spLocks noGrp="1"/>
          </p:cNvSpPr>
          <p:nvPr>
            <p:ph sz="quarter" idx="2"/>
          </p:nvPr>
        </p:nvSpPr>
        <p:spPr>
          <a:xfrm>
            <a:off x="607224" y="1447800"/>
            <a:ext cx="3931920" cy="3910026"/>
          </a:xfrm>
        </p:spPr>
        <p:style>
          <a:lnRef idx="3">
            <a:schemeClr val="lt1"/>
          </a:lnRef>
          <a:fillRef idx="1">
            <a:schemeClr val="accent2"/>
          </a:fillRef>
          <a:effectRef idx="1">
            <a:schemeClr val="accent2"/>
          </a:effectRef>
          <a:fontRef idx="minor">
            <a:schemeClr val="lt1"/>
          </a:fontRef>
        </p:style>
        <p:txBody>
          <a:bodyPr>
            <a:normAutofit fontScale="92500"/>
          </a:bodyPr>
          <a:lstStyle/>
          <a:p>
            <a:pPr algn="justLow"/>
            <a:r>
              <a:rPr lang="ar-IQ" dirty="0" smtClean="0">
                <a:latin typeface="Arial" pitchFamily="34" charset="0"/>
                <a:cs typeface="Arial" pitchFamily="34" charset="0"/>
              </a:rPr>
              <a:t>ويستخدم هذا الأسلوب على مرحلتين </a:t>
            </a:r>
          </a:p>
          <a:p>
            <a:pPr algn="justLow"/>
            <a:r>
              <a:rPr lang="ar-IQ" dirty="0" smtClean="0">
                <a:latin typeface="Arial" pitchFamily="34" charset="0"/>
                <a:cs typeface="Arial" pitchFamily="34" charset="0"/>
              </a:rPr>
              <a:t>1- مرحلة تقدير درجة الحمل المطلوب قبل تنفيذه ( تقدير ضربات القلب ) ويتم متابعة اللاعبين بشكل دوري واعتماد السجلات التراكمية </a:t>
            </a:r>
          </a:p>
          <a:p>
            <a:pPr algn="justLow"/>
            <a:r>
              <a:rPr lang="ar-IQ" dirty="0" smtClean="0">
                <a:latin typeface="Arial" pitchFamily="34" charset="0"/>
                <a:cs typeface="Arial" pitchFamily="34" charset="0"/>
              </a:rPr>
              <a:t>2- مرحلة تقدير درجة الحمل المطلوب بعد تنفيذه وتعتمد هذه المرحلة على مؤشرين هما الملاحظة الموضوعية من قبل المدرب وتقرير اللاعب ذاته . </a:t>
            </a:r>
            <a:endParaRPr lang="ar-IQ" dirty="0">
              <a:latin typeface="Arial" pitchFamily="34" charset="0"/>
              <a:cs typeface="Arial" pitchFamily="34" charset="0"/>
            </a:endParaRPr>
          </a:p>
        </p:txBody>
      </p:sp>
      <p:sp>
        <p:nvSpPr>
          <p:cNvPr id="8" name="عنصر نائب للمحتوى 7"/>
          <p:cNvSpPr>
            <a:spLocks noGrp="1"/>
          </p:cNvSpPr>
          <p:nvPr>
            <p:ph sz="quarter" idx="4"/>
          </p:nvPr>
        </p:nvSpPr>
        <p:spPr>
          <a:xfrm>
            <a:off x="4652169" y="1447800"/>
            <a:ext cx="3931920" cy="3910026"/>
          </a:xfrm>
        </p:spPr>
        <p:style>
          <a:lnRef idx="1">
            <a:schemeClr val="accent6"/>
          </a:lnRef>
          <a:fillRef idx="2">
            <a:schemeClr val="accent6"/>
          </a:fillRef>
          <a:effectRef idx="1">
            <a:schemeClr val="accent6"/>
          </a:effectRef>
          <a:fontRef idx="minor">
            <a:schemeClr val="dk1"/>
          </a:fontRef>
        </p:style>
        <p:txBody>
          <a:bodyPr>
            <a:normAutofit/>
          </a:bodyPr>
          <a:lstStyle/>
          <a:p>
            <a:pPr algn="justLow"/>
            <a:r>
              <a:rPr lang="ar-IQ" dirty="0" smtClean="0">
                <a:latin typeface="Arial" pitchFamily="34" charset="0"/>
                <a:cs typeface="Arial" pitchFamily="34" charset="0"/>
              </a:rPr>
              <a:t>هذا الأسلوب هو الأكثر دقة في تحديد وتقويم درجة حمل التدريب </a:t>
            </a:r>
          </a:p>
          <a:p>
            <a:pPr algn="justLow"/>
            <a:r>
              <a:rPr lang="ar-IQ" dirty="0" smtClean="0">
                <a:latin typeface="Arial" pitchFamily="34" charset="0"/>
                <a:cs typeface="Arial" pitchFamily="34" charset="0"/>
              </a:rPr>
              <a:t>يستخدم في هذا الأسلوب الأجهزة العلمية وتستخدم التقنين والموضوعية </a:t>
            </a:r>
          </a:p>
          <a:p>
            <a:pPr algn="justLow"/>
            <a:r>
              <a:rPr lang="ar-IQ" dirty="0" smtClean="0">
                <a:latin typeface="Arial" pitchFamily="34" charset="0"/>
                <a:cs typeface="Arial" pitchFamily="34" charset="0"/>
              </a:rPr>
              <a:t>تعتمد أجهزة القياس المعبرة </a:t>
            </a:r>
          </a:p>
          <a:p>
            <a:pPr algn="justLow"/>
            <a:r>
              <a:rPr lang="ar-IQ" dirty="0" smtClean="0">
                <a:latin typeface="Arial" pitchFamily="34" charset="0"/>
                <a:cs typeface="Arial" pitchFamily="34" charset="0"/>
              </a:rPr>
              <a:t>قلة مستخدميها نظرا لارتفاع ثمن أجهزة القياس </a:t>
            </a:r>
            <a:endParaRPr lang="ar-IQ" dirty="0">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7" name="عنوان 6"/>
          <p:cNvSpPr>
            <a:spLocks noGrp="1"/>
          </p:cNvSpPr>
          <p:nvPr>
            <p:ph type="title"/>
          </p:nvPr>
        </p:nvSpPr>
        <p:spPr>
          <a:xfrm>
            <a:off x="502920" y="4742470"/>
            <a:ext cx="8183880" cy="1051560"/>
          </a:xfrm>
          <a:solidFill>
            <a:schemeClr val="bg1"/>
          </a:solidFill>
        </p:spPr>
        <p:txBody>
          <a:bodyPr>
            <a:normAutofit/>
          </a:bodyPr>
          <a:lstStyle/>
          <a:p>
            <a:pPr algn="ctr"/>
            <a:r>
              <a:rPr lang="ar-IQ" sz="2800" dirty="0" smtClean="0">
                <a:solidFill>
                  <a:srgbClr val="FF0000"/>
                </a:solidFill>
                <a:latin typeface="Arial" pitchFamily="34" charset="0"/>
                <a:cs typeface="Arial" pitchFamily="34" charset="0"/>
              </a:rPr>
              <a:t>جدول يوضح تقدير حمل التدريب من خلال المؤشرات الفسيولوجية التي تظهر على اللاعب خلال تنفيذ أحمال التدريب </a:t>
            </a:r>
            <a:endParaRPr lang="ar-IQ" sz="2800" dirty="0">
              <a:solidFill>
                <a:srgbClr val="FF0000"/>
              </a:solidFill>
              <a:latin typeface="Arial" pitchFamily="34" charset="0"/>
              <a:cs typeface="Arial" pitchFamily="34" charset="0"/>
            </a:endParaRPr>
          </a:p>
        </p:txBody>
      </p:sp>
      <p:graphicFrame>
        <p:nvGraphicFramePr>
          <p:cNvPr id="9" name="عنصر نائب للمحتوى 8"/>
          <p:cNvGraphicFramePr>
            <a:graphicFrameLocks noGrp="1"/>
          </p:cNvGraphicFramePr>
          <p:nvPr>
            <p:ph idx="1"/>
          </p:nvPr>
        </p:nvGraphicFramePr>
        <p:xfrm>
          <a:off x="503236" y="741052"/>
          <a:ext cx="8183564" cy="3688080"/>
        </p:xfrm>
        <a:graphic>
          <a:graphicData uri="http://schemas.openxmlformats.org/drawingml/2006/table">
            <a:tbl>
              <a:tblPr rtl="1" firstRow="1" bandRow="1">
                <a:tableStyleId>{E8B1032C-EA38-4F05-BA0D-38AFFFC7BED3}</a:tableStyleId>
              </a:tblPr>
              <a:tblGrid>
                <a:gridCol w="2045891"/>
                <a:gridCol w="2045891"/>
                <a:gridCol w="2045891"/>
                <a:gridCol w="2045891"/>
              </a:tblGrid>
              <a:tr h="370840">
                <a:tc rowSpan="2">
                  <a:txBody>
                    <a:bodyPr/>
                    <a:lstStyle/>
                    <a:p>
                      <a:pPr algn="ctr" rtl="1"/>
                      <a:r>
                        <a:rPr lang="ar-IQ" sz="2000"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gridSpan="3">
                  <a:txBody>
                    <a:bodyPr/>
                    <a:lstStyle/>
                    <a:p>
                      <a:pPr algn="ctr" rtl="1"/>
                      <a:r>
                        <a:rPr lang="ar-IQ" sz="2000" dirty="0" smtClean="0">
                          <a:latin typeface="Arial" pitchFamily="34" charset="0"/>
                          <a:cs typeface="Arial" pitchFamily="34" charset="0"/>
                        </a:rPr>
                        <a:t>المؤشرات الفسيولوجية لدرجة الحمل </a:t>
                      </a:r>
                      <a:endParaRPr lang="ar-IQ" sz="2000" b="1" dirty="0">
                        <a:latin typeface="Arial" pitchFamily="34" charset="0"/>
                        <a:cs typeface="Arial" pitchFamily="34" charset="0"/>
                      </a:endParaRPr>
                    </a:p>
                  </a:txBody>
                  <a:tcPr>
                    <a:gradFill>
                      <a:gsLst>
                        <a:gs pos="0">
                          <a:srgbClr val="CCCCFF"/>
                        </a:gs>
                        <a:gs pos="17999">
                          <a:srgbClr val="99CCFF"/>
                        </a:gs>
                        <a:gs pos="36000">
                          <a:srgbClr val="9966FF"/>
                        </a:gs>
                        <a:gs pos="61000">
                          <a:srgbClr val="CC99FF"/>
                        </a:gs>
                        <a:gs pos="82001">
                          <a:srgbClr val="99CCFF"/>
                        </a:gs>
                        <a:gs pos="100000">
                          <a:srgbClr val="CCCCFF"/>
                        </a:gs>
                      </a:gsLst>
                      <a:lin ang="5400000" scaled="0"/>
                    </a:gradFill>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sz="2000" b="1" dirty="0" smtClean="0">
                          <a:latin typeface="Arial" pitchFamily="34" charset="0"/>
                          <a:cs typeface="Arial" pitchFamily="34" charset="0"/>
                        </a:rPr>
                        <a:t>عدد ضربات</a:t>
                      </a:r>
                      <a:r>
                        <a:rPr lang="ar-IQ" sz="2000" b="1" baseline="0" dirty="0" smtClean="0">
                          <a:latin typeface="Arial" pitchFamily="34" charset="0"/>
                          <a:cs typeface="Arial" pitchFamily="34" charset="0"/>
                        </a:rPr>
                        <a:t> القلب في الدقيقة</a:t>
                      </a:r>
                      <a:endParaRPr lang="ar-IQ" sz="2000" b="1" dirty="0">
                        <a:latin typeface="Arial" pitchFamily="34" charset="0"/>
                        <a:cs typeface="Arial" pitchFamily="34" charset="0"/>
                      </a:endParaRPr>
                    </a:p>
                  </a:txBody>
                  <a:tcPr>
                    <a:solidFill>
                      <a:schemeClr val="accent4">
                        <a:lumMod val="20000"/>
                        <a:lumOff val="80000"/>
                        <a:alpha val="31000"/>
                      </a:schemeClr>
                    </a:solidFill>
                  </a:tcPr>
                </a:tc>
                <a:tc>
                  <a:txBody>
                    <a:bodyPr/>
                    <a:lstStyle/>
                    <a:p>
                      <a:pPr rtl="1"/>
                      <a:r>
                        <a:rPr lang="ar-IQ" sz="2000" b="1" dirty="0" smtClean="0">
                          <a:latin typeface="Arial" pitchFamily="34" charset="0"/>
                          <a:cs typeface="Arial" pitchFamily="34" charset="0"/>
                        </a:rPr>
                        <a:t>عدد مرات تكرار التنفس </a:t>
                      </a:r>
                      <a:endParaRPr lang="ar-IQ" sz="2000" b="1" dirty="0">
                        <a:latin typeface="Arial" pitchFamily="34" charset="0"/>
                        <a:cs typeface="Arial" pitchFamily="34" charset="0"/>
                      </a:endParaRPr>
                    </a:p>
                  </a:txBody>
                  <a:tcPr>
                    <a:solidFill>
                      <a:schemeClr val="accent3">
                        <a:lumMod val="40000"/>
                        <a:lumOff val="60000"/>
                        <a:alpha val="31000"/>
                      </a:schemeClr>
                    </a:solidFill>
                  </a:tcPr>
                </a:tc>
                <a:tc>
                  <a:txBody>
                    <a:bodyPr/>
                    <a:lstStyle/>
                    <a:p>
                      <a:pPr rtl="1"/>
                      <a:r>
                        <a:rPr lang="ar-IQ" sz="2000" b="1" dirty="0" smtClean="0">
                          <a:latin typeface="Arial" pitchFamily="34" charset="0"/>
                          <a:cs typeface="Arial" pitchFamily="34" charset="0"/>
                        </a:rPr>
                        <a:t>لون البشرة ( الجلد )</a:t>
                      </a:r>
                      <a:endParaRPr lang="ar-IQ" sz="2000" b="1" dirty="0">
                        <a:latin typeface="Arial" pitchFamily="34" charset="0"/>
                        <a:cs typeface="Arial" pitchFamily="34" charset="0"/>
                      </a:endParaRPr>
                    </a:p>
                  </a:txBody>
                  <a:tcPr>
                    <a:solidFill>
                      <a:schemeClr val="accent1">
                        <a:lumMod val="60000"/>
                        <a:lumOff val="40000"/>
                        <a:alpha val="91000"/>
                      </a:schemeClr>
                    </a:solidFill>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solidFill>
                      <a:srgbClr val="C00000"/>
                    </a:solidFill>
                  </a:tcPr>
                </a:tc>
                <a:tc>
                  <a:txBody>
                    <a:bodyPr/>
                    <a:lstStyle/>
                    <a:p>
                      <a:pPr rtl="1"/>
                      <a:r>
                        <a:rPr lang="ar-IQ" sz="2000" b="1" dirty="0" smtClean="0">
                          <a:latin typeface="Arial" pitchFamily="34" charset="0"/>
                          <a:cs typeface="Arial" pitchFamily="34" charset="0"/>
                        </a:rPr>
                        <a:t>أعلى من 180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أقصى سرعة لتكرار مرات التنفس</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 جدا</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solidFill>
                      <a:srgbClr val="FF0000"/>
                    </a:solidFill>
                  </a:tcPr>
                </a:tc>
                <a:tc>
                  <a:txBody>
                    <a:bodyPr/>
                    <a:lstStyle/>
                    <a:p>
                      <a:pPr rtl="1"/>
                      <a:r>
                        <a:rPr lang="ar-IQ" sz="2000" b="1" dirty="0" smtClean="0">
                          <a:latin typeface="Arial" pitchFamily="34" charset="0"/>
                          <a:cs typeface="Arial" pitchFamily="34" charset="0"/>
                        </a:rPr>
                        <a:t>180:160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سريع</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شديد</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solidFill>
                      <a:schemeClr val="accent2">
                        <a:lumMod val="60000"/>
                        <a:lumOff val="40000"/>
                      </a:schemeClr>
                    </a:solidFill>
                  </a:tcPr>
                </a:tc>
                <a:tc>
                  <a:txBody>
                    <a:bodyPr/>
                    <a:lstStyle/>
                    <a:p>
                      <a:pPr rtl="1"/>
                      <a:r>
                        <a:rPr lang="ar-IQ" sz="2000" b="1" dirty="0" smtClean="0">
                          <a:latin typeface="Arial" pitchFamily="34" charset="0"/>
                          <a:cs typeface="Arial" pitchFamily="34" charset="0"/>
                        </a:rPr>
                        <a:t>160:</a:t>
                      </a:r>
                      <a:r>
                        <a:rPr lang="ar-IQ" sz="2000" b="1" baseline="0" dirty="0" smtClean="0">
                          <a:latin typeface="Arial" pitchFamily="34" charset="0"/>
                          <a:cs typeface="Arial" pitchFamily="34" charset="0"/>
                        </a:rPr>
                        <a:t> 140 ض/د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متوسط السرعة</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متوسط</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solidFill>
                      <a:schemeClr val="accent2">
                        <a:lumMod val="40000"/>
                        <a:lumOff val="60000"/>
                      </a:schemeClr>
                    </a:solidFill>
                  </a:tcPr>
                </a:tc>
                <a:tc>
                  <a:txBody>
                    <a:bodyPr/>
                    <a:lstStyle/>
                    <a:p>
                      <a:pPr rtl="1"/>
                      <a:r>
                        <a:rPr lang="ar-IQ" sz="2000" b="1" dirty="0" smtClean="0">
                          <a:latin typeface="Arial" pitchFamily="34" charset="0"/>
                          <a:cs typeface="Arial" pitchFamily="34" charset="0"/>
                        </a:rPr>
                        <a:t>120:140 ض /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أقل من المتوسط </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احمرار خفيف</a:t>
                      </a:r>
                      <a:endParaRPr lang="ar-IQ" sz="2000"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solidFill>
                      <a:schemeClr val="accent2">
                        <a:lumMod val="20000"/>
                        <a:lumOff val="80000"/>
                      </a:schemeClr>
                    </a:solidFill>
                  </a:tcPr>
                </a:tc>
                <a:tc>
                  <a:txBody>
                    <a:bodyPr/>
                    <a:lstStyle/>
                    <a:p>
                      <a:pPr rtl="1"/>
                      <a:r>
                        <a:rPr lang="ar-IQ" sz="2000" b="1" dirty="0" smtClean="0">
                          <a:latin typeface="Arial" pitchFamily="34" charset="0"/>
                          <a:cs typeface="Arial" pitchFamily="34" charset="0"/>
                        </a:rPr>
                        <a:t>أقل من 120 ض/ د</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تكرار أعلى من المعدل الطبيعي</a:t>
                      </a:r>
                      <a:endParaRPr lang="ar-IQ" sz="2000" b="1" dirty="0">
                        <a:latin typeface="Arial" pitchFamily="34" charset="0"/>
                        <a:cs typeface="Arial" pitchFamily="34" charset="0"/>
                      </a:endParaRPr>
                    </a:p>
                  </a:txBody>
                  <a:tcPr/>
                </a:tc>
                <a:tc>
                  <a:txBody>
                    <a:bodyPr/>
                    <a:lstStyle/>
                    <a:p>
                      <a:pPr rtl="1"/>
                      <a:r>
                        <a:rPr lang="ar-IQ" sz="2000" b="1" dirty="0" smtClean="0">
                          <a:latin typeface="Arial" pitchFamily="34" charset="0"/>
                          <a:cs typeface="Arial" pitchFamily="34" charset="0"/>
                        </a:rPr>
                        <a:t>لا احمرار</a:t>
                      </a:r>
                      <a:endParaRPr lang="ar-IQ" sz="2000" b="1" dirty="0">
                        <a:latin typeface="Arial" pitchFamily="34" charset="0"/>
                        <a:cs typeface="Arial" pitchFamily="34" charset="0"/>
                      </a:endParaRPr>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chor="ctr">
            <a:noAutofit/>
          </a:bodyPr>
          <a:lstStyle/>
          <a:p>
            <a:pPr algn="ctr"/>
            <a:r>
              <a:rPr lang="ar-IQ" sz="2800" b="0" dirty="0" smtClean="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rPr>
              <a:t>جدول يوضح تقدير درجة حمل التدريب من خلال المؤشرات النفسية التي تظهر على اللاعب خلال تنفيذ أحمال التدريب</a:t>
            </a:r>
            <a:endParaRPr lang="ar-IQ" sz="2800" b="0" dirty="0">
              <a:ln w="18415" cmpd="sng">
                <a:solidFill>
                  <a:srgbClr val="FFFFFF"/>
                </a:solidFill>
                <a:prstDash val="solid"/>
              </a:ln>
              <a:solidFill>
                <a:srgbClr val="FFFFFF"/>
              </a:solidFill>
              <a:effectLst>
                <a:glow rad="139700">
                  <a:schemeClr val="accent5">
                    <a:satMod val="175000"/>
                    <a:alpha val="40000"/>
                  </a:schemeClr>
                </a:glow>
                <a:outerShdw blurRad="63500" dir="3600000" algn="tl" rotWithShape="0">
                  <a:srgbClr val="000000">
                    <a:alpha val="70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40" y="530225"/>
          <a:ext cx="8183560" cy="4241800"/>
        </p:xfrm>
        <a:graphic>
          <a:graphicData uri="http://schemas.openxmlformats.org/drawingml/2006/table">
            <a:tbl>
              <a:tblPr rtl="1" firstRow="1" bandRow="1">
                <a:tableStyleId>{21E4AEA4-8DFA-4A89-87EB-49C32662AFE0}</a:tableStyleId>
              </a:tblPr>
              <a:tblGrid>
                <a:gridCol w="1636712"/>
                <a:gridCol w="1636712"/>
                <a:gridCol w="1636712"/>
                <a:gridCol w="1636712"/>
                <a:gridCol w="1636712"/>
              </a:tblGrid>
              <a:tr h="370840">
                <a:tc rowSpan="2">
                  <a:txBody>
                    <a:bodyPr/>
                    <a:lstStyle/>
                    <a:p>
                      <a:pPr algn="ctr" rtl="1"/>
                      <a:r>
                        <a:rPr lang="ar-IQ" sz="2000" b="1" dirty="0" smtClean="0">
                          <a:latin typeface="Arial" pitchFamily="34" charset="0"/>
                          <a:cs typeface="Arial" pitchFamily="34" charset="0"/>
                        </a:rPr>
                        <a:t>درجة الحمل المستخدمة </a:t>
                      </a:r>
                      <a:endParaRPr lang="ar-IQ" sz="2000" b="1" dirty="0">
                        <a:latin typeface="Arial" pitchFamily="34" charset="0"/>
                        <a:cs typeface="Arial" pitchFamily="34" charset="0"/>
                      </a:endParaRPr>
                    </a:p>
                  </a:txBody>
                  <a:tcPr anchor="ctr"/>
                </a:tc>
                <a:tc gridSpan="4">
                  <a:txBody>
                    <a:bodyPr/>
                    <a:lstStyle/>
                    <a:p>
                      <a:pPr algn="ctr" rtl="1"/>
                      <a:r>
                        <a:rPr lang="ar-IQ" b="1" dirty="0" smtClean="0">
                          <a:latin typeface="Arial" pitchFamily="34" charset="0"/>
                          <a:cs typeface="Arial" pitchFamily="34" charset="0"/>
                        </a:rPr>
                        <a:t>المؤشرات النفسية لدرجة</a:t>
                      </a:r>
                      <a:r>
                        <a:rPr lang="ar-IQ" b="1" baseline="0" dirty="0" smtClean="0">
                          <a:latin typeface="Arial" pitchFamily="34" charset="0"/>
                          <a:cs typeface="Arial" pitchFamily="34" charset="0"/>
                        </a:rPr>
                        <a:t> الحمل </a:t>
                      </a:r>
                      <a:endParaRPr lang="ar-IQ" b="1" dirty="0">
                        <a:latin typeface="Arial" pitchFamily="34" charset="0"/>
                        <a:cs typeface="Arial" pitchFamily="34" charset="0"/>
                      </a:endParaRPr>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r>
              <a:tr h="370840">
                <a:tc vMerge="1">
                  <a:txBody>
                    <a:bodyPr/>
                    <a:lstStyle/>
                    <a:p>
                      <a:pPr rtl="1"/>
                      <a:endParaRPr lang="ar-IQ"/>
                    </a:p>
                  </a:txBody>
                  <a:tcPr/>
                </a:tc>
                <a:tc>
                  <a:txBody>
                    <a:bodyPr/>
                    <a:lstStyle/>
                    <a:p>
                      <a:pPr rtl="1"/>
                      <a:r>
                        <a:rPr lang="ar-IQ" b="1" dirty="0" smtClean="0">
                          <a:latin typeface="Arial" pitchFamily="34" charset="0"/>
                          <a:cs typeface="Arial" pitchFamily="34" charset="0"/>
                        </a:rPr>
                        <a:t>تعبيرات الوجه</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الإشارات</a:t>
                      </a:r>
                      <a:r>
                        <a:rPr lang="ar-IQ" b="1" baseline="0" dirty="0" smtClean="0">
                          <a:latin typeface="Arial" pitchFamily="34" charset="0"/>
                          <a:cs typeface="Arial" pitchFamily="34" charset="0"/>
                        </a:rPr>
                        <a:t> والألفاظ </a:t>
                      </a:r>
                      <a:r>
                        <a:rPr lang="ar-IQ" b="1" baseline="0" dirty="0" err="1" smtClean="0">
                          <a:latin typeface="Arial" pitchFamily="34" charset="0"/>
                          <a:cs typeface="Arial" pitchFamily="34" charset="0"/>
                        </a:rPr>
                        <a:t>و</a:t>
                      </a:r>
                      <a:r>
                        <a:rPr lang="ar-IQ" b="1" baseline="0" dirty="0" smtClean="0">
                          <a:latin typeface="Arial" pitchFamily="34" charset="0"/>
                          <a:cs typeface="Arial" pitchFamily="34" charset="0"/>
                        </a:rPr>
                        <a:t> الإيماءات</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القابلية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التركيز العام</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درجة الحمل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 عن إرهاق شديد جدا</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عفوية تكاد تكون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شديدة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أعلى درجة تركيز قد ينقصها الدقة تنخفض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الأقل من الأقصى</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الإرهاق</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قد تصدر عفوية لا 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للاستثارة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عالية تستمر بعد الأداء</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الحمل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تعبر عن التعب</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قابلية جزئية للاستثارة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تتسم بالدقة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أقل من المتوسط</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تكاد تكون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 </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r h="370840">
                <a:tc>
                  <a:txBody>
                    <a:bodyPr/>
                    <a:lstStyle/>
                    <a:p>
                      <a:pPr rtl="1"/>
                      <a:r>
                        <a:rPr lang="ar-IQ" sz="2000" b="1" dirty="0" smtClean="0">
                          <a:latin typeface="Arial" pitchFamily="34" charset="0"/>
                          <a:cs typeface="Arial" pitchFamily="34" charset="0"/>
                        </a:rPr>
                        <a:t>الراحة الايجابية</a:t>
                      </a:r>
                      <a:endParaRPr lang="ar-IQ" sz="2000"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تعبيرات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شعورية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استثارة طبيعية</a:t>
                      </a:r>
                      <a:endParaRPr lang="ar-IQ" b="1" dirty="0">
                        <a:latin typeface="Arial" pitchFamily="34" charset="0"/>
                        <a:cs typeface="Arial" pitchFamily="34" charset="0"/>
                      </a:endParaRPr>
                    </a:p>
                  </a:txBody>
                  <a:tcPr/>
                </a:tc>
                <a:tc>
                  <a:txBody>
                    <a:bodyPr/>
                    <a:lstStyle/>
                    <a:p>
                      <a:pPr rtl="1"/>
                      <a:r>
                        <a:rPr lang="ar-IQ" b="1" dirty="0" smtClean="0">
                          <a:latin typeface="Arial" pitchFamily="34" charset="0"/>
                          <a:cs typeface="Arial" pitchFamily="34" charset="0"/>
                        </a:rPr>
                        <a:t>درجة تركيز طبيعية</a:t>
                      </a:r>
                      <a:endParaRPr lang="ar-IQ" b="1" dirty="0">
                        <a:latin typeface="Arial" pitchFamily="34" charset="0"/>
                        <a:cs typeface="Arial" pitchFamily="34" charset="0"/>
                      </a:endParaRPr>
                    </a:p>
                  </a:txBody>
                  <a:tcPr/>
                </a:tc>
              </a:tr>
            </a:tbl>
          </a:graphicData>
        </a:graphic>
      </p:graphicFrame>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931920" cy="5684730"/>
          </a:xfrm>
        </p:spPr>
        <p:txBody>
          <a:bodyPr>
            <a:noAutofit/>
          </a:bodyPr>
          <a:lstStyle/>
          <a:p>
            <a:pPr algn="just"/>
            <a:r>
              <a:rPr lang="ar-IQ" sz="2400" b="1" dirty="0" smtClean="0">
                <a:solidFill>
                  <a:srgbClr val="FF0000"/>
                </a:solidFill>
                <a:latin typeface="Arial" pitchFamily="34" charset="0"/>
                <a:cs typeface="Arial" pitchFamily="34" charset="0"/>
              </a:rPr>
              <a:t>أنواع حمل التدريب </a:t>
            </a:r>
          </a:p>
          <a:p>
            <a:pPr algn="just"/>
            <a:r>
              <a:rPr lang="ar-IQ" sz="2400" dirty="0" smtClean="0">
                <a:latin typeface="Arial" pitchFamily="34" charset="0"/>
                <a:cs typeface="Arial" pitchFamily="34" charset="0"/>
              </a:rPr>
              <a:t>1- التدريب الخارجي : كل التمرينات المقدمة التي ينفذها الفرد الرياضي والتي يتم تنفيذها أيا كان الهدف منها .</a:t>
            </a:r>
          </a:p>
          <a:p>
            <a:pPr algn="just"/>
            <a:r>
              <a:rPr lang="ar-IQ" sz="2400" dirty="0" smtClean="0">
                <a:latin typeface="Arial" pitchFamily="34" charset="0"/>
                <a:cs typeface="Arial" pitchFamily="34" charset="0"/>
              </a:rPr>
              <a:t>2- التدريب الداخلي : التأثير الناتج من الحمل الخارجي على كافة الأجهزة الوظيفية لجسم الرياضي وما ينتج عن استجابة داخل الجسم نتيجة الحمل الخارجي ويمكن قياسه من خلال التغيرات الحادثة في الأجهزة الوظيفية المختلفة </a:t>
            </a:r>
            <a:endParaRPr lang="ar-IQ" sz="2400"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71480"/>
            <a:ext cx="3931920" cy="4389120"/>
          </a:xfrm>
          <a:solidFill>
            <a:schemeClr val="bg1"/>
          </a:solidFill>
        </p:spPr>
        <p:txBody>
          <a:bodyPr>
            <a:normAutofit/>
          </a:bodyPr>
          <a:lstStyle/>
          <a:p>
            <a:pPr algn="justLow"/>
            <a:r>
              <a:rPr lang="ar-IQ" b="1" dirty="0" smtClean="0">
                <a:solidFill>
                  <a:srgbClr val="FF0000"/>
                </a:solidFill>
                <a:latin typeface="Arial" pitchFamily="34" charset="0"/>
                <a:cs typeface="Arial" pitchFamily="34" charset="0"/>
              </a:rPr>
              <a:t>تعريف حمل التدريب </a:t>
            </a:r>
            <a:r>
              <a:rPr lang="ar-IQ" dirty="0" smtClean="0">
                <a:latin typeface="Arial" pitchFamily="34" charset="0"/>
                <a:cs typeface="Arial" pitchFamily="34" charset="0"/>
              </a:rPr>
              <a:t>: هو العبء أو المجهود البدني والعصبي المسلط على أجهزة الرياضي المختلفة مثل الجهاز العصبي والدوري والتنفسي والعضلي لداء الفعالية أو اللعبة المقصودة </a:t>
            </a:r>
            <a:endParaRPr lang="ar-IQ" dirty="0">
              <a:latin typeface="Arial" pitchFamily="34" charset="0"/>
              <a:cs typeface="Arial" pitchFamily="34" charset="0"/>
            </a:endParaRPr>
          </a:p>
        </p:txBody>
      </p:sp>
      <p:pic>
        <p:nvPicPr>
          <p:cNvPr id="1026" name="Picture 2" descr="C:\Documents and Settings\Administrator\Desktop\صور رياضية\8NOCAQZP196CAHM1KYQCA1X4W2VCA5YHA2HCA2BTG4ZCAVZV6LECAGOI920CATVO5MSCAQLU2JJCA97NYW3CAUB8ZNCCAC7TABUCAMDPQ71CATONVCFCANJWM61CAEP7O2ZCAI22HCUCAFFCKBICA6R20LR.jpg"/>
          <p:cNvPicPr>
            <a:picLocks noChangeAspect="1" noChangeArrowheads="1"/>
          </p:cNvPicPr>
          <p:nvPr/>
        </p:nvPicPr>
        <p:blipFill>
          <a:blip r:embed="rId2"/>
          <a:srcRect/>
          <a:stretch>
            <a:fillRect/>
          </a:stretch>
        </p:blipFill>
        <p:spPr bwMode="auto">
          <a:xfrm>
            <a:off x="4929190" y="3500438"/>
            <a:ext cx="2714644" cy="257176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ox(in)">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in)">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a:xfrm>
            <a:off x="4652169" y="579438"/>
            <a:ext cx="3848921" cy="777860"/>
          </a:xfrm>
          <a:gradFill>
            <a:gsLst>
              <a:gs pos="0">
                <a:srgbClr val="FFF200"/>
              </a:gs>
              <a:gs pos="45000">
                <a:srgbClr val="FF7A00"/>
              </a:gs>
              <a:gs pos="70000">
                <a:srgbClr val="FF0300"/>
              </a:gs>
              <a:gs pos="100000">
                <a:srgbClr val="4D0808"/>
              </a:gs>
            </a:gsLst>
            <a:lin ang="5400000" scaled="0"/>
          </a:gradFill>
        </p:spPr>
        <p:txBody>
          <a:bodyPr/>
          <a:lstStyle/>
          <a:p>
            <a:pPr algn="ctr"/>
            <a:r>
              <a:rPr lang="ar-IQ" dirty="0" smtClean="0">
                <a:solidFill>
                  <a:srgbClr val="002060"/>
                </a:solidFill>
                <a:latin typeface="Arial" pitchFamily="34" charset="0"/>
                <a:cs typeface="Arial" pitchFamily="34" charset="0"/>
              </a:rPr>
              <a:t>حمل التدريب الزائد </a:t>
            </a:r>
            <a:endParaRPr lang="ar-IQ" dirty="0">
              <a:solidFill>
                <a:srgbClr val="002060"/>
              </a:solidFill>
              <a:latin typeface="Arial" pitchFamily="34" charset="0"/>
              <a:cs typeface="Arial" pitchFamily="34" charset="0"/>
            </a:endParaRPr>
          </a:p>
        </p:txBody>
      </p:sp>
      <p:sp>
        <p:nvSpPr>
          <p:cNvPr id="6" name="عنصر نائب للمحتوى 5"/>
          <p:cNvSpPr>
            <a:spLocks noGrp="1"/>
          </p:cNvSpPr>
          <p:nvPr>
            <p:ph sz="quarter" idx="4"/>
          </p:nvPr>
        </p:nvSpPr>
        <p:spPr>
          <a:xfrm>
            <a:off x="4652169" y="1428736"/>
            <a:ext cx="3848921" cy="3509024"/>
          </a:xfrm>
          <a:gradFill>
            <a:gsLst>
              <a:gs pos="0">
                <a:srgbClr val="D6B19C"/>
              </a:gs>
              <a:gs pos="30000">
                <a:srgbClr val="D49E6C"/>
              </a:gs>
              <a:gs pos="70000">
                <a:srgbClr val="A65528"/>
              </a:gs>
              <a:gs pos="100000">
                <a:srgbClr val="663012"/>
              </a:gs>
            </a:gsLst>
            <a:lin ang="5400000" scaled="0"/>
          </a:gradFill>
        </p:spPr>
        <p:txBody>
          <a:bodyPr/>
          <a:lstStyle/>
          <a:p>
            <a:pPr algn="justLow"/>
            <a:r>
              <a:rPr lang="ar-IQ" dirty="0" smtClean="0">
                <a:latin typeface="Arial" pitchFamily="34" charset="0"/>
                <a:cs typeface="Arial" pitchFamily="34" charset="0"/>
              </a:rPr>
              <a:t>تتطلب ظاهرة التكيف ضبط شدة وحجم الاثارة مع متابعة وحدات تدريبية جديدة في مرحلة الإصلاح غير المستوفاة ينتج عن ذلك ظاهرة الحمل الزائد التي ترتبط بهبوط المستوى الوظيفي ويعوق الانجاز </a:t>
            </a:r>
            <a:endParaRPr lang="ar-IQ" dirty="0">
              <a:latin typeface="Arial" pitchFamily="34" charset="0"/>
              <a:cs typeface="Arial" pitchFamily="34" charset="0"/>
            </a:endParaRPr>
          </a:p>
        </p:txBody>
      </p:sp>
      <p:cxnSp>
        <p:nvCxnSpPr>
          <p:cNvPr id="8" name="رابط مستقيم 7"/>
          <p:cNvCxnSpPr/>
          <p:nvPr/>
        </p:nvCxnSpPr>
        <p:spPr>
          <a:xfrm rot="5400000">
            <a:off x="-285387" y="2857099"/>
            <a:ext cx="257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a:off x="1000100" y="1928802"/>
            <a:ext cx="228601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كسهم مستقيم 14"/>
          <p:cNvCxnSpPr>
            <a:endCxn id="23" idx="3"/>
          </p:cNvCxnSpPr>
          <p:nvPr/>
        </p:nvCxnSpPr>
        <p:spPr>
          <a:xfrm>
            <a:off x="1000100" y="1928802"/>
            <a:ext cx="1676111" cy="11072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مخطط انسيابي: محطة طرفية 16"/>
          <p:cNvSpPr/>
          <p:nvPr/>
        </p:nvSpPr>
        <p:spPr>
          <a:xfrm>
            <a:off x="107153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8" name="مخطط انسيابي: محطة طرفية 17"/>
          <p:cNvSpPr/>
          <p:nvPr/>
        </p:nvSpPr>
        <p:spPr>
          <a:xfrm>
            <a:off x="178591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مخطط انسيابي: محطة طرفية 18"/>
          <p:cNvSpPr/>
          <p:nvPr/>
        </p:nvSpPr>
        <p:spPr>
          <a:xfrm>
            <a:off x="2500298" y="1857364"/>
            <a:ext cx="285752" cy="71438"/>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مربع نص 19"/>
          <p:cNvSpPr txBox="1"/>
          <p:nvPr/>
        </p:nvSpPr>
        <p:spPr>
          <a:xfrm>
            <a:off x="928662" y="2000240"/>
            <a:ext cx="461665" cy="2214578"/>
          </a:xfrm>
          <a:prstGeom prst="rect">
            <a:avLst/>
          </a:prstGeom>
          <a:noFill/>
        </p:spPr>
        <p:txBody>
          <a:bodyPr vert="vert270" wrap="square" rtlCol="1">
            <a:spAutoFit/>
          </a:bodyPr>
          <a:lstStyle/>
          <a:p>
            <a:r>
              <a:rPr lang="ar-IQ" dirty="0" smtClean="0"/>
              <a:t>..........................</a:t>
            </a:r>
            <a:endParaRPr lang="ar-IQ" dirty="0"/>
          </a:p>
        </p:txBody>
      </p:sp>
      <p:sp>
        <p:nvSpPr>
          <p:cNvPr id="21" name="مربع نص 20"/>
          <p:cNvSpPr txBox="1"/>
          <p:nvPr/>
        </p:nvSpPr>
        <p:spPr>
          <a:xfrm>
            <a:off x="1395691" y="1928802"/>
            <a:ext cx="461665" cy="2214578"/>
          </a:xfrm>
          <a:prstGeom prst="rect">
            <a:avLst/>
          </a:prstGeom>
          <a:noFill/>
        </p:spPr>
        <p:txBody>
          <a:bodyPr vert="vert270" wrap="square" rtlCol="1">
            <a:spAutoFit/>
          </a:bodyPr>
          <a:lstStyle/>
          <a:p>
            <a:r>
              <a:rPr lang="ar-IQ" dirty="0" smtClean="0"/>
              <a:t>..........................</a:t>
            </a:r>
            <a:endParaRPr lang="ar-IQ" dirty="0"/>
          </a:p>
        </p:txBody>
      </p:sp>
      <p:sp>
        <p:nvSpPr>
          <p:cNvPr id="22" name="مربع نص 21"/>
          <p:cNvSpPr txBox="1"/>
          <p:nvPr/>
        </p:nvSpPr>
        <p:spPr>
          <a:xfrm>
            <a:off x="1824319" y="1928802"/>
            <a:ext cx="461665" cy="2214578"/>
          </a:xfrm>
          <a:prstGeom prst="rect">
            <a:avLst/>
          </a:prstGeom>
          <a:noFill/>
        </p:spPr>
        <p:txBody>
          <a:bodyPr vert="vert270" wrap="square" rtlCol="1">
            <a:spAutoFit/>
          </a:bodyPr>
          <a:lstStyle/>
          <a:p>
            <a:r>
              <a:rPr lang="ar-IQ" dirty="0" smtClean="0"/>
              <a:t>..........................</a:t>
            </a:r>
            <a:endParaRPr lang="ar-IQ" dirty="0"/>
          </a:p>
        </p:txBody>
      </p:sp>
      <p:sp>
        <p:nvSpPr>
          <p:cNvPr id="23" name="مربع نص 22"/>
          <p:cNvSpPr txBox="1"/>
          <p:nvPr/>
        </p:nvSpPr>
        <p:spPr>
          <a:xfrm>
            <a:off x="2214546" y="1928802"/>
            <a:ext cx="461665" cy="2214578"/>
          </a:xfrm>
          <a:prstGeom prst="rect">
            <a:avLst/>
          </a:prstGeom>
          <a:noFill/>
        </p:spPr>
        <p:txBody>
          <a:bodyPr vert="vert270" wrap="square" rtlCol="1">
            <a:spAutoFit/>
          </a:bodyPr>
          <a:lstStyle/>
          <a:p>
            <a:r>
              <a:rPr lang="ar-IQ" dirty="0" smtClean="0"/>
              <a:t>..........................</a:t>
            </a:r>
            <a:endParaRPr lang="ar-IQ" dirty="0"/>
          </a:p>
        </p:txBody>
      </p:sp>
      <p:sp>
        <p:nvSpPr>
          <p:cNvPr id="27" name="شكل حر 26"/>
          <p:cNvSpPr/>
          <p:nvPr/>
        </p:nvSpPr>
        <p:spPr>
          <a:xfrm>
            <a:off x="1049311" y="1978702"/>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ln>
                <a:solidFill>
                  <a:schemeClr val="tx1">
                    <a:lumMod val="95000"/>
                    <a:lumOff val="5000"/>
                  </a:schemeClr>
                </a:solidFill>
              </a:ln>
              <a:solidFill>
                <a:sysClr val="windowText" lastClr="000000"/>
              </a:solidFill>
            </a:endParaRPr>
          </a:p>
        </p:txBody>
      </p:sp>
      <p:sp>
        <p:nvSpPr>
          <p:cNvPr id="28" name="شكل حر 27"/>
          <p:cNvSpPr/>
          <p:nvPr/>
        </p:nvSpPr>
        <p:spPr>
          <a:xfrm>
            <a:off x="1500166" y="2285992"/>
            <a:ext cx="50006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dirty="0">
              <a:solidFill>
                <a:sysClr val="windowText" lastClr="000000"/>
              </a:solidFill>
            </a:endParaRPr>
          </a:p>
        </p:txBody>
      </p:sp>
      <p:sp>
        <p:nvSpPr>
          <p:cNvPr id="30" name="شكل حر 29"/>
          <p:cNvSpPr/>
          <p:nvPr/>
        </p:nvSpPr>
        <p:spPr>
          <a:xfrm>
            <a:off x="1949174" y="2607115"/>
            <a:ext cx="479686" cy="464695"/>
          </a:xfrm>
          <a:custGeom>
            <a:avLst/>
            <a:gdLst>
              <a:gd name="connsiteX0" fmla="*/ 0 w 479686"/>
              <a:gd name="connsiteY0" fmla="*/ 0 h 464695"/>
              <a:gd name="connsiteX1" fmla="*/ 59961 w 479686"/>
              <a:gd name="connsiteY1" fmla="*/ 284813 h 464695"/>
              <a:gd name="connsiteX2" fmla="*/ 59961 w 479686"/>
              <a:gd name="connsiteY2" fmla="*/ 284813 h 464695"/>
              <a:gd name="connsiteX3" fmla="*/ 164892 w 479686"/>
              <a:gd name="connsiteY3" fmla="*/ 419724 h 464695"/>
              <a:gd name="connsiteX4" fmla="*/ 164892 w 479686"/>
              <a:gd name="connsiteY4" fmla="*/ 419724 h 464695"/>
              <a:gd name="connsiteX5" fmla="*/ 419725 w 479686"/>
              <a:gd name="connsiteY5" fmla="*/ 314793 h 464695"/>
              <a:gd name="connsiteX6" fmla="*/ 419725 w 479686"/>
              <a:gd name="connsiteY6" fmla="*/ 314793 h 464695"/>
              <a:gd name="connsiteX7" fmla="*/ 479686 w 479686"/>
              <a:gd name="connsiteY7" fmla="*/ 464695 h 464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9686" h="464695">
                <a:moveTo>
                  <a:pt x="0" y="0"/>
                </a:moveTo>
                <a:lnTo>
                  <a:pt x="59961" y="284813"/>
                </a:lnTo>
                <a:lnTo>
                  <a:pt x="59961" y="284813"/>
                </a:lnTo>
                <a:lnTo>
                  <a:pt x="164892" y="419724"/>
                </a:lnTo>
                <a:lnTo>
                  <a:pt x="164892" y="419724"/>
                </a:lnTo>
                <a:lnTo>
                  <a:pt x="419725" y="314793"/>
                </a:lnTo>
                <a:lnTo>
                  <a:pt x="419725" y="314793"/>
                </a:lnTo>
                <a:lnTo>
                  <a:pt x="479686" y="464695"/>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ln>
                <a:solidFill>
                  <a:schemeClr val="tx1"/>
                </a:solidFill>
              </a:ln>
            </a:endParaRPr>
          </a:p>
        </p:txBody>
      </p:sp>
      <p:pic>
        <p:nvPicPr>
          <p:cNvPr id="2050" name="Picture 2" descr="C:\Documents and Settings\Administrator\Desktop\صور رياضية\RB5CAF6V6PRCAWY16ETCAHY20ZCCAHLP001CAN11YG7CA5HQ3IECADVTJWLCAR8FLKKCA3BHPJKCARRV8O6CAN1DEXTCA0122P0CATCG0UJCAUKK56ECAHEVRTSCATF2WDSCAQ1HKX5CA8Z6ZDVCA8AYR2T.jpg"/>
          <p:cNvPicPr>
            <a:picLocks noGrp="1" noChangeAspect="1" noChangeArrowheads="1"/>
          </p:cNvPicPr>
          <p:nvPr>
            <p:ph sz="quarter" idx="2"/>
          </p:nvPr>
        </p:nvPicPr>
        <p:blipFill>
          <a:blip r:embed="rId2"/>
          <a:srcRect/>
          <a:stretch>
            <a:fillRect/>
          </a:stretch>
        </p:blipFill>
        <p:spPr bwMode="auto">
          <a:xfrm>
            <a:off x="1285852" y="3929066"/>
            <a:ext cx="2731294" cy="1928826"/>
          </a:xfrm>
          <a:prstGeom prst="rect">
            <a:avLst/>
          </a:prstGeom>
          <a:noFill/>
        </p:spPr>
      </p:pic>
    </p:spTree>
  </p:cSld>
  <p:clrMapOvr>
    <a:masterClrMapping/>
  </p:clrMapOvr>
  <p:transition>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rgbClr val="00B05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algn="ctr"/>
            <a:r>
              <a:rPr lang="ar-IQ" dirty="0" smtClean="0">
                <a:latin typeface="Arial" pitchFamily="34" charset="0"/>
                <a:cs typeface="Arial" pitchFamily="34" charset="0"/>
              </a:rPr>
              <a:t>تأثير حمل التدريب الزائد على اللاعبين</a:t>
            </a:r>
            <a:endParaRPr lang="ar-IQ" dirty="0">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827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dirty="0" smtClean="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rPr>
              <a:t>أسباب الحمل الزائد الناتجة عن سوء تخطيط الحمل التدريبي</a:t>
            </a:r>
            <a:endParaRPr lang="ar-IQ" dirty="0">
              <a:effectLst>
                <a:glow rad="228600">
                  <a:schemeClr val="accent4">
                    <a:satMod val="175000"/>
                    <a:alpha val="40000"/>
                  </a:schemeClr>
                </a:glow>
                <a:outerShdw blurRad="53975" dist="22860" dir="5400000" algn="tl" rotWithShape="0">
                  <a:srgbClr val="000000">
                    <a:alpha val="55000"/>
                  </a:srgbClr>
                </a:outerShdw>
              </a:effectLst>
              <a:latin typeface="Arial" pitchFamily="34" charset="0"/>
              <a:cs typeface="Arial" pitchFamily="34" charset="0"/>
            </a:endParaRPr>
          </a:p>
        </p:txBody>
      </p:sp>
      <p:graphicFrame>
        <p:nvGraphicFramePr>
          <p:cNvPr id="5" name="عنصر نائب للمحتوى 4"/>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pc="50" dirty="0" smtClean="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rPr>
              <a:t>أسباب الحمل الزائد الناتجة عن أسلوب حياة اللاعب</a:t>
            </a:r>
            <a:endParaRPr lang="ar-IQ" spc="50" dirty="0">
              <a:ln w="11430"/>
              <a:gradFill>
                <a:gsLst>
                  <a:gs pos="25000">
                    <a:schemeClr val="accent2">
                      <a:satMod val="155000"/>
                    </a:schemeClr>
                  </a:gs>
                  <a:gs pos="100000">
                    <a:schemeClr val="accent2">
                      <a:shade val="45000"/>
                      <a:satMod val="165000"/>
                    </a:schemeClr>
                  </a:gs>
                </a:gsLst>
                <a:lin ang="5400000"/>
              </a:gradFill>
              <a:effectLst>
                <a:glow rad="228600">
                  <a:schemeClr val="accent5">
                    <a:satMod val="175000"/>
                    <a:alpha val="40000"/>
                  </a:schemeClr>
                </a:glow>
                <a:outerShdw blurRad="76200" dist="50800" dir="5400000" algn="tl" rotWithShape="0">
                  <a:srgbClr val="000000">
                    <a:alpha val="65000"/>
                  </a:srgbClr>
                </a:outerShdw>
              </a:effectLst>
              <a:latin typeface="Arial" pitchFamily="34" charset="0"/>
              <a:cs typeface="Arial" pitchFamily="34" charset="0"/>
            </a:endParaRPr>
          </a:p>
        </p:txBody>
      </p:sp>
      <p:graphicFrame>
        <p:nvGraphicFramePr>
          <p:cNvPr id="4" name="عنصر نائب للمحتوى 3"/>
          <p:cNvGraphicFramePr>
            <a:graphicFrameLocks noGrp="1"/>
          </p:cNvGraphicFramePr>
          <p:nvPr>
            <p:ph idx="1"/>
          </p:nvPr>
        </p:nvGraphicFramePr>
        <p:xfrm>
          <a:off x="503238" y="530225"/>
          <a:ext cx="8183562" cy="4187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pli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24000">
              <a:schemeClr val="accent2">
                <a:lumMod val="60000"/>
                <a:lumOff val="40000"/>
              </a:schemeClr>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4" name="عنوان 3"/>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a:scene3d>
              <a:camera prst="orthographicFront"/>
              <a:lightRig rig="threePt" dir="t"/>
            </a:scene3d>
            <a:sp3d extrusionH="57150">
              <a:bevelT w="82550" h="38100" prst="coolSlant"/>
            </a:sp3d>
          </a:bodyPr>
          <a:lstStyle/>
          <a:p>
            <a:pPr algn="ctr"/>
            <a:r>
              <a:rPr lang="ar-IQ" dirty="0" smtClean="0">
                <a:effectLst>
                  <a:glow rad="228600">
                    <a:schemeClr val="accent2">
                      <a:satMod val="175000"/>
                      <a:alpha val="40000"/>
                    </a:schemeClr>
                  </a:glow>
                  <a:outerShdw blurRad="53975" dist="22860" dir="5400000" algn="tl" rotWithShape="0">
                    <a:srgbClr val="000000">
                      <a:alpha val="55000"/>
                    </a:srgbClr>
                  </a:outerShdw>
                </a:effectLst>
                <a:latin typeface="Arial" pitchFamily="34" charset="0"/>
                <a:cs typeface="Arial" pitchFamily="34" charset="0"/>
              </a:rPr>
              <a:t>الأعراض البدنية والنفسية للحمل التدريبي الزائد</a:t>
            </a:r>
          </a:p>
        </p:txBody>
      </p:sp>
      <p:sp>
        <p:nvSpPr>
          <p:cNvPr id="5" name="عنصر نائب للنص 4"/>
          <p:cNvSpPr>
            <a:spLocks noGrp="1"/>
          </p:cNvSpPr>
          <p:nvPr>
            <p:ph type="body" idx="1"/>
          </p:nvPr>
        </p:nvSpPr>
        <p:spPr/>
        <p:style>
          <a:lnRef idx="1">
            <a:schemeClr val="accent6"/>
          </a:lnRef>
          <a:fillRef idx="2">
            <a:schemeClr val="accent6"/>
          </a:fillRef>
          <a:effectRef idx="1">
            <a:schemeClr val="accent6"/>
          </a:effectRef>
          <a:fontRef idx="minor">
            <a:schemeClr val="dk1"/>
          </a:fontRef>
        </p:style>
        <p:txBody>
          <a:bodyPr/>
          <a:lstStyle/>
          <a:p>
            <a:pPr algn="ctr"/>
            <a:r>
              <a:rPr lang="ar-IQ" dirty="0" smtClean="0">
                <a:latin typeface="Arial" pitchFamily="34" charset="0"/>
                <a:cs typeface="Arial" pitchFamily="34" charset="0"/>
              </a:rPr>
              <a:t>الأعراض النفسية</a:t>
            </a:r>
            <a:endParaRPr lang="ar-IQ" dirty="0">
              <a:latin typeface="Arial" pitchFamily="34" charset="0"/>
              <a:cs typeface="Arial" pitchFamily="34" charset="0"/>
            </a:endParaRPr>
          </a:p>
        </p:txBody>
      </p:sp>
      <p:sp>
        <p:nvSpPr>
          <p:cNvPr id="7" name="عنصر نائب للنص 6"/>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2800" dirty="0" smtClean="0">
                <a:latin typeface="Arial" pitchFamily="34" charset="0"/>
                <a:cs typeface="Arial" pitchFamily="34" charset="0"/>
              </a:rPr>
              <a:t>الأعراض البدنية</a:t>
            </a:r>
            <a:endParaRPr lang="ar-IQ" sz="2800" dirty="0">
              <a:latin typeface="Arial" pitchFamily="34" charset="0"/>
              <a:cs typeface="Arial" pitchFamily="34" charset="0"/>
            </a:endParaRPr>
          </a:p>
        </p:txBody>
      </p:sp>
      <p:sp>
        <p:nvSpPr>
          <p:cNvPr id="6" name="عنصر نائب للمحتوى 5"/>
          <p:cNvSpPr>
            <a:spLocks noGrp="1"/>
          </p:cNvSpPr>
          <p:nvPr>
            <p:ph sz="quarter" idx="2"/>
          </p:nvPr>
        </p:nvSpPr>
        <p:spPr/>
        <p:style>
          <a:lnRef idx="2">
            <a:schemeClr val="accent6"/>
          </a:lnRef>
          <a:fillRef idx="1">
            <a:schemeClr val="lt1"/>
          </a:fillRef>
          <a:effectRef idx="0">
            <a:schemeClr val="accent6"/>
          </a:effectRef>
          <a:fontRef idx="minor">
            <a:schemeClr val="dk1"/>
          </a:fontRef>
        </p:style>
        <p:txBody>
          <a:bodyPr>
            <a:normAutofit lnSpcReduction="10000"/>
          </a:bodyPr>
          <a:lstStyle/>
          <a:p>
            <a:pPr algn="justLow"/>
            <a:r>
              <a:rPr lang="ar-IQ" dirty="0" smtClean="0">
                <a:latin typeface="Arial" pitchFamily="34" charset="0"/>
                <a:cs typeface="Arial" pitchFamily="34" charset="0"/>
              </a:rPr>
              <a:t>حساسية زائدة لدى اللاعب</a:t>
            </a:r>
          </a:p>
          <a:p>
            <a:pPr algn="justLow"/>
            <a:r>
              <a:rPr lang="ar-IQ" dirty="0" smtClean="0">
                <a:latin typeface="Arial" pitchFamily="34" charset="0"/>
                <a:cs typeface="Arial" pitchFamily="34" charset="0"/>
              </a:rPr>
              <a:t>ارتفاع درجة توتر اللاعب وعدم استقراره </a:t>
            </a:r>
          </a:p>
          <a:p>
            <a:pPr algn="justLow"/>
            <a:r>
              <a:rPr lang="ar-IQ" dirty="0" smtClean="0">
                <a:latin typeface="Arial" pitchFamily="34" charset="0"/>
                <a:cs typeface="Arial" pitchFamily="34" charset="0"/>
              </a:rPr>
              <a:t>سهولة استثارة اللاعب </a:t>
            </a:r>
          </a:p>
          <a:p>
            <a:pPr algn="justLow"/>
            <a:r>
              <a:rPr lang="ar-IQ" dirty="0" smtClean="0">
                <a:latin typeface="Arial" pitchFamily="34" charset="0"/>
                <a:cs typeface="Arial" pitchFamily="34" charset="0"/>
              </a:rPr>
              <a:t>انخفاض في الروح المعنوية</a:t>
            </a:r>
          </a:p>
          <a:p>
            <a:pPr algn="justLow"/>
            <a:r>
              <a:rPr lang="ar-IQ" dirty="0" smtClean="0">
                <a:latin typeface="Arial" pitchFamily="34" charset="0"/>
                <a:cs typeface="Arial" pitchFamily="34" charset="0"/>
              </a:rPr>
              <a:t>انخفاض مستوى الدافعية لدى اللاعب</a:t>
            </a:r>
          </a:p>
          <a:p>
            <a:pPr algn="justLow"/>
            <a:r>
              <a:rPr lang="ar-IQ" dirty="0" smtClean="0">
                <a:latin typeface="Arial" pitchFamily="34" charset="0"/>
                <a:cs typeface="Arial" pitchFamily="34" charset="0"/>
              </a:rPr>
              <a:t>الرغبة في عدم الارتباط بالمواعيد</a:t>
            </a:r>
          </a:p>
          <a:p>
            <a:pPr algn="justLow"/>
            <a:r>
              <a:rPr lang="ar-IQ" dirty="0" smtClean="0">
                <a:latin typeface="Arial" pitchFamily="34" charset="0"/>
                <a:cs typeface="Arial" pitchFamily="34" charset="0"/>
              </a:rPr>
              <a:t>انخفاض درجة التركيز خلال الأداء </a:t>
            </a:r>
            <a:endParaRPr lang="ar-IQ" dirty="0">
              <a:latin typeface="Arial" pitchFamily="34" charset="0"/>
              <a:cs typeface="Arial" pitchFamily="34" charset="0"/>
            </a:endParaRPr>
          </a:p>
        </p:txBody>
      </p:sp>
      <p:graphicFrame>
        <p:nvGraphicFramePr>
          <p:cNvPr id="9" name="عنصر نائب للمحتوى 8"/>
          <p:cNvGraphicFramePr>
            <a:graphicFrameLocks noGrp="1"/>
          </p:cNvGraphicFramePr>
          <p:nvPr>
            <p:ph sz="quarter" idx="4"/>
          </p:nvPr>
        </p:nvGraphicFramePr>
        <p:xfrm>
          <a:off x="4652963" y="1447800"/>
          <a:ext cx="3930650" cy="3489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0">
              <a:srgbClr val="DDEBCF"/>
            </a:gs>
            <a:gs pos="50000">
              <a:srgbClr val="9CB86E"/>
            </a:gs>
            <a:gs pos="100000">
              <a:srgbClr val="156B13"/>
            </a:gs>
          </a:gsLst>
          <a:lin ang="16200000" scaled="0"/>
        </a:gradFill>
        <a:effectLst/>
      </p:bgPr>
    </p:bg>
    <p:spTree>
      <p:nvGrpSpPr>
        <p:cNvPr id="1" name=""/>
        <p:cNvGrpSpPr/>
        <p:nvPr/>
      </p:nvGrpSpPr>
      <p:grpSpPr>
        <a:xfrm>
          <a:off x="0" y="0"/>
          <a:ext cx="0" cy="0"/>
          <a:chOff x="0" y="0"/>
          <a:chExt cx="0" cy="0"/>
        </a:xfrm>
      </p:grpSpPr>
      <p:graphicFrame>
        <p:nvGraphicFramePr>
          <p:cNvPr id="7" name="رسم تخطيطي 6"/>
          <p:cNvGraphicFramePr/>
          <p:nvPr/>
        </p:nvGraphicFramePr>
        <p:xfrm>
          <a:off x="502920" y="4983480"/>
          <a:ext cx="8183880" cy="1051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صر نائب للنص 2"/>
          <p:cNvSpPr>
            <a:spLocks noGrp="1"/>
          </p:cNvSpPr>
          <p:nvPr>
            <p:ph type="body" idx="1"/>
          </p:nvPr>
        </p:nvSpPr>
        <p:spPr/>
        <p:style>
          <a:lnRef idx="1">
            <a:schemeClr val="dk1"/>
          </a:lnRef>
          <a:fillRef idx="2">
            <a:schemeClr val="dk1"/>
          </a:fillRef>
          <a:effectRef idx="1">
            <a:schemeClr val="dk1"/>
          </a:effectRef>
          <a:fontRef idx="minor">
            <a:schemeClr val="dk1"/>
          </a:fontRef>
        </p:style>
        <p:txBody>
          <a:bodyPr>
            <a:normAutofit fontScale="92500"/>
          </a:bodyPr>
          <a:lstStyle/>
          <a:p>
            <a:r>
              <a:rPr lang="ar-IQ" dirty="0" smtClean="0">
                <a:latin typeface="Arial" pitchFamily="34" charset="0"/>
                <a:cs typeface="Arial" pitchFamily="34" charset="0"/>
              </a:rPr>
              <a:t>خصائص أعراض الحمل التدريبي الزائد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dirty="0" smtClean="0">
                <a:latin typeface="Arial" pitchFamily="34" charset="0"/>
                <a:cs typeface="Arial" pitchFamily="34" charset="0"/>
              </a:rPr>
              <a:t>الأعراض الفسيولوجية للحمل الزائد</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normAutofit fontScale="92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التسلسل في الظهور : تظهر الأعراض بصورة متسلسلة لذلك تظهر الأعراض البدنية ثم ظهور الإعراض النفسية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التدرج في ظهور درجة الأعراض : تظهر الأعراض بصورة متدرجة ولا تظهر بصورة مفاجئة </a:t>
            </a:r>
          </a:p>
          <a:p>
            <a:pPr marL="457200" indent="-457200" algn="justLow">
              <a:buFont typeface="+mj-lt"/>
              <a:buAutoNum type="arabicPeriod"/>
            </a:pPr>
            <a:r>
              <a:rPr lang="ar-IQ" b="1" spc="50" dirty="0" smtClean="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rPr>
              <a:t>الكمون : كثيرا من الأعراض تكون كامنة وغير ظاهرة ولا تظهر إلا حينما تستثار بمواقف معينة </a:t>
            </a:r>
            <a:endParaRPr lang="ar-IQ" b="1" spc="50" dirty="0">
              <a:ln w="11430"/>
              <a:gradFill>
                <a:gsLst>
                  <a:gs pos="25000">
                    <a:schemeClr val="accent2">
                      <a:satMod val="155000"/>
                    </a:schemeClr>
                  </a:gs>
                  <a:gs pos="100000">
                    <a:schemeClr val="accent2">
                      <a:shade val="45000"/>
                      <a:satMod val="165000"/>
                    </a:schemeClr>
                  </a:gs>
                </a:gsLst>
                <a:lin ang="5400000"/>
              </a:gradFill>
              <a:effectLst/>
              <a:latin typeface="Arial" pitchFamily="34" charset="0"/>
              <a:cs typeface="Arial" pitchFamily="34" charset="0"/>
            </a:endParaRPr>
          </a:p>
        </p:txBody>
      </p:sp>
      <p:sp>
        <p:nvSpPr>
          <p:cNvPr id="6" name="عنصر نائب للمحتوى 5"/>
          <p:cNvSpPr>
            <a:spLocks noGrp="1"/>
          </p:cNvSpPr>
          <p:nvPr>
            <p:ph sz="quarter" idx="4"/>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Low"/>
            <a:r>
              <a:rPr lang="ar-IQ" dirty="0" smtClean="0">
                <a:effectLst>
                  <a:glow rad="101600">
                    <a:schemeClr val="accent1">
                      <a:satMod val="175000"/>
                      <a:alpha val="40000"/>
                    </a:schemeClr>
                  </a:glow>
                </a:effectLst>
                <a:latin typeface="Arial" pitchFamily="34" charset="0"/>
                <a:cs typeface="Arial" pitchFamily="34" charset="0"/>
              </a:rPr>
              <a:t>توهم المرض </a:t>
            </a:r>
          </a:p>
          <a:p>
            <a:pPr algn="justLow"/>
            <a:r>
              <a:rPr lang="ar-IQ" dirty="0" smtClean="0">
                <a:effectLst>
                  <a:glow rad="101600">
                    <a:schemeClr val="accent1">
                      <a:satMod val="175000"/>
                      <a:alpha val="40000"/>
                    </a:schemeClr>
                  </a:glow>
                </a:effectLst>
                <a:latin typeface="Arial" pitchFamily="34" charset="0"/>
                <a:cs typeface="Arial" pitchFamily="34" charset="0"/>
              </a:rPr>
              <a:t>ارتباك مواعيد النوم</a:t>
            </a:r>
          </a:p>
          <a:p>
            <a:pPr algn="justLow"/>
            <a:r>
              <a:rPr lang="ar-IQ" dirty="0" smtClean="0">
                <a:effectLst>
                  <a:glow rad="101600">
                    <a:schemeClr val="accent1">
                      <a:satMod val="175000"/>
                      <a:alpha val="40000"/>
                    </a:schemeClr>
                  </a:glow>
                </a:effectLst>
                <a:latin typeface="Arial" pitchFamily="34" charset="0"/>
                <a:cs typeface="Arial" pitchFamily="34" charset="0"/>
              </a:rPr>
              <a:t>هزال عام وإحساس بالضعف</a:t>
            </a:r>
          </a:p>
          <a:p>
            <a:pPr algn="justLow"/>
            <a:r>
              <a:rPr lang="ar-IQ" dirty="0" smtClean="0">
                <a:effectLst>
                  <a:glow rad="101600">
                    <a:schemeClr val="accent1">
                      <a:satMod val="175000"/>
                      <a:alpha val="40000"/>
                    </a:schemeClr>
                  </a:glow>
                </a:effectLst>
                <a:latin typeface="Arial" pitchFamily="34" charset="0"/>
                <a:cs typeface="Arial" pitchFamily="34" charset="0"/>
              </a:rPr>
              <a:t>نقص في المقدرة على تجميع قوى الجسم لأداء الوظائف المعتادة .</a:t>
            </a:r>
          </a:p>
          <a:p>
            <a:pPr algn="justLow"/>
            <a:r>
              <a:rPr lang="ar-IQ" dirty="0" smtClean="0">
                <a:effectLst>
                  <a:glow rad="101600">
                    <a:schemeClr val="accent1">
                      <a:satMod val="175000"/>
                      <a:alpha val="40000"/>
                    </a:schemeClr>
                  </a:glow>
                </a:effectLst>
                <a:latin typeface="Arial" pitchFamily="34" charset="0"/>
                <a:cs typeface="Arial" pitchFamily="34" charset="0"/>
              </a:rPr>
              <a:t>نقص في درجة الشهية للطعام</a:t>
            </a:r>
          </a:p>
          <a:p>
            <a:pPr algn="justLow"/>
            <a:r>
              <a:rPr lang="ar-IQ" dirty="0" smtClean="0">
                <a:effectLst>
                  <a:glow rad="101600">
                    <a:schemeClr val="accent1">
                      <a:satMod val="175000"/>
                      <a:alpha val="40000"/>
                    </a:schemeClr>
                  </a:glow>
                </a:effectLst>
                <a:latin typeface="Arial" pitchFamily="34" charset="0"/>
                <a:cs typeface="Arial" pitchFamily="34" charset="0"/>
              </a:rPr>
              <a:t>الإحساس بضيق التنفس </a:t>
            </a:r>
          </a:p>
          <a:p>
            <a:pPr algn="justLow"/>
            <a:r>
              <a:rPr lang="ar-IQ" dirty="0" smtClean="0">
                <a:effectLst>
                  <a:glow rad="101600">
                    <a:schemeClr val="accent1">
                      <a:satMod val="175000"/>
                      <a:alpha val="40000"/>
                    </a:schemeClr>
                  </a:glow>
                </a:effectLst>
                <a:latin typeface="Arial" pitchFamily="34" charset="0"/>
                <a:cs typeface="Arial" pitchFamily="34" charset="0"/>
              </a:rPr>
              <a:t>الشعور ببرودة الجو بدرجة مغالى فيها </a:t>
            </a:r>
            <a:endParaRPr lang="ar-IQ" dirty="0">
              <a:effectLst>
                <a:glow rad="101600">
                  <a:schemeClr val="accent1">
                    <a:satMod val="175000"/>
                    <a:alpha val="40000"/>
                  </a:schemeClr>
                </a:glow>
              </a:effectLst>
              <a:latin typeface="Arial" pitchFamily="34" charset="0"/>
              <a:cs typeface="Arial" pitchFamily="34" charset="0"/>
            </a:endParaRPr>
          </a:p>
        </p:txBody>
      </p:sp>
    </p:spTree>
  </p:cSld>
  <p:clrMapOvr>
    <a:masterClrMapping/>
  </p:clrMapOvr>
  <p:transition>
    <p:cut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60000"/>
                <a:lumOff val="40000"/>
              </a:schemeClr>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chor="ctr">
            <a:normAutofit/>
          </a:bodyPr>
          <a:lstStyle/>
          <a:p>
            <a:pPr algn="ctr"/>
            <a:r>
              <a:rPr lang="ar-IQ" dirty="0" smtClean="0">
                <a:effectLst/>
                <a:latin typeface="Arial" pitchFamily="34" charset="0"/>
                <a:cs typeface="Arial" pitchFamily="34" charset="0"/>
              </a:rPr>
              <a:t>دور المدرب في التعامل مع الحمل الزائد</a:t>
            </a:r>
            <a:endParaRPr lang="ar-IQ" dirty="0">
              <a:effectLst/>
              <a:latin typeface="Arial" pitchFamily="34" charset="0"/>
              <a:cs typeface="Arial" pitchFamily="34" charset="0"/>
            </a:endParaRPr>
          </a:p>
        </p:txBody>
      </p:sp>
      <p:sp>
        <p:nvSpPr>
          <p:cNvPr id="3" name="عنصر نائب للنص 2"/>
          <p:cNvSpPr>
            <a:spLocks noGrp="1"/>
          </p:cNvSpPr>
          <p:nvPr>
            <p:ph type="body" idx="1"/>
          </p:nvPr>
        </p:nvSpPr>
        <p:spPr/>
        <p:style>
          <a:lnRef idx="0">
            <a:schemeClr val="accent6"/>
          </a:lnRef>
          <a:fillRef idx="3">
            <a:schemeClr val="accent6"/>
          </a:fillRef>
          <a:effectRef idx="3">
            <a:schemeClr val="accent6"/>
          </a:effectRef>
          <a:fontRef idx="minor">
            <a:schemeClr val="lt1"/>
          </a:fontRef>
        </p:style>
        <p:txBody>
          <a:bodyPr>
            <a:normAutofit/>
          </a:bodyPr>
          <a:lstStyle/>
          <a:p>
            <a:pPr algn="ctr"/>
            <a:r>
              <a:rPr lang="ar-IQ" dirty="0" smtClean="0">
                <a:latin typeface="Arial" pitchFamily="34" charset="0"/>
                <a:cs typeface="Arial" pitchFamily="34" charset="0"/>
              </a:rPr>
              <a:t>دور المدرب التتبعي لحالة اللاعب </a:t>
            </a:r>
            <a:endParaRPr lang="ar-IQ" dirty="0">
              <a:latin typeface="Arial" pitchFamily="34" charset="0"/>
              <a:cs typeface="Arial" pitchFamily="34" charset="0"/>
            </a:endParaRPr>
          </a:p>
        </p:txBody>
      </p:sp>
      <p:sp>
        <p:nvSpPr>
          <p:cNvPr id="4" name="عنصر نائب للنص 3"/>
          <p:cNvSpPr>
            <a:spLocks noGrp="1"/>
          </p:cNvSpPr>
          <p:nvPr>
            <p:ph type="body" sz="half" idx="3"/>
          </p:nvPr>
        </p:nvSpPr>
        <p:spPr/>
        <p:style>
          <a:lnRef idx="0">
            <a:schemeClr val="accent6"/>
          </a:lnRef>
          <a:fillRef idx="3">
            <a:schemeClr val="accent6"/>
          </a:fillRef>
          <a:effectRef idx="3">
            <a:schemeClr val="accent6"/>
          </a:effectRef>
          <a:fontRef idx="minor">
            <a:schemeClr val="lt1"/>
          </a:fontRef>
        </p:style>
        <p:txBody>
          <a:bodyPr>
            <a:normAutofit fontScale="92500"/>
          </a:bodyPr>
          <a:lstStyle/>
          <a:p>
            <a:pPr algn="ctr"/>
            <a:r>
              <a:rPr lang="ar-IQ" dirty="0" smtClean="0">
                <a:latin typeface="Arial" pitchFamily="34" charset="0"/>
                <a:cs typeface="Arial" pitchFamily="34" charset="0"/>
              </a:rPr>
              <a:t>دور المدرب الوقائي تجاه الحمل الزائد </a:t>
            </a:r>
            <a:endParaRPr lang="ar-IQ" dirty="0">
              <a:latin typeface="Arial" pitchFamily="34" charset="0"/>
              <a:cs typeface="Arial" pitchFamily="34" charset="0"/>
            </a:endParaRPr>
          </a:p>
        </p:txBody>
      </p:sp>
      <p:sp>
        <p:nvSpPr>
          <p:cNvPr id="5" name="عنصر نائب للمحتوى 4"/>
          <p:cNvSpPr>
            <a:spLocks noGrp="1"/>
          </p:cNvSpPr>
          <p:nvPr>
            <p:ph sz="quarter" idx="2"/>
          </p:nvPr>
        </p:nvSpPr>
        <p:spPr/>
        <p:style>
          <a:lnRef idx="1">
            <a:schemeClr val="accent5"/>
          </a:lnRef>
          <a:fillRef idx="2">
            <a:schemeClr val="accent5"/>
          </a:fillRef>
          <a:effectRef idx="1">
            <a:schemeClr val="accent5"/>
          </a:effectRef>
          <a:fontRef idx="minor">
            <a:schemeClr val="dk1"/>
          </a:fontRef>
        </p:style>
        <p:txBody>
          <a:bodyPr>
            <a:normAutofit/>
          </a:bodyPr>
          <a:lstStyle/>
          <a:p>
            <a:pPr algn="justLow"/>
            <a:r>
              <a:rPr lang="ar-IQ" sz="2600" dirty="0" smtClean="0">
                <a:latin typeface="Arial" pitchFamily="34" charset="0"/>
                <a:cs typeface="Arial" pitchFamily="34" charset="0"/>
              </a:rPr>
              <a:t>معايشة اللاعب معايشة تامة </a:t>
            </a:r>
          </a:p>
          <a:p>
            <a:pPr algn="justLow"/>
            <a:r>
              <a:rPr lang="ar-IQ" sz="2600" dirty="0" smtClean="0">
                <a:latin typeface="Arial" pitchFamily="34" charset="0"/>
                <a:cs typeface="Arial" pitchFamily="34" charset="0"/>
              </a:rPr>
              <a:t>قيام المدرب بالتقويم الذاتي </a:t>
            </a:r>
          </a:p>
          <a:p>
            <a:pPr algn="justLow"/>
            <a:r>
              <a:rPr lang="ar-IQ" sz="2600" dirty="0" smtClean="0">
                <a:latin typeface="Arial" pitchFamily="34" charset="0"/>
                <a:cs typeface="Arial" pitchFamily="34" charset="0"/>
              </a:rPr>
              <a:t>تتبع تأثير البرنامج التدريبي على اللاعب </a:t>
            </a:r>
          </a:p>
          <a:p>
            <a:pPr algn="justLow"/>
            <a:r>
              <a:rPr lang="ar-IQ" sz="2600" dirty="0" smtClean="0">
                <a:latin typeface="Arial" pitchFamily="34" charset="0"/>
                <a:cs typeface="Arial" pitchFamily="34" charset="0"/>
              </a:rPr>
              <a:t>مراجعة سجل اللاعب بصورة منتظمة </a:t>
            </a:r>
          </a:p>
          <a:p>
            <a:pPr algn="justLow"/>
            <a:r>
              <a:rPr lang="ar-IQ" sz="2600" dirty="0" smtClean="0">
                <a:latin typeface="Arial" pitchFamily="34" charset="0"/>
                <a:cs typeface="Arial" pitchFamily="34" charset="0"/>
              </a:rPr>
              <a:t>تعويد اللاعب على مراجعة قياساته الذاتية</a:t>
            </a:r>
          </a:p>
        </p:txBody>
      </p:sp>
      <p:sp>
        <p:nvSpPr>
          <p:cNvPr id="6" name="عنصر نائب للمحتوى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lstStyle/>
          <a:p>
            <a:pPr algn="justLow"/>
            <a:r>
              <a:rPr lang="ar-IQ" dirty="0" smtClean="0">
                <a:latin typeface="Arial" pitchFamily="34" charset="0"/>
                <a:cs typeface="Arial" pitchFamily="34" charset="0"/>
              </a:rPr>
              <a:t>تعويد اللاعبين على القياس الذاتي لعدد ضربات القلب</a:t>
            </a:r>
          </a:p>
          <a:p>
            <a:pPr algn="justLow"/>
            <a:r>
              <a:rPr lang="ar-IQ" dirty="0" smtClean="0">
                <a:latin typeface="Arial" pitchFamily="34" charset="0"/>
                <a:cs typeface="Arial" pitchFamily="34" charset="0"/>
              </a:rPr>
              <a:t>قياس وزن الجسم </a:t>
            </a:r>
          </a:p>
          <a:p>
            <a:pPr algn="justLow"/>
            <a:r>
              <a:rPr lang="ar-IQ" dirty="0" smtClean="0">
                <a:latin typeface="Arial" pitchFamily="34" charset="0"/>
                <a:cs typeface="Arial" pitchFamily="34" charset="0"/>
              </a:rPr>
              <a:t>ملاحظة درجة حرارة الجسم </a:t>
            </a: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smtClean="0">
              <a:latin typeface="Arial" pitchFamily="34" charset="0"/>
              <a:cs typeface="Arial" pitchFamily="34" charset="0"/>
            </a:endParaRPr>
          </a:p>
          <a:p>
            <a:pPr algn="justLow">
              <a:buNone/>
            </a:pPr>
            <a:endParaRPr lang="ar-IQ" dirty="0">
              <a:latin typeface="Arial" pitchFamily="34" charset="0"/>
              <a:cs typeface="Arial" pitchFamily="34" charset="0"/>
            </a:endParaRPr>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0">
              <a:srgbClr val="00B050"/>
            </a:gs>
            <a:gs pos="0">
              <a:srgbClr val="00B050"/>
            </a:gs>
            <a:gs pos="0">
              <a:srgbClr val="00B050"/>
            </a:gs>
            <a:gs pos="0">
              <a:srgbClr val="00B050"/>
            </a:gs>
            <a:gs pos="0">
              <a:srgbClr val="00B050"/>
            </a:gs>
            <a:gs pos="0">
              <a:srgbClr val="00B050"/>
            </a:gs>
            <a:gs pos="39999">
              <a:srgbClr val="85C2FF"/>
            </a:gs>
            <a:gs pos="70000">
              <a:srgbClr val="C4D6EB"/>
            </a:gs>
            <a:gs pos="100000">
              <a:srgbClr val="FFEBFA"/>
            </a:gs>
          </a:gsLst>
          <a:lin ang="16200000" scaled="1"/>
          <a:tileRect/>
        </a:gradFill>
        <a:effectLst/>
      </p:bgPr>
    </p:bg>
    <p:spTree>
      <p:nvGrpSpPr>
        <p:cNvPr id="1" name=""/>
        <p:cNvGrpSpPr/>
        <p:nvPr/>
      </p:nvGrpSpPr>
      <p:grpSpPr>
        <a:xfrm>
          <a:off x="0" y="0"/>
          <a:ext cx="0" cy="0"/>
          <a:chOff x="0" y="0"/>
          <a:chExt cx="0" cy="0"/>
        </a:xfrm>
      </p:grpSpPr>
      <p:sp>
        <p:nvSpPr>
          <p:cNvPr id="4" name="عنصر نائب للنص 3"/>
          <p:cNvSpPr>
            <a:spLocks noGrp="1"/>
          </p:cNvSpPr>
          <p:nvPr>
            <p:ph type="body" sz="half" idx="3"/>
          </p:nvPr>
        </p:nvSpPr>
        <p:spPr/>
        <p:style>
          <a:lnRef idx="1">
            <a:schemeClr val="accent3"/>
          </a:lnRef>
          <a:fillRef idx="2">
            <a:schemeClr val="accent3"/>
          </a:fillRef>
          <a:effectRef idx="1">
            <a:schemeClr val="accent3"/>
          </a:effectRef>
          <a:fontRef idx="minor">
            <a:schemeClr val="dk1"/>
          </a:fontRef>
        </p:style>
        <p:txBody>
          <a:bodyPr>
            <a:noAutofit/>
          </a:bodyPr>
          <a:lstStyle/>
          <a:p>
            <a:pPr algn="ctr"/>
            <a:r>
              <a:rPr lang="ar-IQ" sz="2000" dirty="0" smtClean="0">
                <a:latin typeface="Arial" pitchFamily="34" charset="0"/>
                <a:cs typeface="Arial" pitchFamily="34" charset="0"/>
              </a:rPr>
              <a:t>دور المدرب العلاجي في ظاهرة الحمل الزائد</a:t>
            </a:r>
            <a:endParaRPr lang="ar-IQ" sz="2000" dirty="0">
              <a:latin typeface="Arial" pitchFamily="34" charset="0"/>
              <a:cs typeface="Arial" pitchFamily="34" charset="0"/>
            </a:endParaRPr>
          </a:p>
        </p:txBody>
      </p:sp>
      <p:pic>
        <p:nvPicPr>
          <p:cNvPr id="7" name="عنصر نائب للمحتوى 6" descr="imagesCA27PYRK.jpg"/>
          <p:cNvPicPr>
            <a:picLocks noGrp="1" noChangeAspect="1"/>
          </p:cNvPicPr>
          <p:nvPr>
            <p:ph sz="quarter" idx="2"/>
          </p:nvPr>
        </p:nvPicPr>
        <p:blipFill>
          <a:blip r:embed="rId2"/>
          <a:stretch>
            <a:fillRect/>
          </a:stretch>
        </p:blipFill>
        <p:spPr>
          <a:xfrm>
            <a:off x="642910" y="928670"/>
            <a:ext cx="3786214" cy="4714908"/>
          </a:xfrm>
          <a:prstGeom prst="rect">
            <a:avLst/>
          </a:prstGeom>
          <a:ln w="88900" cap="sq" cmpd="thickThin">
            <a:solidFill>
              <a:srgbClr val="000000"/>
            </a:solidFill>
            <a:prstDash val="solid"/>
            <a:miter lim="800000"/>
          </a:ln>
          <a:effectLst>
            <a:innerShdw blurRad="76200">
              <a:srgbClr val="000000"/>
            </a:innerShdw>
          </a:effectLst>
        </p:spPr>
      </p:pic>
      <p:sp>
        <p:nvSpPr>
          <p:cNvPr id="6" name="عنصر نائب للمحتوى 5"/>
          <p:cNvSpPr>
            <a:spLocks noGrp="1"/>
          </p:cNvSpPr>
          <p:nvPr>
            <p:ph sz="quarter" idx="4"/>
          </p:nvPr>
        </p:nvSpPr>
        <p:spPr>
          <a:xfrm>
            <a:off x="4652169" y="1447800"/>
            <a:ext cx="3931920" cy="4338654"/>
          </a:xfrm>
        </p:spPr>
        <p:style>
          <a:lnRef idx="2">
            <a:schemeClr val="accent3"/>
          </a:lnRef>
          <a:fillRef idx="1">
            <a:schemeClr val="lt1"/>
          </a:fillRef>
          <a:effectRef idx="0">
            <a:schemeClr val="accent3"/>
          </a:effectRef>
          <a:fontRef idx="minor">
            <a:schemeClr val="dk1"/>
          </a:fontRef>
        </p:style>
        <p:txBody>
          <a:bodyPr>
            <a:normAutofit lnSpcReduction="10000"/>
          </a:bodyPr>
          <a:lstStyle/>
          <a:p>
            <a:pPr algn="justLow"/>
            <a:r>
              <a:rPr lang="ar-IQ" dirty="0" smtClean="0">
                <a:latin typeface="Arial" pitchFamily="34" charset="0"/>
                <a:cs typeface="Arial" pitchFamily="34" charset="0"/>
              </a:rPr>
              <a:t>إيقاف اللاعب عن المباريات واختبارات تقويم المستوى </a:t>
            </a:r>
          </a:p>
          <a:p>
            <a:pPr algn="justLow"/>
            <a:r>
              <a:rPr lang="ar-IQ" dirty="0" smtClean="0">
                <a:latin typeface="Arial" pitchFamily="34" charset="0"/>
                <a:cs typeface="Arial" pitchFamily="34" charset="0"/>
              </a:rPr>
              <a:t>الإسراع في علاج اللاعب </a:t>
            </a:r>
          </a:p>
          <a:p>
            <a:pPr algn="justLow"/>
            <a:r>
              <a:rPr lang="ar-IQ" dirty="0" smtClean="0">
                <a:latin typeface="Arial" pitchFamily="34" charset="0"/>
                <a:cs typeface="Arial" pitchFamily="34" charset="0"/>
              </a:rPr>
              <a:t>تعديل البرنامج التدريبي للاعب بهدف خفض درجات أحمال التدريب </a:t>
            </a:r>
          </a:p>
          <a:p>
            <a:pPr algn="justLow"/>
            <a:r>
              <a:rPr lang="ar-IQ" dirty="0" smtClean="0">
                <a:latin typeface="Arial" pitchFamily="34" charset="0"/>
                <a:cs typeface="Arial" pitchFamily="34" charset="0"/>
              </a:rPr>
              <a:t>التوسع في استخدام الراحة الايجابية</a:t>
            </a:r>
          </a:p>
          <a:p>
            <a:pPr algn="justLow"/>
            <a:r>
              <a:rPr lang="ar-IQ" dirty="0" smtClean="0">
                <a:latin typeface="Arial" pitchFamily="34" charset="0"/>
                <a:cs typeface="Arial" pitchFamily="34" charset="0"/>
              </a:rPr>
              <a:t>استخدام أساليب التشويق والإثارة </a:t>
            </a:r>
          </a:p>
          <a:p>
            <a:pPr algn="justLow"/>
            <a:r>
              <a:rPr lang="ar-IQ" dirty="0" smtClean="0">
                <a:latin typeface="Arial" pitchFamily="34" charset="0"/>
                <a:cs typeface="Arial" pitchFamily="34" charset="0"/>
              </a:rPr>
              <a:t>تكثيف برامج المكون النفسي خاصة رفع الروح المعنوية والثقة بالنفس </a:t>
            </a:r>
          </a:p>
          <a:p>
            <a:pPr algn="justLow"/>
            <a:r>
              <a:rPr lang="ar-IQ" dirty="0" smtClean="0">
                <a:latin typeface="Arial" pitchFamily="34" charset="0"/>
                <a:cs typeface="Arial" pitchFamily="34" charset="0"/>
              </a:rPr>
              <a:t>استخدام أساليب العلاج الطبيعي  </a:t>
            </a:r>
            <a:endParaRPr lang="ar-IQ" dirty="0">
              <a:latin typeface="Arial" pitchFamily="34" charset="0"/>
              <a:cs typeface="Arial" pitchFamily="34" charset="0"/>
            </a:endParaRPr>
          </a:p>
        </p:txBody>
      </p:sp>
    </p:spTree>
  </p:cSld>
  <p:clrMapOvr>
    <a:masterClrMapping/>
  </p:clrMapOvr>
  <p:transition>
    <p:wheel spokes="3"/>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endParaRPr lang="ar-IQ"/>
          </a:p>
        </p:txBody>
      </p:sp>
      <p:pic>
        <p:nvPicPr>
          <p:cNvPr id="8" name="Picture 3" descr="الشيخ للموبايل 2007 (46).jpg"/>
          <p:cNvPicPr>
            <a:picLocks noChangeAspect="1"/>
          </p:cNvPicPr>
          <p:nvPr/>
        </p:nvPicPr>
        <p:blipFill>
          <a:blip r:embed="rId2">
            <a:lum bright="40000" contrast="-40000"/>
          </a:blip>
          <a:stretch>
            <a:fillRect/>
          </a:stretch>
        </p:blipFill>
        <p:spPr>
          <a:xfrm>
            <a:off x="0" y="0"/>
            <a:ext cx="9144000" cy="6858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gradFill>
        <a:effectLst/>
      </p:bgPr>
    </p:bg>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sz="half" idx="1"/>
          </p:nvPr>
        </p:nvGraphicFramePr>
        <p:xfrm>
          <a:off x="514350" y="1857364"/>
          <a:ext cx="384333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a:xfrm>
            <a:off x="4755360" y="530352"/>
            <a:ext cx="3931920" cy="5541854"/>
          </a:xfrm>
          <a:gradFill>
            <a:gsLst>
              <a:gs pos="0">
                <a:schemeClr val="bg1"/>
              </a:gs>
              <a:gs pos="45000">
                <a:srgbClr val="FF7A00"/>
              </a:gs>
              <a:gs pos="70000">
                <a:srgbClr val="FF0300"/>
              </a:gs>
              <a:gs pos="100000">
                <a:srgbClr val="4D0808"/>
              </a:gs>
            </a:gsLst>
            <a:lin ang="5400000" scaled="0"/>
          </a:gradFill>
        </p:spPr>
        <p:txBody>
          <a:bodyPr/>
          <a:lstStyle/>
          <a:p>
            <a:r>
              <a:rPr lang="ar-IQ" b="1" dirty="0" smtClean="0">
                <a:solidFill>
                  <a:srgbClr val="FF0000"/>
                </a:solidFill>
                <a:cs typeface="Arabic Transparent" pitchFamily="2" charset="-78"/>
              </a:rPr>
              <a:t>مكونات حمل التدريب </a:t>
            </a:r>
          </a:p>
          <a:p>
            <a:r>
              <a:rPr lang="ar-IQ" dirty="0" smtClean="0">
                <a:cs typeface="Arabic Transparent" pitchFamily="2" charset="-78"/>
              </a:rPr>
              <a:t>1- شدة الحمل </a:t>
            </a:r>
          </a:p>
          <a:p>
            <a:r>
              <a:rPr lang="ar-IQ" dirty="0" smtClean="0">
                <a:cs typeface="Arabic Transparent" pitchFamily="2" charset="-78"/>
              </a:rPr>
              <a:t>2- حجم ( سعة ) الحمل</a:t>
            </a:r>
          </a:p>
          <a:p>
            <a:r>
              <a:rPr lang="ar-IQ" dirty="0" smtClean="0">
                <a:cs typeface="Arabic Transparent" pitchFamily="2" charset="-78"/>
              </a:rPr>
              <a:t>3- كثافة الحمل  </a:t>
            </a:r>
          </a:p>
          <a:p>
            <a:pPr>
              <a:buNone/>
            </a:pPr>
            <a:endParaRPr lang="ar-IQ" dirty="0" smtClean="0">
              <a:cs typeface="Arabic Transparent" pitchFamily="2" charset="-78"/>
            </a:endParaRPr>
          </a:p>
          <a:p>
            <a:endParaRPr lang="ar-IQ" dirty="0" smtClean="0">
              <a:cs typeface="Arabic Transparent" pitchFamily="2" charset="-78"/>
            </a:endParaRPr>
          </a:p>
          <a:p>
            <a:pPr>
              <a:buNone/>
            </a:pPr>
            <a:r>
              <a:rPr lang="ar-IQ" dirty="0" smtClean="0">
                <a:cs typeface="Arabic Transparent" pitchFamily="2" charset="-78"/>
              </a:rPr>
              <a:t>                   </a:t>
            </a: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كثافة الحمل       </a:t>
            </a:r>
            <a:endParaRPr lang="ar-IQ" b="1" dirty="0" smtClean="0">
              <a:cs typeface="Arabic Transparent" pitchFamily="2" charset="-78"/>
            </a:endParaRPr>
          </a:p>
          <a:p>
            <a:endParaRPr lang="ar-IQ" dirty="0" smtClean="0">
              <a:cs typeface="Arabic Transparent" pitchFamily="2" charset="-78"/>
            </a:endParaRPr>
          </a:p>
          <a:p>
            <a:pPr>
              <a:buNone/>
            </a:pPr>
            <a:endParaRPr lang="ar-IQ" dirty="0" smtClean="0">
              <a:cs typeface="Arabic Transparent" pitchFamily="2" charset="-78"/>
            </a:endParaRPr>
          </a:p>
          <a:p>
            <a:pPr>
              <a:buNone/>
            </a:pPr>
            <a:r>
              <a:rPr lang="ar-IQ" dirty="0" smtClean="0">
                <a:cs typeface="Arabic Transparent" pitchFamily="2" charset="-78"/>
              </a:rPr>
              <a:t>            </a:t>
            </a:r>
            <a:r>
              <a:rPr lang="ar-SA" dirty="0" smtClean="0">
                <a:cs typeface="Arabic Transparent" pitchFamily="2" charset="-78"/>
              </a:rPr>
              <a:t>                  </a:t>
            </a:r>
            <a:r>
              <a:rPr lang="ar-IQ" dirty="0" smtClean="0">
                <a:cs typeface="Arabic Transparent" pitchFamily="2" charset="-78"/>
              </a:rPr>
              <a:t> </a:t>
            </a:r>
            <a:r>
              <a:rPr lang="ar-IQ" sz="1600" b="1" dirty="0" smtClean="0">
                <a:cs typeface="Arabic Transparent" pitchFamily="2" charset="-78"/>
              </a:rPr>
              <a:t>حجم الحمل</a:t>
            </a:r>
            <a:endParaRPr lang="ar-IQ" b="1" dirty="0" smtClean="0">
              <a:cs typeface="Arabic Transparent" pitchFamily="2" charset="-78"/>
            </a:endParaRPr>
          </a:p>
          <a:p>
            <a:pPr>
              <a:buNone/>
            </a:pPr>
            <a:endParaRPr lang="ar-IQ" dirty="0">
              <a:cs typeface="Arabic Transparent" pitchFamily="2" charset="-78"/>
            </a:endParaRPr>
          </a:p>
        </p:txBody>
      </p:sp>
      <p:sp>
        <p:nvSpPr>
          <p:cNvPr id="5" name="مثلث متساوي الساقين 4"/>
          <p:cNvSpPr/>
          <p:nvPr/>
        </p:nvSpPr>
        <p:spPr>
          <a:xfrm>
            <a:off x="5643570" y="3071810"/>
            <a:ext cx="2500330" cy="178595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ربع نص 6"/>
          <p:cNvSpPr txBox="1"/>
          <p:nvPr/>
        </p:nvSpPr>
        <p:spPr>
          <a:xfrm>
            <a:off x="7500958" y="3500438"/>
            <a:ext cx="1143008" cy="400110"/>
          </a:xfrm>
          <a:prstGeom prst="rect">
            <a:avLst/>
          </a:prstGeom>
          <a:noFill/>
        </p:spPr>
        <p:txBody>
          <a:bodyPr wrap="square" rtlCol="1">
            <a:spAutoFit/>
          </a:bodyPr>
          <a:lstStyle/>
          <a:p>
            <a:r>
              <a:rPr lang="ar-IQ" sz="2000" b="1" dirty="0" smtClean="0">
                <a:cs typeface="Arabic Transparent" pitchFamily="2" charset="-78"/>
              </a:rPr>
              <a:t>شدة الحمل</a:t>
            </a:r>
            <a:endParaRPr lang="ar-IQ" sz="2000" b="1" dirty="0">
              <a:cs typeface="Arabic Transparent" pitchFamily="2" charset="-78"/>
            </a:endParaRPr>
          </a:p>
        </p:txBody>
      </p:sp>
      <p:sp>
        <p:nvSpPr>
          <p:cNvPr id="9" name="مربع نص 8"/>
          <p:cNvSpPr txBox="1"/>
          <p:nvPr/>
        </p:nvSpPr>
        <p:spPr>
          <a:xfrm>
            <a:off x="642910" y="714356"/>
            <a:ext cx="3214710" cy="1077218"/>
          </a:xfrm>
          <a:prstGeom prst="rect">
            <a:avLst/>
          </a:prstGeom>
          <a:noFill/>
        </p:spPr>
        <p:txBody>
          <a:bodyPr wrap="square" rtlCol="1">
            <a:spAutoFit/>
          </a:bodyPr>
          <a:lstStyle/>
          <a:p>
            <a:pPr algn="justLow"/>
            <a:r>
              <a:rPr lang="ar-IQ" sz="2400" b="1" dirty="0" smtClean="0">
                <a:solidFill>
                  <a:srgbClr val="FF0000"/>
                </a:solidFill>
                <a:latin typeface="Arial" pitchFamily="34" charset="0"/>
                <a:cs typeface="Arial" pitchFamily="34" charset="0"/>
              </a:rPr>
              <a:t>شدة الحمل : </a:t>
            </a:r>
            <a:r>
              <a:rPr lang="ar-IQ" sz="2000" b="1" dirty="0" smtClean="0">
                <a:solidFill>
                  <a:srgbClr val="FF0000"/>
                </a:solidFill>
                <a:latin typeface="Arial" pitchFamily="34" charset="0"/>
                <a:cs typeface="Arial" pitchFamily="34" charset="0"/>
              </a:rPr>
              <a:t>درجة الصعوبة والقوة التي يؤدي بها التمرين ويمكن تصنيفه طبقا لطبيعة تنفيذه .</a:t>
            </a:r>
            <a:endParaRPr lang="ar-IQ" sz="2000" b="1" dirty="0">
              <a:solidFill>
                <a:srgbClr val="FF0000"/>
              </a:solidFill>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162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solidFill>
        </p:spPr>
        <p:style>
          <a:lnRef idx="1">
            <a:schemeClr val="accent4"/>
          </a:lnRef>
          <a:fillRef idx="3">
            <a:schemeClr val="accent4"/>
          </a:fillRef>
          <a:effectRef idx="2">
            <a:schemeClr val="accent4"/>
          </a:effectRef>
          <a:fontRef idx="minor">
            <a:schemeClr val="lt1"/>
          </a:fontRef>
        </p:style>
        <p:txBody>
          <a:bodyPr>
            <a:normAutofit/>
          </a:bodyPr>
          <a:lstStyle/>
          <a:p>
            <a:r>
              <a:rPr lang="ar-IQ" sz="54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rPr>
              <a:t>تحديد شدة الحمل </a:t>
            </a:r>
            <a:endParaRPr lang="ar-IQ" sz="540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Arial" pitchFamily="34" charset="0"/>
              <a:cs typeface="Arial" pitchFamily="34" charset="0"/>
            </a:endParaRPr>
          </a:p>
        </p:txBody>
      </p:sp>
      <p:sp>
        <p:nvSpPr>
          <p:cNvPr id="3" name="عنصر نائب للمحتوى 2"/>
          <p:cNvSpPr>
            <a:spLocks noGrp="1"/>
          </p:cNvSpPr>
          <p:nvPr>
            <p:ph sz="half" idx="1"/>
          </p:nvPr>
        </p:nvSpPr>
        <p:spPr>
          <a:solidFill>
            <a:schemeClr val="accent1">
              <a:lumMod val="20000"/>
              <a:lumOff val="80000"/>
            </a:schemeClr>
          </a:solidFill>
        </p:spPr>
        <p:txBody>
          <a:bodyPr>
            <a:normAutofit fontScale="92500" lnSpcReduction="10000"/>
          </a:bodyPr>
          <a:lstStyle/>
          <a:p>
            <a:pPr algn="just"/>
            <a:r>
              <a:rPr lang="ar-IQ" dirty="0" smtClean="0">
                <a:solidFill>
                  <a:srgbClr val="7030A0"/>
                </a:solidFill>
                <a:latin typeface="Arial" pitchFamily="34" charset="0"/>
                <a:cs typeface="Arial" pitchFamily="34" charset="0"/>
              </a:rPr>
              <a:t>طريقة أقصى معدل للنبض : عملية ضرب النسبة المئوية لشدة الحمل × أقصى معدل لضربات القلب ولنفترض أن لاعبا أقصى معدل لنبضه 195 ن/د وطلب منه أداء تمرين بشدة 70% من أقصى شدة يستخدمها فتحتسب كالأتي النبض = 0,7 ×195= 137 ن/د وهو ما يعبر عن شدة أداء التمرين بنسبة 70% لهذا اللاعب  </a:t>
            </a:r>
            <a:endParaRPr lang="ar-IQ" dirty="0">
              <a:solidFill>
                <a:srgbClr val="7030A0"/>
              </a:solidFill>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5970482"/>
          </a:xfrm>
          <a:solidFill>
            <a:schemeClr val="accent3">
              <a:lumMod val="20000"/>
              <a:lumOff val="80000"/>
            </a:schemeClr>
          </a:solidFill>
        </p:spPr>
        <p:txBody>
          <a:bodyPr>
            <a:normAutofit fontScale="92500" lnSpcReduction="10000"/>
          </a:bodyPr>
          <a:lstStyle/>
          <a:p>
            <a:pPr algn="justLow">
              <a:buNone/>
            </a:pPr>
            <a:r>
              <a:rPr lang="ar-IQ" dirty="0" smtClean="0">
                <a:solidFill>
                  <a:srgbClr val="002060"/>
                </a:solidFill>
                <a:latin typeface="Arial" pitchFamily="34" charset="0"/>
                <a:cs typeface="Arial" pitchFamily="34" charset="0"/>
              </a:rPr>
              <a:t>طريقة كارفونين : احتساب احتياطي أقصى معدل لضربات القلب وهو ما يعادل الفارق بين أقصى معدل للنبض إثناء أداء الجهد بين أقصى معدل للنبض خلال الراحة مثال : أقصى معدل للنبض للاعب أثناء جهد بدني 203 ن/د وأقصى معدل لنبضه أثناء الراحة 63 ن/ض </a:t>
            </a:r>
          </a:p>
          <a:p>
            <a:pPr algn="justLow">
              <a:buNone/>
            </a:pPr>
            <a:r>
              <a:rPr lang="ar-IQ" dirty="0" smtClean="0">
                <a:solidFill>
                  <a:srgbClr val="002060"/>
                </a:solidFill>
                <a:latin typeface="Arial" pitchFamily="34" charset="0"/>
                <a:cs typeface="Arial" pitchFamily="34" charset="0"/>
              </a:rPr>
              <a:t>احتياطي أقصى معدل للنبض 203- 63= 140 </a:t>
            </a:r>
            <a:r>
              <a:rPr lang="ar-IQ" dirty="0" err="1" smtClean="0">
                <a:solidFill>
                  <a:srgbClr val="002060"/>
                </a:solidFill>
                <a:latin typeface="Arial" pitchFamily="34" charset="0"/>
                <a:cs typeface="Arial" pitchFamily="34" charset="0"/>
              </a:rPr>
              <a:t>ن</a:t>
            </a:r>
            <a:r>
              <a:rPr lang="ar-IQ" dirty="0" smtClean="0">
                <a:solidFill>
                  <a:srgbClr val="002060"/>
                </a:solidFill>
                <a:latin typeface="Arial" pitchFamily="34" charset="0"/>
                <a:cs typeface="Arial" pitchFamily="34" charset="0"/>
              </a:rPr>
              <a:t>/د وإذا كان الهدف هو شدة حمل 80% فيمكن حسابه بالمعادلة معدل النبض المستهدف = احتياطي أقصى معدل للنبض × النسبة المئوية لمعدل النبض + أقصى معدل للنبض أثناء الراحة </a:t>
            </a:r>
          </a:p>
          <a:p>
            <a:pPr algn="justLow">
              <a:buNone/>
            </a:pPr>
            <a:r>
              <a:rPr lang="ar-IQ" dirty="0" smtClean="0">
                <a:solidFill>
                  <a:srgbClr val="002060"/>
                </a:solidFill>
                <a:latin typeface="Arial" pitchFamily="34" charset="0"/>
                <a:cs typeface="Arial" pitchFamily="34" charset="0"/>
              </a:rPr>
              <a:t>=  140×0,8+63=175 ن/د شدة الحمل عند80% من قدرة الرياضي </a:t>
            </a:r>
            <a:endParaRPr lang="ar-IQ"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linds(horizont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linds(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linds(horizont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linds(horizont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animEffect transition="in" filter="barn(inHorizontal)">
                                      <p:cBhvr>
                                        <p:cTn id="27" dur="500"/>
                                        <p:tgtEl>
                                          <p:spTgt spid="3">
                                            <p:bg/>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barn(inHorizontal)">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lstStyle/>
          <a:p>
            <a:pPr algn="ctr"/>
            <a:r>
              <a:rPr lang="ar-IQ" dirty="0" smtClean="0"/>
              <a:t>حساب الشدة التدريبية</a:t>
            </a:r>
            <a:endParaRPr lang="ar-IQ" dirty="0"/>
          </a:p>
        </p:txBody>
      </p:sp>
      <p:sp>
        <p:nvSpPr>
          <p:cNvPr id="3" name="عنصر نائب للمحتوى 2"/>
          <p:cNvSpPr>
            <a:spLocks noGrp="1"/>
          </p:cNvSpPr>
          <p:nvPr>
            <p:ph sz="half" idx="1"/>
          </p:nvPr>
        </p:nvSpPr>
        <p:spPr/>
        <p:style>
          <a:lnRef idx="0">
            <a:schemeClr val="accent2"/>
          </a:lnRef>
          <a:fillRef idx="3">
            <a:schemeClr val="accent2"/>
          </a:fillRef>
          <a:effectRef idx="3">
            <a:schemeClr val="accent2"/>
          </a:effectRef>
          <a:fontRef idx="minor">
            <a:schemeClr val="lt1"/>
          </a:fontRef>
        </p:style>
        <p:txBody>
          <a:bodyPr>
            <a:normAutofit/>
          </a:bodyPr>
          <a:lstStyle/>
          <a:p>
            <a:pPr algn="justLow">
              <a:buNone/>
            </a:pPr>
            <a:r>
              <a:rPr lang="ar-IQ" dirty="0" smtClean="0">
                <a:latin typeface="Arial" pitchFamily="34" charset="0"/>
                <a:cs typeface="Arial" pitchFamily="34" charset="0"/>
              </a:rPr>
              <a:t> ب – بالنسبة لتدريب القوة العضلية باستخدام الإثقال الحديدية . تحسب الشدة المستعملة لأداء تمرين معين بالمعادلة :</a:t>
            </a:r>
          </a:p>
          <a:p>
            <a:pPr algn="justLow">
              <a:buNone/>
            </a:pPr>
            <a:r>
              <a:rPr lang="ar-IQ" dirty="0" smtClean="0">
                <a:latin typeface="Arial" pitchFamily="34" charset="0"/>
                <a:cs typeface="Arial" pitchFamily="34" charset="0"/>
              </a:rPr>
              <a:t>الوزن المطلوب استخدامه عند شدة معينة= أحسن انجاز لكل تمرين × النسبة المئوية المطلوبة / 100</a:t>
            </a:r>
          </a:p>
        </p:txBody>
      </p:sp>
      <p:sp>
        <p:nvSpPr>
          <p:cNvPr id="4" name="عنصر نائب للمحتوى 3"/>
          <p:cNvSpPr>
            <a:spLocks noGrp="1"/>
          </p:cNvSpPr>
          <p:nvPr>
            <p:ph sz="half" idx="2"/>
          </p:nvPr>
        </p:nvSpPr>
        <p:spPr/>
        <p:style>
          <a:lnRef idx="0">
            <a:schemeClr val="accent1"/>
          </a:lnRef>
          <a:fillRef idx="3">
            <a:schemeClr val="accent1"/>
          </a:fillRef>
          <a:effectRef idx="3">
            <a:schemeClr val="accent1"/>
          </a:effectRef>
          <a:fontRef idx="minor">
            <a:schemeClr val="lt1"/>
          </a:fontRef>
        </p:style>
        <p:txBody>
          <a:bodyPr>
            <a:normAutofit/>
          </a:bodyPr>
          <a:lstStyle/>
          <a:p>
            <a:pPr algn="justLow"/>
            <a:r>
              <a:rPr lang="ar-IQ" dirty="0" smtClean="0">
                <a:latin typeface="Arial" pitchFamily="34" charset="0"/>
                <a:cs typeface="Arial" pitchFamily="34" charset="0"/>
              </a:rPr>
              <a:t>1- طريقة استخدام النسبة المئوية  </a:t>
            </a:r>
          </a:p>
          <a:p>
            <a:pPr algn="justLow"/>
            <a:r>
              <a:rPr lang="ar-IQ" dirty="0" smtClean="0">
                <a:latin typeface="Arial" pitchFamily="34" charset="0"/>
                <a:cs typeface="Arial" pitchFamily="34" charset="0"/>
              </a:rPr>
              <a:t>أ- بالنسبة للأركاض ، تحسب الشدة التدريبية المستعملة بالتدريب بالمعادلة التالية :</a:t>
            </a:r>
          </a:p>
          <a:p>
            <a:pPr algn="justLow"/>
            <a:r>
              <a:rPr lang="ar-IQ" dirty="0" smtClean="0">
                <a:latin typeface="Arial" pitchFamily="34" charset="0"/>
                <a:cs typeface="Arial" pitchFamily="34" charset="0"/>
              </a:rPr>
              <a:t>النسبة المئوية للشدة المطلوب استعمالها بالتدريب = أحسن زمن لكل مسافة × 100 / النسبة المئوية للشدة المطلوبة بالتدريب </a:t>
            </a:r>
            <a:endParaRPr lang="ar-IQ"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81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CCCCFF"/>
              </a:gs>
              <a:gs pos="17999">
                <a:srgbClr val="99CCFF"/>
              </a:gs>
              <a:gs pos="36000">
                <a:srgbClr val="9966FF"/>
              </a:gs>
              <a:gs pos="61000">
                <a:srgbClr val="CC99FF"/>
              </a:gs>
              <a:gs pos="82001">
                <a:srgbClr val="99CCFF"/>
              </a:gs>
              <a:gs pos="100000">
                <a:srgbClr val="CCCCFF"/>
              </a:gs>
            </a:gsLst>
            <a:lin ang="8100000" scaled="0"/>
          </a:gradFill>
        </p:spPr>
        <p:txBody>
          <a:bodyPr/>
          <a:lstStyle/>
          <a:p>
            <a:pPr algn="ctr"/>
            <a:r>
              <a:rPr lang="ar-IQ" dirty="0" smtClean="0">
                <a:solidFill>
                  <a:srgbClr val="FF0000"/>
                </a:solidFill>
              </a:rPr>
              <a:t>حجم الحمل </a:t>
            </a:r>
            <a:endParaRPr lang="ar-IQ" dirty="0">
              <a:solidFill>
                <a:srgbClr val="FF0000"/>
              </a:solidFill>
            </a:endParaRPr>
          </a:p>
        </p:txBody>
      </p:sp>
      <p:pic>
        <p:nvPicPr>
          <p:cNvPr id="5" name="عنصر نائب للمحتوى 4" descr="JSXCAP3RULJCA6OKUHYCA0T4U8ACAAO68T0CAG8Z18FCAN3EANRCAJM6VXSCABUQEDHCABVYT9DCAEWP0CDCA0MMMPPCAQD447ZCAKC9ELDCAJME4KPCAVL6HUVCAJBSITSCAC02ND1CAA7RYTFCA3W0EUE.jpg"/>
          <p:cNvPicPr>
            <a:picLocks noGrp="1" noChangeAspect="1"/>
          </p:cNvPicPr>
          <p:nvPr>
            <p:ph sz="half" idx="1"/>
          </p:nvPr>
        </p:nvPicPr>
        <p:blipFill>
          <a:blip r:embed="rId2"/>
          <a:stretch>
            <a:fillRect/>
          </a:stretch>
        </p:blipFill>
        <p:spPr>
          <a:xfrm>
            <a:off x="714348" y="571480"/>
            <a:ext cx="3000396" cy="364333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4" name="عنصر نائب للمحتوى 3"/>
          <p:cNvSpPr>
            <a:spLocks noGrp="1"/>
          </p:cNvSpPr>
          <p:nvPr>
            <p:ph sz="half" idx="2"/>
          </p:nvPr>
        </p:nvSpPr>
        <p:spPr>
          <a:gradFill>
            <a:gsLst>
              <a:gs pos="0">
                <a:srgbClr val="03D4A8"/>
              </a:gs>
              <a:gs pos="25000">
                <a:srgbClr val="21D6E0"/>
              </a:gs>
              <a:gs pos="75000">
                <a:srgbClr val="0087E6"/>
              </a:gs>
              <a:gs pos="100000">
                <a:srgbClr val="005CBF"/>
              </a:gs>
            </a:gsLst>
            <a:lin ang="8100000" scaled="0"/>
          </a:gradFill>
        </p:spPr>
        <p:txBody>
          <a:bodyPr>
            <a:normAutofit fontScale="92500"/>
          </a:bodyPr>
          <a:lstStyle/>
          <a:p>
            <a:pPr algn="just"/>
            <a:r>
              <a:rPr lang="ar-IQ" dirty="0" smtClean="0">
                <a:latin typeface="Arial" pitchFamily="34" charset="0"/>
                <a:cs typeface="Arial" pitchFamily="34" charset="0"/>
              </a:rPr>
              <a:t>ويعبر عن عدد زمن أو مسافة أو ثقل الأداء وتكراراتها خلال أداء الجهد البدني . ويعبر حجم الحمل عن سعة الأداء الفعلي للجهد البدني . ويتركب حجم الحمل من بعدين </a:t>
            </a:r>
          </a:p>
          <a:p>
            <a:pPr algn="just"/>
            <a:r>
              <a:rPr lang="ar-IQ" dirty="0" smtClean="0">
                <a:latin typeface="Arial" pitchFamily="34" charset="0"/>
                <a:cs typeface="Arial" pitchFamily="34" charset="0"/>
              </a:rPr>
              <a:t>- عدد مرات أداء التمرين أو الزمن المستغرق أو طول المسافة </a:t>
            </a:r>
          </a:p>
          <a:p>
            <a:pPr algn="just"/>
            <a:r>
              <a:rPr lang="ar-IQ" dirty="0" smtClean="0">
                <a:latin typeface="Arial" pitchFamily="34" charset="0"/>
                <a:cs typeface="Arial" pitchFamily="34" charset="0"/>
              </a:rPr>
              <a:t>- عدد مرات أعادة تكرار التمرين أو مجموع الأزمنة المستغرقة تنفيذها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to="" calcmode="lin" valueType="num">
                                      <p:cBhvr>
                                        <p:cTn id="7" dur="1" fill="hold"/>
                                        <p:tgtEl>
                                          <p:spTgt spid="4">
                                            <p:bg/>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to="" calcmode="lin" valueType="num">
                                      <p:cBhvr>
                                        <p:cTn id="12" dur="1" fill="hold"/>
                                        <p:tgtEl>
                                          <p:spTgt spid="4">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to="" calcmode="lin" valueType="num">
                                      <p:cBhvr>
                                        <p:cTn id="17" dur="1" fill="hold"/>
                                        <p:tgtEl>
                                          <p:spTgt spid="4">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 to="" calcmode="lin" valueType="num">
                                      <p:cBhvr>
                                        <p:cTn id="22" dur="1" fill="hold"/>
                                        <p:tgtEl>
                                          <p:spTgt spid="4">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514352" y="530352"/>
            <a:ext cx="3771896" cy="4541722"/>
          </a:xfrm>
          <a:gradFill>
            <a:gsLst>
              <a:gs pos="0">
                <a:srgbClr val="FFEFD1"/>
              </a:gs>
              <a:gs pos="64999">
                <a:srgbClr val="F0EBD5"/>
              </a:gs>
              <a:gs pos="100000">
                <a:srgbClr val="D1C39F"/>
              </a:gs>
            </a:gsLst>
            <a:lin ang="5400000" scaled="0"/>
          </a:gra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الراحة البينية : </a:t>
            </a:r>
            <a:r>
              <a:rPr lang="ar-IQ" dirty="0" smtClean="0">
                <a:latin typeface="Arial" pitchFamily="34" charset="0"/>
                <a:cs typeface="Arial" pitchFamily="34" charset="0"/>
              </a:rPr>
              <a:t>الفترة الزمنية التي يقضيها الفرد الرياضي بين حملين وهي على نوعين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الايجابية تستغل الراحة البينية في الأداء الخفيف لبعض أنواع الأنشطة البدنية التي تهدف إلى استعادة الأجهزة العضوية لشفائه والتقليل من أثار الإعراض التي تؤدي إلى ظهور التعب </a:t>
            </a:r>
          </a:p>
          <a:p>
            <a:pPr algn="justLow">
              <a:buNone/>
            </a:pPr>
            <a:endParaRPr lang="ar-IQ" dirty="0" smtClean="0">
              <a:latin typeface="Arial" pitchFamily="34" charset="0"/>
              <a:cs typeface="Arial" pitchFamily="34" charset="0"/>
            </a:endParaRPr>
          </a:p>
          <a:p>
            <a:pPr algn="justLow"/>
            <a:r>
              <a:rPr lang="ar-IQ" dirty="0" smtClean="0">
                <a:latin typeface="Arial" pitchFamily="34" charset="0"/>
                <a:cs typeface="Arial" pitchFamily="34" charset="0"/>
              </a:rPr>
              <a:t>الراحة السلبية : وهي تتم بعدم أداء الفرد الرياضي لآي نوع من أنواع الأنشطة الحركية المقصودة بعد الانتهاء من تمرين سابق </a:t>
            </a:r>
            <a:endParaRPr lang="ar-IQ" dirty="0">
              <a:latin typeface="Arial" pitchFamily="34" charset="0"/>
              <a:cs typeface="Arial" pitchFamily="34" charset="0"/>
            </a:endParaRPr>
          </a:p>
        </p:txBody>
      </p:sp>
      <p:sp>
        <p:nvSpPr>
          <p:cNvPr id="4" name="عنصر نائب للمحتوى 3"/>
          <p:cNvSpPr>
            <a:spLocks noGrp="1"/>
          </p:cNvSpPr>
          <p:nvPr>
            <p:ph sz="half" idx="2"/>
          </p:nvPr>
        </p:nvSpPr>
        <p:spPr>
          <a:xfrm>
            <a:off x="4755360" y="530352"/>
            <a:ext cx="3931920" cy="4970350"/>
          </a:xfrm>
          <a:solidFill>
            <a:schemeClr val="bg1"/>
          </a:solidFill>
        </p:spPr>
        <p:txBody>
          <a:bodyPr>
            <a:normAutofit fontScale="85000" lnSpcReduction="20000"/>
          </a:bodyPr>
          <a:lstStyle/>
          <a:p>
            <a:pPr algn="justLow"/>
            <a:r>
              <a:rPr lang="ar-IQ" b="1" dirty="0" smtClean="0">
                <a:solidFill>
                  <a:srgbClr val="FF0000"/>
                </a:solidFill>
                <a:latin typeface="Arial" pitchFamily="34" charset="0"/>
                <a:cs typeface="Arial" pitchFamily="34" charset="0"/>
              </a:rPr>
              <a:t>كثافة الحمل  : </a:t>
            </a:r>
            <a:r>
              <a:rPr lang="ar-IQ" dirty="0" smtClean="0">
                <a:latin typeface="Arial" pitchFamily="34" charset="0"/>
                <a:cs typeface="Arial" pitchFamily="34" charset="0"/>
              </a:rPr>
              <a:t>مدى طول أو قصر الفترة الزمنية التي تستغرق في الراحة بين أعادة تكرار الجهد البدني ( التمرين ) أو بين الجهود البدنية التمرينات المكونة للحمل </a:t>
            </a:r>
          </a:p>
          <a:p>
            <a:pPr algn="justLow"/>
            <a:r>
              <a:rPr lang="ar-IQ" dirty="0" smtClean="0">
                <a:latin typeface="Arial" pitchFamily="34" charset="0"/>
                <a:cs typeface="Arial" pitchFamily="34" charset="0"/>
              </a:rPr>
              <a:t>الراحة البينية : الفترة الزمنية التي يقضيها الفرد الرياضي اللاعب بين حملين .</a:t>
            </a:r>
          </a:p>
          <a:p>
            <a:pPr algn="justLow"/>
            <a:r>
              <a:rPr lang="ar-IQ" dirty="0" smtClean="0">
                <a:latin typeface="Arial" pitchFamily="34" charset="0"/>
                <a:cs typeface="Arial" pitchFamily="34" charset="0"/>
              </a:rPr>
              <a:t>مثال : أداء جهد بدني ( جلوس من الرقود 20 مرة ويعاد تكراره 4 مرات وأن الفترة الزمنية بين كل تكرار وأخر تحدد كثافة الحمل </a:t>
            </a:r>
            <a:endParaRPr lang="ar-IQ" dirty="0">
              <a:latin typeface="Arial" pitchFamily="34" charset="0"/>
              <a:cs typeface="Arial" pitchFamily="34" charset="0"/>
            </a:endParaRPr>
          </a:p>
        </p:txBody>
      </p:sp>
      <p:pic>
        <p:nvPicPr>
          <p:cNvPr id="1026" name="Picture 2" descr="C:\Documents and Settings\Administrator\Desktop\صور رياضية\imagesCAZWZ17K.jpg"/>
          <p:cNvPicPr>
            <a:picLocks noChangeAspect="1" noChangeArrowheads="1"/>
          </p:cNvPicPr>
          <p:nvPr/>
        </p:nvPicPr>
        <p:blipFill>
          <a:blip r:embed="rId2"/>
          <a:srcRect/>
          <a:stretch>
            <a:fillRect/>
          </a:stretch>
        </p:blipFill>
        <p:spPr bwMode="auto">
          <a:xfrm>
            <a:off x="5238774" y="4772046"/>
            <a:ext cx="3048002" cy="1657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arn(inHorizontal)">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Horizont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barn(inHorizontal)">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bg/>
                                          </p:spTgt>
                                        </p:tgtEl>
                                        <p:attrNameLst>
                                          <p:attrName>style.visibility</p:attrName>
                                        </p:attrNameLst>
                                      </p:cBhvr>
                                      <p:to>
                                        <p:strVal val="visible"/>
                                      </p:to>
                                    </p:set>
                                    <p:animEffect transition="in" filter="blinds(horizontal)">
                                      <p:cBhvr>
                                        <p:cTn id="32" dur="500"/>
                                        <p:tgtEl>
                                          <p:spTgt spid="3">
                                            <p:bg/>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blinds(horizontal)">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blinds(horizontal)">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blinds(horizontal)">
                                      <p:cBhvr>
                                        <p:cTn id="4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gradFill>
            <a:gsLst>
              <a:gs pos="0">
                <a:srgbClr val="FFF200"/>
              </a:gs>
              <a:gs pos="45000">
                <a:srgbClr val="FF7A00"/>
              </a:gs>
              <a:gs pos="70000">
                <a:srgbClr val="FF0300"/>
              </a:gs>
              <a:gs pos="100000">
                <a:srgbClr val="4D0808"/>
              </a:gs>
            </a:gsLst>
            <a:lin ang="5400000" scaled="0"/>
          </a:gradFill>
        </p:spPr>
        <p:txBody>
          <a:bodyPr/>
          <a:lstStyle/>
          <a:p>
            <a:r>
              <a:rPr lang="ar-IQ" dirty="0" smtClean="0"/>
              <a:t>درجات حمل التدريب</a:t>
            </a:r>
            <a:endParaRPr lang="ar-IQ" dirty="0"/>
          </a:p>
        </p:txBody>
      </p:sp>
      <p:graphicFrame>
        <p:nvGraphicFramePr>
          <p:cNvPr id="5" name="عنصر نائب للمحتوى 4"/>
          <p:cNvGraphicFramePr>
            <a:graphicFrameLocks noGrp="1"/>
          </p:cNvGraphicFramePr>
          <p:nvPr>
            <p:ph sz="half" idx="1"/>
          </p:nvPr>
        </p:nvGraphicFramePr>
        <p:xfrm>
          <a:off x="514350" y="530225"/>
          <a:ext cx="3932238" cy="4389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عنصر نائب للمحتوى 3"/>
          <p:cNvSpPr>
            <a:spLocks noGrp="1"/>
          </p:cNvSpPr>
          <p:nvPr>
            <p:ph sz="half" idx="2"/>
          </p:nvPr>
        </p:nvSpPr>
        <p:spPr/>
        <p:txBody>
          <a:bodyPr>
            <a:normAutofit fontScale="92500" lnSpcReduction="20000"/>
          </a:bodyPr>
          <a:lstStyle/>
          <a:p>
            <a:pPr algn="justLow"/>
            <a:r>
              <a:rPr lang="ar-IQ" dirty="0" smtClean="0">
                <a:latin typeface="Arial" pitchFamily="34" charset="0"/>
                <a:cs typeface="Arial" pitchFamily="34" charset="0"/>
              </a:rPr>
              <a:t>تعرف درجات حمل التدريب بأنها درجة تشير إلى تأثير مكونات حمل التدريب ( الشدة والحجم والكثافة ) في الفرد الرياضي وتمثل بنسبة مئوية من أقصى ما يستطيع </a:t>
            </a:r>
            <a:r>
              <a:rPr lang="ar-IQ" smtClean="0">
                <a:latin typeface="Arial" pitchFamily="34" charset="0"/>
                <a:cs typeface="Arial" pitchFamily="34" charset="0"/>
              </a:rPr>
              <a:t>تحمله </a:t>
            </a:r>
          </a:p>
          <a:p>
            <a:pPr algn="justLow">
              <a:buNone/>
            </a:pPr>
            <a:endParaRPr lang="ar-IQ" dirty="0" smtClean="0">
              <a:latin typeface="Arial" pitchFamily="34" charset="0"/>
              <a:cs typeface="Arial" pitchFamily="34" charset="0"/>
            </a:endParaRPr>
          </a:p>
          <a:p>
            <a:pPr lvl="0" algn="justLow"/>
            <a:r>
              <a:rPr lang="ar-IQ" dirty="0" smtClean="0">
                <a:latin typeface="Arial" pitchFamily="34" charset="0"/>
                <a:cs typeface="Arial" pitchFamily="34" charset="0"/>
              </a:rPr>
              <a:t>لكل نوع من هذه المكونات يستخدم في تطوير مستوى اللاعب خلال كافة الدورات الحملية إذ أن تغيير درجات الحمل المقدم طبقا لاعتبارات محددة يعتبر أمرا ضروريا ، حيث لكل منها دورها الهام والفعال في رفع مستوى اللاعب</a:t>
            </a:r>
          </a:p>
          <a:p>
            <a:pPr algn="justLow"/>
            <a:endParaRPr lang="ar-IQ" dirty="0">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جهة">
  <a:themeElements>
    <a:clrScheme name="واجهة">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واجهة">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واجهة">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1878</TotalTime>
  <Words>2639</Words>
  <PresentationFormat>عرض على الشاشة (3:4)‏</PresentationFormat>
  <Paragraphs>433</Paragraphs>
  <Slides>38</Slides>
  <Notes>0</Notes>
  <HiddenSlides>0</HiddenSlides>
  <MMClips>0</MMClips>
  <ScaleCrop>false</ScaleCrop>
  <HeadingPairs>
    <vt:vector size="4" baseType="variant">
      <vt:variant>
        <vt:lpstr>سمة</vt:lpstr>
      </vt:variant>
      <vt:variant>
        <vt:i4>1</vt:i4>
      </vt:variant>
      <vt:variant>
        <vt:lpstr>عناوين الشرائح</vt:lpstr>
      </vt:variant>
      <vt:variant>
        <vt:i4>38</vt:i4>
      </vt:variant>
    </vt:vector>
  </HeadingPairs>
  <TitlesOfParts>
    <vt:vector size="39" baseType="lpstr">
      <vt:lpstr>واجهة</vt:lpstr>
      <vt:lpstr>الحمل التدريبي</vt:lpstr>
      <vt:lpstr>مفهوم الحمل التدريبي </vt:lpstr>
      <vt:lpstr>الشريحة 3</vt:lpstr>
      <vt:lpstr>الشريحة 4</vt:lpstr>
      <vt:lpstr>تحديد شدة الحمل </vt:lpstr>
      <vt:lpstr>حساب الشدة التدريبية</vt:lpstr>
      <vt:lpstr>حجم الحمل </vt:lpstr>
      <vt:lpstr>الشريحة 8</vt:lpstr>
      <vt:lpstr>درجات حمل التدريب</vt:lpstr>
      <vt:lpstr>الشريحة 10</vt:lpstr>
      <vt:lpstr>قاعدة الإثارة أساس لعملية التدريب</vt:lpstr>
      <vt:lpstr>الشريحة 12</vt:lpstr>
      <vt:lpstr>طرق ضبط الحمل والتحكم فيه</vt:lpstr>
      <vt:lpstr>هناك نوعين من الحجوم التدريبية</vt:lpstr>
      <vt:lpstr>يوضح مجالات الشدة الخمسة للألعاب الرياضية الدائرية عن فوكس وآخرون (1993)</vt:lpstr>
      <vt:lpstr>صعوبة الشدة على أساس معدل ضربات القلب عن نيكيوروف ، 1974</vt:lpstr>
      <vt:lpstr>جدول يوضح قيم معدل ضربات القلب لعشرة تمارين مستخدمة في وحدة تدريبية لركض (100 ) م </vt:lpstr>
      <vt:lpstr>الشريحة 18</vt:lpstr>
      <vt:lpstr>تشكيل  حمل التدريب </vt:lpstr>
      <vt:lpstr>كيفية استخدام مكونات الحمل الثلاث لضبط الحمل والتحكم فيه</vt:lpstr>
      <vt:lpstr>تكوين وهيكلية الموسم التنافسي</vt:lpstr>
      <vt:lpstr>خمسة أحمال مختلفة موزعة في حالتين تشكيليتين مختلفتين</vt:lpstr>
      <vt:lpstr>الشريحة 23</vt:lpstr>
      <vt:lpstr>الشريحة 24</vt:lpstr>
      <vt:lpstr>الشريحة 25</vt:lpstr>
      <vt:lpstr>العوامل التي تحدد سعات موجات الأحمال</vt:lpstr>
      <vt:lpstr>تحديد درجة الحمل التدريبي وتقويمه</vt:lpstr>
      <vt:lpstr>جدول يوضح تقدير حمل التدريب من خلال المؤشرات الفسيولوجية التي تظهر على اللاعب خلال تنفيذ أحمال التدريب </vt:lpstr>
      <vt:lpstr>جدول يوضح تقدير درجة حمل التدريب من خلال المؤشرات النفسية التي تظهر على اللاعب خلال تنفيذ أحمال التدريب</vt:lpstr>
      <vt:lpstr>الشريحة 30</vt:lpstr>
      <vt:lpstr>تأثير حمل التدريب الزائد على اللاعبين</vt:lpstr>
      <vt:lpstr>أسباب الحمل الزائد الناتجة عن سوء تخطيط الحمل التدريبي</vt:lpstr>
      <vt:lpstr>أسباب الحمل الزائد الناتجة عن أسلوب حياة اللاعب</vt:lpstr>
      <vt:lpstr>الأعراض البدنية والنفسية للحمل التدريبي الزائد</vt:lpstr>
      <vt:lpstr>الشريحة 35</vt:lpstr>
      <vt:lpstr>دور المدرب في التعامل مع الحمل الزائد</vt:lpstr>
      <vt:lpstr>الشريحة 37</vt:lpstr>
      <vt:lpstr>الشريحة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الحمل التدريبي</dc:title>
  <cp:lastModifiedBy>fatma</cp:lastModifiedBy>
  <cp:revision>187</cp:revision>
  <dcterms:modified xsi:type="dcterms:W3CDTF">2015-11-17T18:07:54Z</dcterms:modified>
</cp:coreProperties>
</file>