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E6E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96831A-1F6B-44C7-AF51-7EF78566A27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ar-IQ"/>
        </a:p>
      </dgm:t>
    </dgm:pt>
    <dgm:pt modelId="{C0B6B95B-787D-4347-B30F-FDFA74866E97}">
      <dgm:prSet phldrT="[نص]" custT="1"/>
      <dgm:spPr>
        <a:solidFill>
          <a:schemeClr val="accent2"/>
        </a:solidFill>
      </dgm:spPr>
      <dgm:t>
        <a:bodyPr/>
        <a:lstStyle/>
        <a:p>
          <a:pPr rtl="1"/>
          <a:r>
            <a:rPr lang="ar-SA" sz="2000" dirty="0" smtClean="0"/>
            <a:t>الخطأ الفني في المهارات الرياضية </a:t>
          </a:r>
          <a:endParaRPr lang="ar-IQ" sz="2000" dirty="0"/>
        </a:p>
      </dgm:t>
    </dgm:pt>
    <dgm:pt modelId="{27AB5749-DE60-4513-866D-11750CCE0017}" type="parTrans" cxnId="{14ED7791-6EB1-4B08-9828-E3A7569CCB01}">
      <dgm:prSet/>
      <dgm:spPr/>
      <dgm:t>
        <a:bodyPr/>
        <a:lstStyle/>
        <a:p>
          <a:pPr rtl="1"/>
          <a:endParaRPr lang="ar-IQ"/>
        </a:p>
      </dgm:t>
    </dgm:pt>
    <dgm:pt modelId="{A9B85577-9039-4825-98BF-A1E351CE1A50}" type="sibTrans" cxnId="{14ED7791-6EB1-4B08-9828-E3A7569CCB01}">
      <dgm:prSet/>
      <dgm:spPr/>
      <dgm:t>
        <a:bodyPr/>
        <a:lstStyle/>
        <a:p>
          <a:pPr rtl="1"/>
          <a:endParaRPr lang="ar-IQ"/>
        </a:p>
      </dgm:t>
    </dgm:pt>
    <dgm:pt modelId="{6CBD2402-76D4-4F20-9158-D57830D96CC9}">
      <dgm:prSet phldrT="[نص]" custT="1"/>
      <dgm:spPr>
        <a:solidFill>
          <a:schemeClr val="accent3">
            <a:lumMod val="40000"/>
            <a:lumOff val="60000"/>
          </a:schemeClr>
        </a:solidFill>
      </dgm:spPr>
      <dgm:t>
        <a:bodyPr/>
        <a:lstStyle/>
        <a:p>
          <a:pPr rtl="1"/>
          <a:r>
            <a:rPr lang="ar-SA" sz="2000" dirty="0" smtClean="0">
              <a:solidFill>
                <a:schemeClr val="tx1"/>
              </a:solidFill>
            </a:rPr>
            <a:t>عوامل داخلية                                      </a:t>
          </a:r>
          <a:endParaRPr lang="ar-IQ" sz="2000" dirty="0">
            <a:solidFill>
              <a:schemeClr val="tx1"/>
            </a:solidFill>
          </a:endParaRPr>
        </a:p>
      </dgm:t>
    </dgm:pt>
    <dgm:pt modelId="{7673097C-F29C-42A2-8264-BE506BD6C352}" type="parTrans" cxnId="{68F31A61-644F-4D8E-9DD7-BC0B19E24D23}">
      <dgm:prSet custT="1"/>
      <dgm:spPr/>
      <dgm:t>
        <a:bodyPr/>
        <a:lstStyle/>
        <a:p>
          <a:pPr rtl="1"/>
          <a:endParaRPr lang="ar-IQ" sz="900"/>
        </a:p>
      </dgm:t>
    </dgm:pt>
    <dgm:pt modelId="{5B320E58-C447-484F-9E28-A661C4841143}" type="sibTrans" cxnId="{68F31A61-644F-4D8E-9DD7-BC0B19E24D23}">
      <dgm:prSet/>
      <dgm:spPr/>
      <dgm:t>
        <a:bodyPr/>
        <a:lstStyle/>
        <a:p>
          <a:pPr rtl="1"/>
          <a:endParaRPr lang="ar-IQ"/>
        </a:p>
      </dgm:t>
    </dgm:pt>
    <dgm:pt modelId="{6CF832D4-7FAD-4F30-AED4-2BED2D1476A5}">
      <dgm:prSet phldrT="[نص]" custT="1"/>
      <dgm:spPr>
        <a:solidFill>
          <a:schemeClr val="accent3">
            <a:lumMod val="75000"/>
          </a:schemeClr>
        </a:solidFill>
      </dgm:spPr>
      <dgm:t>
        <a:bodyPr/>
        <a:lstStyle/>
        <a:p>
          <a:pPr rtl="1"/>
          <a:r>
            <a:rPr lang="ar-SA" sz="2000" dirty="0" smtClean="0"/>
            <a:t>في الإدراك                  </a:t>
          </a:r>
          <a:endParaRPr lang="ar-IQ" sz="2000" dirty="0"/>
        </a:p>
      </dgm:t>
    </dgm:pt>
    <dgm:pt modelId="{E3FD3E99-C720-4D5D-BFCA-B874593CE1ED}" type="parTrans" cxnId="{94BFE3DC-DF32-4119-B947-5636A48E9D2C}">
      <dgm:prSet custT="1"/>
      <dgm:spPr/>
      <dgm:t>
        <a:bodyPr/>
        <a:lstStyle/>
        <a:p>
          <a:pPr rtl="1"/>
          <a:endParaRPr lang="ar-IQ" sz="900"/>
        </a:p>
      </dgm:t>
    </dgm:pt>
    <dgm:pt modelId="{E7B783E1-06B9-4B40-9E1C-70A9A6B25CDB}" type="sibTrans" cxnId="{94BFE3DC-DF32-4119-B947-5636A48E9D2C}">
      <dgm:prSet/>
      <dgm:spPr/>
      <dgm:t>
        <a:bodyPr/>
        <a:lstStyle/>
        <a:p>
          <a:pPr rtl="1"/>
          <a:endParaRPr lang="ar-IQ"/>
        </a:p>
      </dgm:t>
    </dgm:pt>
    <dgm:pt modelId="{FEFDACB3-68F2-493A-B153-D941FC1BDB32}">
      <dgm:prSet phldrT="[نص]" custT="1"/>
      <dgm:spPr>
        <a:solidFill>
          <a:schemeClr val="accent3">
            <a:lumMod val="75000"/>
          </a:schemeClr>
        </a:solidFill>
      </dgm:spPr>
      <dgm:t>
        <a:bodyPr/>
        <a:lstStyle/>
        <a:p>
          <a:pPr rtl="1"/>
          <a:r>
            <a:rPr lang="ar-SA" sz="2000" dirty="0" smtClean="0"/>
            <a:t>في اتخاذ القرار               </a:t>
          </a:r>
          <a:endParaRPr lang="ar-IQ" sz="2000" dirty="0"/>
        </a:p>
      </dgm:t>
    </dgm:pt>
    <dgm:pt modelId="{9A72E108-586C-4958-AF34-8A305DB07011}" type="parTrans" cxnId="{F3182690-62C1-48A4-A448-CC4100978F2E}">
      <dgm:prSet custT="1"/>
      <dgm:spPr/>
      <dgm:t>
        <a:bodyPr/>
        <a:lstStyle/>
        <a:p>
          <a:pPr rtl="1"/>
          <a:endParaRPr lang="ar-IQ" sz="900"/>
        </a:p>
      </dgm:t>
    </dgm:pt>
    <dgm:pt modelId="{D401A8C2-DA79-4C31-A6B9-3F9470AFEF9C}" type="sibTrans" cxnId="{F3182690-62C1-48A4-A448-CC4100978F2E}">
      <dgm:prSet/>
      <dgm:spPr/>
      <dgm:t>
        <a:bodyPr/>
        <a:lstStyle/>
        <a:p>
          <a:pPr rtl="1"/>
          <a:endParaRPr lang="ar-IQ"/>
        </a:p>
      </dgm:t>
    </dgm:pt>
    <dgm:pt modelId="{D517FCAE-C9ED-4D75-9CCD-0667E176CFE1}">
      <dgm:prSet phldrT="[نص]" custT="1"/>
      <dgm:spPr>
        <a:solidFill>
          <a:schemeClr val="accent3">
            <a:lumMod val="40000"/>
            <a:lumOff val="60000"/>
          </a:schemeClr>
        </a:solidFill>
      </dgm:spPr>
      <dgm:t>
        <a:bodyPr/>
        <a:lstStyle/>
        <a:p>
          <a:pPr rtl="1"/>
          <a:r>
            <a:rPr lang="ar-SA" sz="2000" dirty="0" smtClean="0">
              <a:solidFill>
                <a:schemeClr val="tx1"/>
              </a:solidFill>
            </a:rPr>
            <a:t>عوامل </a:t>
          </a:r>
          <a:r>
            <a:rPr lang="ar-IQ" sz="2000" dirty="0" smtClean="0">
              <a:solidFill>
                <a:schemeClr val="tx1"/>
              </a:solidFill>
            </a:rPr>
            <a:t>خارجية</a:t>
          </a:r>
          <a:r>
            <a:rPr lang="ar-SA" sz="2000" dirty="0" smtClean="0">
              <a:solidFill>
                <a:schemeClr val="tx1"/>
              </a:solidFill>
            </a:rPr>
            <a:t>                                      </a:t>
          </a:r>
          <a:endParaRPr lang="ar-IQ" sz="2000" dirty="0">
            <a:solidFill>
              <a:schemeClr val="tx1"/>
            </a:solidFill>
          </a:endParaRPr>
        </a:p>
      </dgm:t>
    </dgm:pt>
    <dgm:pt modelId="{1E98B702-4D4D-4BB0-B885-D3D8086C6AC8}" type="parTrans" cxnId="{A3B53D4B-7E90-41C8-9C86-8E566BF4275A}">
      <dgm:prSet custT="1"/>
      <dgm:spPr/>
      <dgm:t>
        <a:bodyPr/>
        <a:lstStyle/>
        <a:p>
          <a:pPr rtl="1"/>
          <a:endParaRPr lang="ar-IQ" sz="900"/>
        </a:p>
      </dgm:t>
    </dgm:pt>
    <dgm:pt modelId="{87C7B1E8-E2A2-4D56-9347-5D57E13117F1}" type="sibTrans" cxnId="{A3B53D4B-7E90-41C8-9C86-8E566BF4275A}">
      <dgm:prSet/>
      <dgm:spPr/>
      <dgm:t>
        <a:bodyPr/>
        <a:lstStyle/>
        <a:p>
          <a:pPr rtl="1"/>
          <a:endParaRPr lang="ar-IQ"/>
        </a:p>
      </dgm:t>
    </dgm:pt>
    <dgm:pt modelId="{2E6E943F-AA29-456D-BEE5-188473FBE8DB}">
      <dgm:prSet custT="1"/>
      <dgm:spPr>
        <a:solidFill>
          <a:schemeClr val="accent3">
            <a:lumMod val="75000"/>
          </a:schemeClr>
        </a:solidFill>
      </dgm:spPr>
      <dgm:t>
        <a:bodyPr/>
        <a:lstStyle/>
        <a:p>
          <a:pPr rtl="1"/>
          <a:r>
            <a:rPr lang="ar-SA" sz="2000" dirty="0" smtClean="0"/>
            <a:t>في تنفيذ الاستجابة  </a:t>
          </a:r>
          <a:endParaRPr lang="ar-IQ" sz="2000" dirty="0"/>
        </a:p>
      </dgm:t>
    </dgm:pt>
    <dgm:pt modelId="{7B2A6140-BDB5-447F-A8A5-571DC2D63502}" type="parTrans" cxnId="{96539FEF-61CB-407C-812C-59ADF9455D11}">
      <dgm:prSet custT="1"/>
      <dgm:spPr/>
      <dgm:t>
        <a:bodyPr/>
        <a:lstStyle/>
        <a:p>
          <a:pPr rtl="1"/>
          <a:endParaRPr lang="ar-IQ" sz="900"/>
        </a:p>
      </dgm:t>
    </dgm:pt>
    <dgm:pt modelId="{FD1E34AE-FEBD-401B-ABF8-A4D0223434E4}" type="sibTrans" cxnId="{96539FEF-61CB-407C-812C-59ADF9455D11}">
      <dgm:prSet/>
      <dgm:spPr/>
      <dgm:t>
        <a:bodyPr/>
        <a:lstStyle/>
        <a:p>
          <a:pPr rtl="1"/>
          <a:endParaRPr lang="ar-IQ"/>
        </a:p>
      </dgm:t>
    </dgm:pt>
    <dgm:pt modelId="{93FA5530-367E-40A6-BF82-5C3AAC91A480}">
      <dgm:prSet custT="1"/>
      <dgm:spPr>
        <a:solidFill>
          <a:schemeClr val="accent4">
            <a:lumMod val="60000"/>
            <a:lumOff val="40000"/>
          </a:schemeClr>
        </a:solidFill>
      </dgm:spPr>
      <dgm:t>
        <a:bodyPr/>
        <a:lstStyle/>
        <a:p>
          <a:pPr rtl="1"/>
          <a:r>
            <a:rPr lang="ar-SA" sz="2000" dirty="0" smtClean="0"/>
            <a:t>المعالم الرئيسية                             </a:t>
          </a:r>
          <a:endParaRPr lang="ar-IQ" sz="2000" dirty="0"/>
        </a:p>
      </dgm:t>
    </dgm:pt>
    <dgm:pt modelId="{BA49A166-BF51-4C05-B758-BE37434B9C68}" type="parTrans" cxnId="{F3B04459-775E-478F-A369-8FF704E76E8F}">
      <dgm:prSet custT="1"/>
      <dgm:spPr/>
      <dgm:t>
        <a:bodyPr/>
        <a:lstStyle/>
        <a:p>
          <a:pPr rtl="1"/>
          <a:endParaRPr lang="ar-IQ" sz="900"/>
        </a:p>
      </dgm:t>
    </dgm:pt>
    <dgm:pt modelId="{CEB29E97-7033-4C84-9824-883E82C9E0DC}" type="sibTrans" cxnId="{F3B04459-775E-478F-A369-8FF704E76E8F}">
      <dgm:prSet/>
      <dgm:spPr/>
      <dgm:t>
        <a:bodyPr/>
        <a:lstStyle/>
        <a:p>
          <a:pPr rtl="1"/>
          <a:endParaRPr lang="ar-IQ"/>
        </a:p>
      </dgm:t>
    </dgm:pt>
    <dgm:pt modelId="{9B8E2BE0-1793-40A9-9900-629D0166C206}">
      <dgm:prSet custT="1"/>
      <dgm:spPr>
        <a:solidFill>
          <a:schemeClr val="accent6">
            <a:lumMod val="60000"/>
            <a:lumOff val="40000"/>
          </a:schemeClr>
        </a:solidFill>
      </dgm:spPr>
      <dgm:t>
        <a:bodyPr/>
        <a:lstStyle/>
        <a:p>
          <a:pPr rtl="1"/>
          <a:r>
            <a:rPr lang="ar-SA" sz="2000" dirty="0" smtClean="0"/>
            <a:t>في ناتج الأداء </a:t>
          </a:r>
          <a:endParaRPr lang="ar-IQ" sz="2000" dirty="0"/>
        </a:p>
      </dgm:t>
    </dgm:pt>
    <dgm:pt modelId="{40965DE3-276C-45BD-8242-9EE263502C19}" type="parTrans" cxnId="{B5D4245B-7613-4804-900C-08BD7CE969BB}">
      <dgm:prSet custT="1"/>
      <dgm:spPr/>
      <dgm:t>
        <a:bodyPr/>
        <a:lstStyle/>
        <a:p>
          <a:pPr rtl="1"/>
          <a:endParaRPr lang="ar-IQ" sz="900"/>
        </a:p>
      </dgm:t>
    </dgm:pt>
    <dgm:pt modelId="{FCD201B0-D465-4618-B3F7-E6D979287BE6}" type="sibTrans" cxnId="{B5D4245B-7613-4804-900C-08BD7CE969BB}">
      <dgm:prSet/>
      <dgm:spPr/>
      <dgm:t>
        <a:bodyPr/>
        <a:lstStyle/>
        <a:p>
          <a:pPr rtl="1"/>
          <a:endParaRPr lang="ar-IQ"/>
        </a:p>
      </dgm:t>
    </dgm:pt>
    <dgm:pt modelId="{016892D9-A86B-458F-8ADC-16FCF03BB28C}">
      <dgm:prSet custT="1"/>
      <dgm:spPr>
        <a:solidFill>
          <a:schemeClr val="accent6">
            <a:lumMod val="60000"/>
            <a:lumOff val="40000"/>
          </a:schemeClr>
        </a:solidFill>
      </dgm:spPr>
      <dgm:t>
        <a:bodyPr/>
        <a:lstStyle/>
        <a:p>
          <a:pPr rtl="1"/>
          <a:r>
            <a:rPr lang="ar-SA" sz="2000" dirty="0" smtClean="0"/>
            <a:t>في الأداء (التكنيك)                   </a:t>
          </a:r>
          <a:endParaRPr lang="ar-IQ" sz="2000" dirty="0"/>
        </a:p>
      </dgm:t>
    </dgm:pt>
    <dgm:pt modelId="{0410646D-72EF-4EDD-B317-5E4AC2DC9F3F}" type="parTrans" cxnId="{31263347-8269-45FD-9CC1-B78B9045F9EE}">
      <dgm:prSet custT="1"/>
      <dgm:spPr/>
      <dgm:t>
        <a:bodyPr/>
        <a:lstStyle/>
        <a:p>
          <a:pPr rtl="1"/>
          <a:endParaRPr lang="ar-IQ" sz="900"/>
        </a:p>
      </dgm:t>
    </dgm:pt>
    <dgm:pt modelId="{1998DC6E-D486-4F45-A609-9E2ECC3077DC}" type="sibTrans" cxnId="{31263347-8269-45FD-9CC1-B78B9045F9EE}">
      <dgm:prSet/>
      <dgm:spPr/>
      <dgm:t>
        <a:bodyPr/>
        <a:lstStyle/>
        <a:p>
          <a:pPr rtl="1"/>
          <a:endParaRPr lang="ar-IQ"/>
        </a:p>
      </dgm:t>
    </dgm:pt>
    <dgm:pt modelId="{69767EC9-5669-477D-99F5-036413174E35}">
      <dgm:prSet custT="1"/>
      <dgm:spPr>
        <a:solidFill>
          <a:schemeClr val="accent4">
            <a:lumMod val="60000"/>
            <a:lumOff val="40000"/>
          </a:schemeClr>
        </a:solidFill>
      </dgm:spPr>
      <dgm:t>
        <a:bodyPr/>
        <a:lstStyle/>
        <a:p>
          <a:pPr rtl="1"/>
          <a:r>
            <a:rPr lang="ar-SA" sz="2000" dirty="0" smtClean="0"/>
            <a:t>البرنامج الفرعية </a:t>
          </a:r>
          <a:endParaRPr lang="ar-IQ" sz="2000" dirty="0"/>
        </a:p>
      </dgm:t>
    </dgm:pt>
    <dgm:pt modelId="{EAA77E9F-8DBB-49AA-9515-7EE41A25EE3B}" type="parTrans" cxnId="{366F1B38-D4A2-4F93-8CB1-28D0BF9812CE}">
      <dgm:prSet custT="1"/>
      <dgm:spPr/>
      <dgm:t>
        <a:bodyPr/>
        <a:lstStyle/>
        <a:p>
          <a:pPr rtl="1"/>
          <a:endParaRPr lang="ar-IQ" sz="900"/>
        </a:p>
      </dgm:t>
    </dgm:pt>
    <dgm:pt modelId="{D377B876-15A3-46D6-9683-D792243DA236}" type="sibTrans" cxnId="{366F1B38-D4A2-4F93-8CB1-28D0BF9812CE}">
      <dgm:prSet/>
      <dgm:spPr/>
      <dgm:t>
        <a:bodyPr/>
        <a:lstStyle/>
        <a:p>
          <a:pPr rtl="1"/>
          <a:endParaRPr lang="ar-IQ"/>
        </a:p>
      </dgm:t>
    </dgm:pt>
    <dgm:pt modelId="{67032714-A220-4C78-B381-B22A25BF6D3F}">
      <dgm:prSet custT="1"/>
      <dgm:spPr>
        <a:solidFill>
          <a:srgbClr val="00B050"/>
        </a:solidFill>
      </dgm:spPr>
      <dgm:t>
        <a:bodyPr/>
        <a:lstStyle/>
        <a:p>
          <a:pPr rtl="1"/>
          <a:r>
            <a:rPr lang="ar-SA" sz="2000" dirty="0" smtClean="0"/>
            <a:t>حركة أساسية                         </a:t>
          </a:r>
          <a:endParaRPr lang="ar-IQ" sz="2000" dirty="0"/>
        </a:p>
      </dgm:t>
    </dgm:pt>
    <dgm:pt modelId="{65DB5316-4A23-44FD-931D-CD8C587ED619}" type="parTrans" cxnId="{FFA25BCD-43EC-47C3-9D15-50351A4A05D2}">
      <dgm:prSet custT="1"/>
      <dgm:spPr/>
      <dgm:t>
        <a:bodyPr/>
        <a:lstStyle/>
        <a:p>
          <a:pPr rtl="1"/>
          <a:endParaRPr lang="ar-IQ" sz="900"/>
        </a:p>
      </dgm:t>
    </dgm:pt>
    <dgm:pt modelId="{40AC6070-54B9-4B9A-82C6-D2CEFD6E0504}" type="sibTrans" cxnId="{FFA25BCD-43EC-47C3-9D15-50351A4A05D2}">
      <dgm:prSet/>
      <dgm:spPr/>
      <dgm:t>
        <a:bodyPr/>
        <a:lstStyle/>
        <a:p>
          <a:pPr rtl="1"/>
          <a:endParaRPr lang="ar-IQ"/>
        </a:p>
      </dgm:t>
    </dgm:pt>
    <dgm:pt modelId="{B7523D83-E16D-46C8-905A-89241A8ECC67}">
      <dgm:prSet custT="1"/>
      <dgm:spPr>
        <a:solidFill>
          <a:srgbClr val="00B050"/>
        </a:solidFill>
      </dgm:spPr>
      <dgm:t>
        <a:bodyPr/>
        <a:lstStyle/>
        <a:p>
          <a:pPr rtl="1"/>
          <a:r>
            <a:rPr lang="ar-SA" sz="2000" dirty="0" smtClean="0"/>
            <a:t>حركة خاصــة </a:t>
          </a:r>
          <a:endParaRPr lang="ar-IQ" sz="2000" dirty="0"/>
        </a:p>
      </dgm:t>
    </dgm:pt>
    <dgm:pt modelId="{B0175B57-BEBB-449A-B956-39063B72752D}" type="parTrans" cxnId="{33DF4A50-4A34-46E5-BBEF-60B490E5DF94}">
      <dgm:prSet custT="1"/>
      <dgm:spPr/>
      <dgm:t>
        <a:bodyPr/>
        <a:lstStyle/>
        <a:p>
          <a:pPr rtl="1"/>
          <a:endParaRPr lang="ar-IQ" sz="900"/>
        </a:p>
      </dgm:t>
    </dgm:pt>
    <dgm:pt modelId="{308F492A-97C6-44B5-A487-E8A9B3158834}" type="sibTrans" cxnId="{33DF4A50-4A34-46E5-BBEF-60B490E5DF94}">
      <dgm:prSet/>
      <dgm:spPr/>
      <dgm:t>
        <a:bodyPr/>
        <a:lstStyle/>
        <a:p>
          <a:pPr rtl="1"/>
          <a:endParaRPr lang="ar-IQ"/>
        </a:p>
      </dgm:t>
    </dgm:pt>
    <dgm:pt modelId="{04CA47E2-57CE-4011-B83D-93A29DAA1962}" type="pres">
      <dgm:prSet presAssocID="{EF96831A-1F6B-44C7-AF51-7EF78566A27B}" presName="diagram" presStyleCnt="0">
        <dgm:presLayoutVars>
          <dgm:chPref val="1"/>
          <dgm:dir/>
          <dgm:animOne val="branch"/>
          <dgm:animLvl val="lvl"/>
          <dgm:resizeHandles val="exact"/>
        </dgm:presLayoutVars>
      </dgm:prSet>
      <dgm:spPr/>
      <dgm:t>
        <a:bodyPr/>
        <a:lstStyle/>
        <a:p>
          <a:pPr rtl="1"/>
          <a:endParaRPr lang="ar-IQ"/>
        </a:p>
      </dgm:t>
    </dgm:pt>
    <dgm:pt modelId="{DD05A35A-EA54-4878-B1B0-EEDDA3A95AB6}" type="pres">
      <dgm:prSet presAssocID="{C0B6B95B-787D-4347-B30F-FDFA74866E97}" presName="root1" presStyleCnt="0"/>
      <dgm:spPr/>
    </dgm:pt>
    <dgm:pt modelId="{87B98F95-92FD-4499-8C6E-97B6386E56C6}" type="pres">
      <dgm:prSet presAssocID="{C0B6B95B-787D-4347-B30F-FDFA74866E97}" presName="LevelOneTextNode" presStyleLbl="node0" presStyleIdx="0" presStyleCnt="1" custScaleY="267308">
        <dgm:presLayoutVars>
          <dgm:chPref val="3"/>
        </dgm:presLayoutVars>
      </dgm:prSet>
      <dgm:spPr/>
      <dgm:t>
        <a:bodyPr/>
        <a:lstStyle/>
        <a:p>
          <a:pPr rtl="1"/>
          <a:endParaRPr lang="ar-IQ"/>
        </a:p>
      </dgm:t>
    </dgm:pt>
    <dgm:pt modelId="{08FDCE52-7750-4F3F-9FB8-AFCC920DF507}" type="pres">
      <dgm:prSet presAssocID="{C0B6B95B-787D-4347-B30F-FDFA74866E97}" presName="level2hierChild" presStyleCnt="0"/>
      <dgm:spPr/>
    </dgm:pt>
    <dgm:pt modelId="{699C6886-9706-4CF7-9503-8049B87B868A}" type="pres">
      <dgm:prSet presAssocID="{7673097C-F29C-42A2-8264-BE506BD6C352}" presName="conn2-1" presStyleLbl="parChTrans1D2" presStyleIdx="0" presStyleCnt="2"/>
      <dgm:spPr/>
      <dgm:t>
        <a:bodyPr/>
        <a:lstStyle/>
        <a:p>
          <a:pPr rtl="1"/>
          <a:endParaRPr lang="ar-IQ"/>
        </a:p>
      </dgm:t>
    </dgm:pt>
    <dgm:pt modelId="{EF60169E-5B39-4D3E-8199-74F6BB4202A7}" type="pres">
      <dgm:prSet presAssocID="{7673097C-F29C-42A2-8264-BE506BD6C352}" presName="connTx" presStyleLbl="parChTrans1D2" presStyleIdx="0" presStyleCnt="2"/>
      <dgm:spPr/>
      <dgm:t>
        <a:bodyPr/>
        <a:lstStyle/>
        <a:p>
          <a:pPr rtl="1"/>
          <a:endParaRPr lang="ar-IQ"/>
        </a:p>
      </dgm:t>
    </dgm:pt>
    <dgm:pt modelId="{4415F1F6-89EE-4723-8FA6-06EB11284CEF}" type="pres">
      <dgm:prSet presAssocID="{6CBD2402-76D4-4F20-9158-D57830D96CC9}" presName="root2" presStyleCnt="0"/>
      <dgm:spPr/>
    </dgm:pt>
    <dgm:pt modelId="{FA23490F-B0D4-47FE-98DA-F217A13A1B73}" type="pres">
      <dgm:prSet presAssocID="{6CBD2402-76D4-4F20-9158-D57830D96CC9}" presName="LevelTwoTextNode" presStyleLbl="node2" presStyleIdx="0" presStyleCnt="2" custScaleY="180117">
        <dgm:presLayoutVars>
          <dgm:chPref val="3"/>
        </dgm:presLayoutVars>
      </dgm:prSet>
      <dgm:spPr/>
      <dgm:t>
        <a:bodyPr/>
        <a:lstStyle/>
        <a:p>
          <a:pPr rtl="1"/>
          <a:endParaRPr lang="ar-IQ"/>
        </a:p>
      </dgm:t>
    </dgm:pt>
    <dgm:pt modelId="{C759B0BA-F40D-4895-9B48-10812D1BEE32}" type="pres">
      <dgm:prSet presAssocID="{6CBD2402-76D4-4F20-9158-D57830D96CC9}" presName="level3hierChild" presStyleCnt="0"/>
      <dgm:spPr/>
    </dgm:pt>
    <dgm:pt modelId="{FD9A4DF6-CAB2-45DD-A808-795F5A9AE8C6}" type="pres">
      <dgm:prSet presAssocID="{E3FD3E99-C720-4D5D-BFCA-B874593CE1ED}" presName="conn2-1" presStyleLbl="parChTrans1D3" presStyleIdx="0" presStyleCnt="3"/>
      <dgm:spPr/>
      <dgm:t>
        <a:bodyPr/>
        <a:lstStyle/>
        <a:p>
          <a:pPr rtl="1"/>
          <a:endParaRPr lang="ar-IQ"/>
        </a:p>
      </dgm:t>
    </dgm:pt>
    <dgm:pt modelId="{C48D8ACF-050D-442A-8F92-E81D8178AB65}" type="pres">
      <dgm:prSet presAssocID="{E3FD3E99-C720-4D5D-BFCA-B874593CE1ED}" presName="connTx" presStyleLbl="parChTrans1D3" presStyleIdx="0" presStyleCnt="3"/>
      <dgm:spPr/>
      <dgm:t>
        <a:bodyPr/>
        <a:lstStyle/>
        <a:p>
          <a:pPr rtl="1"/>
          <a:endParaRPr lang="ar-IQ"/>
        </a:p>
      </dgm:t>
    </dgm:pt>
    <dgm:pt modelId="{39741A6E-29A9-484D-96B3-DEF5467758AB}" type="pres">
      <dgm:prSet presAssocID="{6CF832D4-7FAD-4F30-AED4-2BED2D1476A5}" presName="root2" presStyleCnt="0"/>
      <dgm:spPr/>
    </dgm:pt>
    <dgm:pt modelId="{402CA28E-5292-48D7-A5F5-4CB2E2510FF8}" type="pres">
      <dgm:prSet presAssocID="{6CF832D4-7FAD-4F30-AED4-2BED2D1476A5}" presName="LevelTwoTextNode" presStyleLbl="node3" presStyleIdx="0" presStyleCnt="3" custScaleY="259912">
        <dgm:presLayoutVars>
          <dgm:chPref val="3"/>
        </dgm:presLayoutVars>
      </dgm:prSet>
      <dgm:spPr/>
      <dgm:t>
        <a:bodyPr/>
        <a:lstStyle/>
        <a:p>
          <a:pPr rtl="1"/>
          <a:endParaRPr lang="ar-IQ"/>
        </a:p>
      </dgm:t>
    </dgm:pt>
    <dgm:pt modelId="{5573F2B6-8CAE-4133-821E-0F71ED208915}" type="pres">
      <dgm:prSet presAssocID="{6CF832D4-7FAD-4F30-AED4-2BED2D1476A5}" presName="level3hierChild" presStyleCnt="0"/>
      <dgm:spPr/>
    </dgm:pt>
    <dgm:pt modelId="{63960D1F-3AE6-4D25-9E1B-CE22E0511A47}" type="pres">
      <dgm:prSet presAssocID="{9A72E108-586C-4958-AF34-8A305DB07011}" presName="conn2-1" presStyleLbl="parChTrans1D3" presStyleIdx="1" presStyleCnt="3"/>
      <dgm:spPr/>
      <dgm:t>
        <a:bodyPr/>
        <a:lstStyle/>
        <a:p>
          <a:pPr rtl="1"/>
          <a:endParaRPr lang="ar-IQ"/>
        </a:p>
      </dgm:t>
    </dgm:pt>
    <dgm:pt modelId="{1F5DA38B-B410-4198-8883-46979E2DF7BA}" type="pres">
      <dgm:prSet presAssocID="{9A72E108-586C-4958-AF34-8A305DB07011}" presName="connTx" presStyleLbl="parChTrans1D3" presStyleIdx="1" presStyleCnt="3"/>
      <dgm:spPr/>
      <dgm:t>
        <a:bodyPr/>
        <a:lstStyle/>
        <a:p>
          <a:pPr rtl="1"/>
          <a:endParaRPr lang="ar-IQ"/>
        </a:p>
      </dgm:t>
    </dgm:pt>
    <dgm:pt modelId="{8C051683-DB1B-4EFF-B95E-2A46984E61EC}" type="pres">
      <dgm:prSet presAssocID="{FEFDACB3-68F2-493A-B153-D941FC1BDB32}" presName="root2" presStyleCnt="0"/>
      <dgm:spPr/>
    </dgm:pt>
    <dgm:pt modelId="{63300FF2-07D3-4548-90D5-38255B8FCA6B}" type="pres">
      <dgm:prSet presAssocID="{FEFDACB3-68F2-493A-B153-D941FC1BDB32}" presName="LevelTwoTextNode" presStyleLbl="node3" presStyleIdx="1" presStyleCnt="3" custScaleY="160543">
        <dgm:presLayoutVars>
          <dgm:chPref val="3"/>
        </dgm:presLayoutVars>
      </dgm:prSet>
      <dgm:spPr/>
      <dgm:t>
        <a:bodyPr/>
        <a:lstStyle/>
        <a:p>
          <a:pPr rtl="1"/>
          <a:endParaRPr lang="ar-IQ"/>
        </a:p>
      </dgm:t>
    </dgm:pt>
    <dgm:pt modelId="{C36CD47F-6107-41BA-ADFA-D10F1016982E}" type="pres">
      <dgm:prSet presAssocID="{FEFDACB3-68F2-493A-B153-D941FC1BDB32}" presName="level3hierChild" presStyleCnt="0"/>
      <dgm:spPr/>
    </dgm:pt>
    <dgm:pt modelId="{9DFB19C6-DD8C-4ED0-A5BD-9466C472169C}" type="pres">
      <dgm:prSet presAssocID="{7B2A6140-BDB5-447F-A8A5-571DC2D63502}" presName="conn2-1" presStyleLbl="parChTrans1D3" presStyleIdx="2" presStyleCnt="3"/>
      <dgm:spPr/>
      <dgm:t>
        <a:bodyPr/>
        <a:lstStyle/>
        <a:p>
          <a:pPr rtl="1"/>
          <a:endParaRPr lang="ar-IQ"/>
        </a:p>
      </dgm:t>
    </dgm:pt>
    <dgm:pt modelId="{2A7AE51E-D3FB-43AD-A1F3-559D93C09488}" type="pres">
      <dgm:prSet presAssocID="{7B2A6140-BDB5-447F-A8A5-571DC2D63502}" presName="connTx" presStyleLbl="parChTrans1D3" presStyleIdx="2" presStyleCnt="3"/>
      <dgm:spPr/>
      <dgm:t>
        <a:bodyPr/>
        <a:lstStyle/>
        <a:p>
          <a:pPr rtl="1"/>
          <a:endParaRPr lang="ar-IQ"/>
        </a:p>
      </dgm:t>
    </dgm:pt>
    <dgm:pt modelId="{726FB577-49D9-4CD8-8552-E4E4CFC84AF9}" type="pres">
      <dgm:prSet presAssocID="{2E6E943F-AA29-456D-BEE5-188473FBE8DB}" presName="root2" presStyleCnt="0"/>
      <dgm:spPr/>
    </dgm:pt>
    <dgm:pt modelId="{1C544A80-5006-41F3-869D-0393DFDA8F8F}" type="pres">
      <dgm:prSet presAssocID="{2E6E943F-AA29-456D-BEE5-188473FBE8DB}" presName="LevelTwoTextNode" presStyleLbl="node3" presStyleIdx="2" presStyleCnt="3" custScaleY="175905">
        <dgm:presLayoutVars>
          <dgm:chPref val="3"/>
        </dgm:presLayoutVars>
      </dgm:prSet>
      <dgm:spPr/>
      <dgm:t>
        <a:bodyPr/>
        <a:lstStyle/>
        <a:p>
          <a:pPr rtl="1"/>
          <a:endParaRPr lang="ar-IQ"/>
        </a:p>
      </dgm:t>
    </dgm:pt>
    <dgm:pt modelId="{E17D5F53-6E0B-49F1-9758-6D41B9595359}" type="pres">
      <dgm:prSet presAssocID="{2E6E943F-AA29-456D-BEE5-188473FBE8DB}" presName="level3hierChild" presStyleCnt="0"/>
      <dgm:spPr/>
    </dgm:pt>
    <dgm:pt modelId="{CCCA058D-F0F7-4FD3-8BE9-0A4E2CF6A651}" type="pres">
      <dgm:prSet presAssocID="{0410646D-72EF-4EDD-B317-5E4AC2DC9F3F}" presName="conn2-1" presStyleLbl="parChTrans1D4" presStyleIdx="0" presStyleCnt="6"/>
      <dgm:spPr/>
      <dgm:t>
        <a:bodyPr/>
        <a:lstStyle/>
        <a:p>
          <a:pPr rtl="1"/>
          <a:endParaRPr lang="ar-IQ"/>
        </a:p>
      </dgm:t>
    </dgm:pt>
    <dgm:pt modelId="{A36A7DC3-D83E-490C-9068-9321CCFC747A}" type="pres">
      <dgm:prSet presAssocID="{0410646D-72EF-4EDD-B317-5E4AC2DC9F3F}" presName="connTx" presStyleLbl="parChTrans1D4" presStyleIdx="0" presStyleCnt="6"/>
      <dgm:spPr/>
      <dgm:t>
        <a:bodyPr/>
        <a:lstStyle/>
        <a:p>
          <a:pPr rtl="1"/>
          <a:endParaRPr lang="ar-IQ"/>
        </a:p>
      </dgm:t>
    </dgm:pt>
    <dgm:pt modelId="{8CBED610-5F5B-4CFE-8CD9-324783A694EA}" type="pres">
      <dgm:prSet presAssocID="{016892D9-A86B-458F-8ADC-16FCF03BB28C}" presName="root2" presStyleCnt="0"/>
      <dgm:spPr/>
    </dgm:pt>
    <dgm:pt modelId="{3DEE8E7D-5080-435E-AB29-A675A02247FA}" type="pres">
      <dgm:prSet presAssocID="{016892D9-A86B-458F-8ADC-16FCF03BB28C}" presName="LevelTwoTextNode" presStyleLbl="node4" presStyleIdx="0" presStyleCnt="6" custScaleY="247620">
        <dgm:presLayoutVars>
          <dgm:chPref val="3"/>
        </dgm:presLayoutVars>
      </dgm:prSet>
      <dgm:spPr/>
      <dgm:t>
        <a:bodyPr/>
        <a:lstStyle/>
        <a:p>
          <a:pPr rtl="1"/>
          <a:endParaRPr lang="ar-IQ"/>
        </a:p>
      </dgm:t>
    </dgm:pt>
    <dgm:pt modelId="{81371B4E-90D3-4493-B68B-0A891B2CE08B}" type="pres">
      <dgm:prSet presAssocID="{016892D9-A86B-458F-8ADC-16FCF03BB28C}" presName="level3hierChild" presStyleCnt="0"/>
      <dgm:spPr/>
    </dgm:pt>
    <dgm:pt modelId="{C1007E6D-05D8-4D90-83A8-116F297160D8}" type="pres">
      <dgm:prSet presAssocID="{BA49A166-BF51-4C05-B758-BE37434B9C68}" presName="conn2-1" presStyleLbl="parChTrans1D4" presStyleIdx="1" presStyleCnt="6"/>
      <dgm:spPr/>
      <dgm:t>
        <a:bodyPr/>
        <a:lstStyle/>
        <a:p>
          <a:pPr rtl="1"/>
          <a:endParaRPr lang="ar-IQ"/>
        </a:p>
      </dgm:t>
    </dgm:pt>
    <dgm:pt modelId="{1C0D4BBB-EA60-43E0-B9A6-09F90264521F}" type="pres">
      <dgm:prSet presAssocID="{BA49A166-BF51-4C05-B758-BE37434B9C68}" presName="connTx" presStyleLbl="parChTrans1D4" presStyleIdx="1" presStyleCnt="6"/>
      <dgm:spPr/>
      <dgm:t>
        <a:bodyPr/>
        <a:lstStyle/>
        <a:p>
          <a:pPr rtl="1"/>
          <a:endParaRPr lang="ar-IQ"/>
        </a:p>
      </dgm:t>
    </dgm:pt>
    <dgm:pt modelId="{F8682AF5-A2E2-4F7D-8673-8ABEFE22AAB0}" type="pres">
      <dgm:prSet presAssocID="{93FA5530-367E-40A6-BF82-5C3AAC91A480}" presName="root2" presStyleCnt="0"/>
      <dgm:spPr/>
    </dgm:pt>
    <dgm:pt modelId="{E3C22DE8-59CA-4F84-BA78-4FB0A2B87038}" type="pres">
      <dgm:prSet presAssocID="{93FA5530-367E-40A6-BF82-5C3AAC91A480}" presName="LevelTwoTextNode" presStyleLbl="node4" presStyleIdx="1" presStyleCnt="6" custScaleY="173858">
        <dgm:presLayoutVars>
          <dgm:chPref val="3"/>
        </dgm:presLayoutVars>
      </dgm:prSet>
      <dgm:spPr/>
      <dgm:t>
        <a:bodyPr/>
        <a:lstStyle/>
        <a:p>
          <a:pPr rtl="1"/>
          <a:endParaRPr lang="ar-IQ"/>
        </a:p>
      </dgm:t>
    </dgm:pt>
    <dgm:pt modelId="{B473B40F-43A6-4BFC-ABB3-32F5C9711D37}" type="pres">
      <dgm:prSet presAssocID="{93FA5530-367E-40A6-BF82-5C3AAC91A480}" presName="level3hierChild" presStyleCnt="0"/>
      <dgm:spPr/>
    </dgm:pt>
    <dgm:pt modelId="{67819530-E185-4BC4-9161-E596D0A8F7D3}" type="pres">
      <dgm:prSet presAssocID="{EAA77E9F-8DBB-49AA-9515-7EE41A25EE3B}" presName="conn2-1" presStyleLbl="parChTrans1D4" presStyleIdx="2" presStyleCnt="6"/>
      <dgm:spPr/>
      <dgm:t>
        <a:bodyPr/>
        <a:lstStyle/>
        <a:p>
          <a:pPr rtl="1"/>
          <a:endParaRPr lang="ar-IQ"/>
        </a:p>
      </dgm:t>
    </dgm:pt>
    <dgm:pt modelId="{024B27D5-9ED6-440C-8417-A8E0FA60F5CF}" type="pres">
      <dgm:prSet presAssocID="{EAA77E9F-8DBB-49AA-9515-7EE41A25EE3B}" presName="connTx" presStyleLbl="parChTrans1D4" presStyleIdx="2" presStyleCnt="6"/>
      <dgm:spPr/>
      <dgm:t>
        <a:bodyPr/>
        <a:lstStyle/>
        <a:p>
          <a:pPr rtl="1"/>
          <a:endParaRPr lang="ar-IQ"/>
        </a:p>
      </dgm:t>
    </dgm:pt>
    <dgm:pt modelId="{22548592-7005-4586-944C-09180EB378D9}" type="pres">
      <dgm:prSet presAssocID="{69767EC9-5669-477D-99F5-036413174E35}" presName="root2" presStyleCnt="0"/>
      <dgm:spPr/>
    </dgm:pt>
    <dgm:pt modelId="{31D355B1-8E60-4A41-B3A7-9C0FABBAAB40}" type="pres">
      <dgm:prSet presAssocID="{69767EC9-5669-477D-99F5-036413174E35}" presName="LevelTwoTextNode" presStyleLbl="node4" presStyleIdx="2" presStyleCnt="6" custScaleY="217523">
        <dgm:presLayoutVars>
          <dgm:chPref val="3"/>
        </dgm:presLayoutVars>
      </dgm:prSet>
      <dgm:spPr/>
      <dgm:t>
        <a:bodyPr/>
        <a:lstStyle/>
        <a:p>
          <a:pPr rtl="1"/>
          <a:endParaRPr lang="ar-IQ"/>
        </a:p>
      </dgm:t>
    </dgm:pt>
    <dgm:pt modelId="{BE0F4626-E7D5-4A67-8DC4-C679D0C3BE83}" type="pres">
      <dgm:prSet presAssocID="{69767EC9-5669-477D-99F5-036413174E35}" presName="level3hierChild" presStyleCnt="0"/>
      <dgm:spPr/>
    </dgm:pt>
    <dgm:pt modelId="{0D32B42C-F58D-4019-935A-F56CB0B7D2E3}" type="pres">
      <dgm:prSet presAssocID="{65DB5316-4A23-44FD-931D-CD8C587ED619}" presName="conn2-1" presStyleLbl="parChTrans1D4" presStyleIdx="3" presStyleCnt="6"/>
      <dgm:spPr/>
      <dgm:t>
        <a:bodyPr/>
        <a:lstStyle/>
        <a:p>
          <a:pPr rtl="1"/>
          <a:endParaRPr lang="ar-IQ"/>
        </a:p>
      </dgm:t>
    </dgm:pt>
    <dgm:pt modelId="{DF9AA16C-FC11-4740-B9DD-AA582725371A}" type="pres">
      <dgm:prSet presAssocID="{65DB5316-4A23-44FD-931D-CD8C587ED619}" presName="connTx" presStyleLbl="parChTrans1D4" presStyleIdx="3" presStyleCnt="6"/>
      <dgm:spPr/>
      <dgm:t>
        <a:bodyPr/>
        <a:lstStyle/>
        <a:p>
          <a:pPr rtl="1"/>
          <a:endParaRPr lang="ar-IQ"/>
        </a:p>
      </dgm:t>
    </dgm:pt>
    <dgm:pt modelId="{ED33C446-28AB-44C7-8609-092C8AC4BE0C}" type="pres">
      <dgm:prSet presAssocID="{67032714-A220-4C78-B381-B22A25BF6D3F}" presName="root2" presStyleCnt="0"/>
      <dgm:spPr/>
    </dgm:pt>
    <dgm:pt modelId="{1C176C2D-9C1A-4B8A-83BE-E770EDAEF8C4}" type="pres">
      <dgm:prSet presAssocID="{67032714-A220-4C78-B381-B22A25BF6D3F}" presName="LevelTwoTextNode" presStyleLbl="node4" presStyleIdx="3" presStyleCnt="6" custScaleY="213594" custLinFactY="34011" custLinFactNeighborX="2845" custLinFactNeighborY="100000">
        <dgm:presLayoutVars>
          <dgm:chPref val="3"/>
        </dgm:presLayoutVars>
      </dgm:prSet>
      <dgm:spPr/>
      <dgm:t>
        <a:bodyPr/>
        <a:lstStyle/>
        <a:p>
          <a:pPr rtl="1"/>
          <a:endParaRPr lang="ar-IQ"/>
        </a:p>
      </dgm:t>
    </dgm:pt>
    <dgm:pt modelId="{2E7813D5-FF66-4AA1-AF9F-E74A63EC844B}" type="pres">
      <dgm:prSet presAssocID="{67032714-A220-4C78-B381-B22A25BF6D3F}" presName="level3hierChild" presStyleCnt="0"/>
      <dgm:spPr/>
    </dgm:pt>
    <dgm:pt modelId="{95984D5A-BBB2-4405-9FBD-0409B84FE1D2}" type="pres">
      <dgm:prSet presAssocID="{B0175B57-BEBB-449A-B956-39063B72752D}" presName="conn2-1" presStyleLbl="parChTrans1D4" presStyleIdx="4" presStyleCnt="6"/>
      <dgm:spPr/>
      <dgm:t>
        <a:bodyPr/>
        <a:lstStyle/>
        <a:p>
          <a:pPr rtl="1"/>
          <a:endParaRPr lang="ar-IQ"/>
        </a:p>
      </dgm:t>
    </dgm:pt>
    <dgm:pt modelId="{8307A292-0D44-4EB4-8DF8-3C2CC04FF63D}" type="pres">
      <dgm:prSet presAssocID="{B0175B57-BEBB-449A-B956-39063B72752D}" presName="connTx" presStyleLbl="parChTrans1D4" presStyleIdx="4" presStyleCnt="6"/>
      <dgm:spPr/>
      <dgm:t>
        <a:bodyPr/>
        <a:lstStyle/>
        <a:p>
          <a:pPr rtl="1"/>
          <a:endParaRPr lang="ar-IQ"/>
        </a:p>
      </dgm:t>
    </dgm:pt>
    <dgm:pt modelId="{A8042725-83DF-4E3F-A23A-2C84A41C4ED8}" type="pres">
      <dgm:prSet presAssocID="{B7523D83-E16D-46C8-905A-89241A8ECC67}" presName="root2" presStyleCnt="0"/>
      <dgm:spPr/>
    </dgm:pt>
    <dgm:pt modelId="{BF5D0037-262B-4BDA-A673-DBD29F18150F}" type="pres">
      <dgm:prSet presAssocID="{B7523D83-E16D-46C8-905A-89241A8ECC67}" presName="LevelTwoTextNode" presStyleLbl="node4" presStyleIdx="4" presStyleCnt="6" custScaleY="191739" custLinFactY="59858" custLinFactNeighborX="3239" custLinFactNeighborY="100000">
        <dgm:presLayoutVars>
          <dgm:chPref val="3"/>
        </dgm:presLayoutVars>
      </dgm:prSet>
      <dgm:spPr/>
      <dgm:t>
        <a:bodyPr/>
        <a:lstStyle/>
        <a:p>
          <a:pPr rtl="1"/>
          <a:endParaRPr lang="ar-IQ"/>
        </a:p>
      </dgm:t>
    </dgm:pt>
    <dgm:pt modelId="{7D46C1D6-D9A8-4EBB-8403-4D7955D2ECFB}" type="pres">
      <dgm:prSet presAssocID="{B7523D83-E16D-46C8-905A-89241A8ECC67}" presName="level3hierChild" presStyleCnt="0"/>
      <dgm:spPr/>
    </dgm:pt>
    <dgm:pt modelId="{1BE3A64A-95A8-49B7-9623-7061064807E3}" type="pres">
      <dgm:prSet presAssocID="{40965DE3-276C-45BD-8242-9EE263502C19}" presName="conn2-1" presStyleLbl="parChTrans1D4" presStyleIdx="5" presStyleCnt="6"/>
      <dgm:spPr/>
      <dgm:t>
        <a:bodyPr/>
        <a:lstStyle/>
        <a:p>
          <a:pPr rtl="1"/>
          <a:endParaRPr lang="ar-IQ"/>
        </a:p>
      </dgm:t>
    </dgm:pt>
    <dgm:pt modelId="{2E23E503-D84D-44AB-87A1-CE9C246FAD6C}" type="pres">
      <dgm:prSet presAssocID="{40965DE3-276C-45BD-8242-9EE263502C19}" presName="connTx" presStyleLbl="parChTrans1D4" presStyleIdx="5" presStyleCnt="6"/>
      <dgm:spPr/>
      <dgm:t>
        <a:bodyPr/>
        <a:lstStyle/>
        <a:p>
          <a:pPr rtl="1"/>
          <a:endParaRPr lang="ar-IQ"/>
        </a:p>
      </dgm:t>
    </dgm:pt>
    <dgm:pt modelId="{A1BA67FF-8558-4868-B3D4-5AE3C039B1D9}" type="pres">
      <dgm:prSet presAssocID="{9B8E2BE0-1793-40A9-9900-629D0166C206}" presName="root2" presStyleCnt="0"/>
      <dgm:spPr/>
    </dgm:pt>
    <dgm:pt modelId="{55B4CFDB-0219-4E48-8173-6ECF1FC942FE}" type="pres">
      <dgm:prSet presAssocID="{9B8E2BE0-1793-40A9-9900-629D0166C206}" presName="LevelTwoTextNode" presStyleLbl="node4" presStyleIdx="5" presStyleCnt="6" custScaleY="227238">
        <dgm:presLayoutVars>
          <dgm:chPref val="3"/>
        </dgm:presLayoutVars>
      </dgm:prSet>
      <dgm:spPr/>
      <dgm:t>
        <a:bodyPr/>
        <a:lstStyle/>
        <a:p>
          <a:pPr rtl="1"/>
          <a:endParaRPr lang="ar-IQ"/>
        </a:p>
      </dgm:t>
    </dgm:pt>
    <dgm:pt modelId="{DE3FF5C6-D0B3-4ECC-B5AA-9D7C7E7C866F}" type="pres">
      <dgm:prSet presAssocID="{9B8E2BE0-1793-40A9-9900-629D0166C206}" presName="level3hierChild" presStyleCnt="0"/>
      <dgm:spPr/>
    </dgm:pt>
    <dgm:pt modelId="{DE6BFE30-AD6F-48CC-8233-4C92D705E1C6}" type="pres">
      <dgm:prSet presAssocID="{1E98B702-4D4D-4BB0-B885-D3D8086C6AC8}" presName="conn2-1" presStyleLbl="parChTrans1D2" presStyleIdx="1" presStyleCnt="2"/>
      <dgm:spPr/>
      <dgm:t>
        <a:bodyPr/>
        <a:lstStyle/>
        <a:p>
          <a:pPr rtl="1"/>
          <a:endParaRPr lang="ar-IQ"/>
        </a:p>
      </dgm:t>
    </dgm:pt>
    <dgm:pt modelId="{F502590D-9C1F-4746-AEAC-680F66EA9711}" type="pres">
      <dgm:prSet presAssocID="{1E98B702-4D4D-4BB0-B885-D3D8086C6AC8}" presName="connTx" presStyleLbl="parChTrans1D2" presStyleIdx="1" presStyleCnt="2"/>
      <dgm:spPr/>
      <dgm:t>
        <a:bodyPr/>
        <a:lstStyle/>
        <a:p>
          <a:pPr rtl="1"/>
          <a:endParaRPr lang="ar-IQ"/>
        </a:p>
      </dgm:t>
    </dgm:pt>
    <dgm:pt modelId="{031F6280-0364-49DC-8EC5-CD31318F8A3D}" type="pres">
      <dgm:prSet presAssocID="{D517FCAE-C9ED-4D75-9CCD-0667E176CFE1}" presName="root2" presStyleCnt="0"/>
      <dgm:spPr/>
    </dgm:pt>
    <dgm:pt modelId="{678B6E2B-A580-4CE3-99DB-5B1E14699C8D}" type="pres">
      <dgm:prSet presAssocID="{D517FCAE-C9ED-4D75-9CCD-0667E176CFE1}" presName="LevelTwoTextNode" presStyleLbl="node2" presStyleIdx="1" presStyleCnt="2" custScaleY="196981" custLinFactNeighborX="496" custLinFactNeighborY="4012">
        <dgm:presLayoutVars>
          <dgm:chPref val="3"/>
        </dgm:presLayoutVars>
      </dgm:prSet>
      <dgm:spPr/>
      <dgm:t>
        <a:bodyPr/>
        <a:lstStyle/>
        <a:p>
          <a:pPr rtl="1"/>
          <a:endParaRPr lang="ar-IQ"/>
        </a:p>
      </dgm:t>
    </dgm:pt>
    <dgm:pt modelId="{CA3058A8-7575-48F6-9834-97205D875260}" type="pres">
      <dgm:prSet presAssocID="{D517FCAE-C9ED-4D75-9CCD-0667E176CFE1}" presName="level3hierChild" presStyleCnt="0"/>
      <dgm:spPr/>
    </dgm:pt>
  </dgm:ptLst>
  <dgm:cxnLst>
    <dgm:cxn modelId="{7D38578E-0F0E-43C6-981A-09BCA0F72B07}" type="presOf" srcId="{7B2A6140-BDB5-447F-A8A5-571DC2D63502}" destId="{2A7AE51E-D3FB-43AD-A1F3-559D93C09488}" srcOrd="1" destOrd="0" presId="urn:microsoft.com/office/officeart/2005/8/layout/hierarchy2"/>
    <dgm:cxn modelId="{39588ACA-58A0-4B2A-BBDF-ADD001176F34}" type="presOf" srcId="{EAA77E9F-8DBB-49AA-9515-7EE41A25EE3B}" destId="{67819530-E185-4BC4-9161-E596D0A8F7D3}" srcOrd="0" destOrd="0" presId="urn:microsoft.com/office/officeart/2005/8/layout/hierarchy2"/>
    <dgm:cxn modelId="{1F95F993-A713-405C-B5AC-D277F4DBCADA}" type="presOf" srcId="{65DB5316-4A23-44FD-931D-CD8C587ED619}" destId="{DF9AA16C-FC11-4740-B9DD-AA582725371A}" srcOrd="1" destOrd="0" presId="urn:microsoft.com/office/officeart/2005/8/layout/hierarchy2"/>
    <dgm:cxn modelId="{DFE71B50-6CF8-49FC-B8DA-90692ECC81C5}" type="presOf" srcId="{B0175B57-BEBB-449A-B956-39063B72752D}" destId="{95984D5A-BBB2-4405-9FBD-0409B84FE1D2}" srcOrd="0" destOrd="0" presId="urn:microsoft.com/office/officeart/2005/8/layout/hierarchy2"/>
    <dgm:cxn modelId="{BD0742EC-F4DB-4005-83D6-DC2D20211CF6}" type="presOf" srcId="{D517FCAE-C9ED-4D75-9CCD-0667E176CFE1}" destId="{678B6E2B-A580-4CE3-99DB-5B1E14699C8D}" srcOrd="0" destOrd="0" presId="urn:microsoft.com/office/officeart/2005/8/layout/hierarchy2"/>
    <dgm:cxn modelId="{E9C597CA-43E5-4827-8C8F-09675FB147FB}" type="presOf" srcId="{1E98B702-4D4D-4BB0-B885-D3D8086C6AC8}" destId="{F502590D-9C1F-4746-AEAC-680F66EA9711}" srcOrd="1" destOrd="0" presId="urn:microsoft.com/office/officeart/2005/8/layout/hierarchy2"/>
    <dgm:cxn modelId="{366F1B38-D4A2-4F93-8CB1-28D0BF9812CE}" srcId="{016892D9-A86B-458F-8ADC-16FCF03BB28C}" destId="{69767EC9-5669-477D-99F5-036413174E35}" srcOrd="1" destOrd="0" parTransId="{EAA77E9F-8DBB-49AA-9515-7EE41A25EE3B}" sibTransId="{D377B876-15A3-46D6-9683-D792243DA236}"/>
    <dgm:cxn modelId="{07910182-82D7-437A-901D-83483399B669}" type="presOf" srcId="{B7523D83-E16D-46C8-905A-89241A8ECC67}" destId="{BF5D0037-262B-4BDA-A673-DBD29F18150F}" srcOrd="0" destOrd="0" presId="urn:microsoft.com/office/officeart/2005/8/layout/hierarchy2"/>
    <dgm:cxn modelId="{C3C232D1-C510-4DB5-9E60-5A14BECF83CA}" type="presOf" srcId="{BA49A166-BF51-4C05-B758-BE37434B9C68}" destId="{C1007E6D-05D8-4D90-83A8-116F297160D8}" srcOrd="0" destOrd="0" presId="urn:microsoft.com/office/officeart/2005/8/layout/hierarchy2"/>
    <dgm:cxn modelId="{FE858880-185C-421A-9E25-97D6AE7AB3CB}" type="presOf" srcId="{9A72E108-586C-4958-AF34-8A305DB07011}" destId="{63960D1F-3AE6-4D25-9E1B-CE22E0511A47}" srcOrd="0" destOrd="0" presId="urn:microsoft.com/office/officeart/2005/8/layout/hierarchy2"/>
    <dgm:cxn modelId="{57F8D9F4-92D7-4BC7-B34A-C9DFD3955337}" type="presOf" srcId="{BA49A166-BF51-4C05-B758-BE37434B9C68}" destId="{1C0D4BBB-EA60-43E0-B9A6-09F90264521F}" srcOrd="1" destOrd="0" presId="urn:microsoft.com/office/officeart/2005/8/layout/hierarchy2"/>
    <dgm:cxn modelId="{3C39F83B-D001-46FF-8268-0B5CFF7EA6C6}" type="presOf" srcId="{40965DE3-276C-45BD-8242-9EE263502C19}" destId="{2E23E503-D84D-44AB-87A1-CE9C246FAD6C}" srcOrd="1" destOrd="0" presId="urn:microsoft.com/office/officeart/2005/8/layout/hierarchy2"/>
    <dgm:cxn modelId="{68F31A61-644F-4D8E-9DD7-BC0B19E24D23}" srcId="{C0B6B95B-787D-4347-B30F-FDFA74866E97}" destId="{6CBD2402-76D4-4F20-9158-D57830D96CC9}" srcOrd="0" destOrd="0" parTransId="{7673097C-F29C-42A2-8264-BE506BD6C352}" sibTransId="{5B320E58-C447-484F-9E28-A661C4841143}"/>
    <dgm:cxn modelId="{77EEABFE-7073-4563-9873-8F3A272CAC4F}" type="presOf" srcId="{6CBD2402-76D4-4F20-9158-D57830D96CC9}" destId="{FA23490F-B0D4-47FE-98DA-F217A13A1B73}" srcOrd="0" destOrd="0" presId="urn:microsoft.com/office/officeart/2005/8/layout/hierarchy2"/>
    <dgm:cxn modelId="{F3182690-62C1-48A4-A448-CC4100978F2E}" srcId="{6CBD2402-76D4-4F20-9158-D57830D96CC9}" destId="{FEFDACB3-68F2-493A-B153-D941FC1BDB32}" srcOrd="1" destOrd="0" parTransId="{9A72E108-586C-4958-AF34-8A305DB07011}" sibTransId="{D401A8C2-DA79-4C31-A6B9-3F9470AFEF9C}"/>
    <dgm:cxn modelId="{4F75EBE9-5878-4C7C-9AB1-BF4EE7222C52}" type="presOf" srcId="{EAA77E9F-8DBB-49AA-9515-7EE41A25EE3B}" destId="{024B27D5-9ED6-440C-8417-A8E0FA60F5CF}" srcOrd="1" destOrd="0" presId="urn:microsoft.com/office/officeart/2005/8/layout/hierarchy2"/>
    <dgm:cxn modelId="{35B464AF-F89D-4F53-8F8F-271445E2BA04}" type="presOf" srcId="{93FA5530-367E-40A6-BF82-5C3AAC91A480}" destId="{E3C22DE8-59CA-4F84-BA78-4FB0A2B87038}" srcOrd="0" destOrd="0" presId="urn:microsoft.com/office/officeart/2005/8/layout/hierarchy2"/>
    <dgm:cxn modelId="{14ED7791-6EB1-4B08-9828-E3A7569CCB01}" srcId="{EF96831A-1F6B-44C7-AF51-7EF78566A27B}" destId="{C0B6B95B-787D-4347-B30F-FDFA74866E97}" srcOrd="0" destOrd="0" parTransId="{27AB5749-DE60-4513-866D-11750CCE0017}" sibTransId="{A9B85577-9039-4825-98BF-A1E351CE1A50}"/>
    <dgm:cxn modelId="{B5D4245B-7613-4804-900C-08BD7CE969BB}" srcId="{2E6E943F-AA29-456D-BEE5-188473FBE8DB}" destId="{9B8E2BE0-1793-40A9-9900-629D0166C206}" srcOrd="1" destOrd="0" parTransId="{40965DE3-276C-45BD-8242-9EE263502C19}" sibTransId="{FCD201B0-D465-4618-B3F7-E6D979287BE6}"/>
    <dgm:cxn modelId="{31BD5362-6B3D-4A10-9322-185837AB6E4E}" type="presOf" srcId="{40965DE3-276C-45BD-8242-9EE263502C19}" destId="{1BE3A64A-95A8-49B7-9623-7061064807E3}" srcOrd="0" destOrd="0" presId="urn:microsoft.com/office/officeart/2005/8/layout/hierarchy2"/>
    <dgm:cxn modelId="{1F922EF4-61C2-46CF-B622-1F1ED5C39471}" type="presOf" srcId="{1E98B702-4D4D-4BB0-B885-D3D8086C6AC8}" destId="{DE6BFE30-AD6F-48CC-8233-4C92D705E1C6}" srcOrd="0" destOrd="0" presId="urn:microsoft.com/office/officeart/2005/8/layout/hierarchy2"/>
    <dgm:cxn modelId="{C6000763-7E03-4CF1-AB0B-A85A762F0160}" type="presOf" srcId="{9B8E2BE0-1793-40A9-9900-629D0166C206}" destId="{55B4CFDB-0219-4E48-8173-6ECF1FC942FE}" srcOrd="0" destOrd="0" presId="urn:microsoft.com/office/officeart/2005/8/layout/hierarchy2"/>
    <dgm:cxn modelId="{2B5AAB01-E158-452C-98C4-37956AF26357}" type="presOf" srcId="{67032714-A220-4C78-B381-B22A25BF6D3F}" destId="{1C176C2D-9C1A-4B8A-83BE-E770EDAEF8C4}" srcOrd="0" destOrd="0" presId="urn:microsoft.com/office/officeart/2005/8/layout/hierarchy2"/>
    <dgm:cxn modelId="{97280FDF-1C9C-4E78-853A-8449044B4197}" type="presOf" srcId="{2E6E943F-AA29-456D-BEE5-188473FBE8DB}" destId="{1C544A80-5006-41F3-869D-0393DFDA8F8F}" srcOrd="0" destOrd="0" presId="urn:microsoft.com/office/officeart/2005/8/layout/hierarchy2"/>
    <dgm:cxn modelId="{FFA25BCD-43EC-47C3-9D15-50351A4A05D2}" srcId="{69767EC9-5669-477D-99F5-036413174E35}" destId="{67032714-A220-4C78-B381-B22A25BF6D3F}" srcOrd="0" destOrd="0" parTransId="{65DB5316-4A23-44FD-931D-CD8C587ED619}" sibTransId="{40AC6070-54B9-4B9A-82C6-D2CEFD6E0504}"/>
    <dgm:cxn modelId="{C0B26E1B-8F1B-44D3-88E0-AC6A48BE226B}" type="presOf" srcId="{0410646D-72EF-4EDD-B317-5E4AC2DC9F3F}" destId="{CCCA058D-F0F7-4FD3-8BE9-0A4E2CF6A651}" srcOrd="0" destOrd="0" presId="urn:microsoft.com/office/officeart/2005/8/layout/hierarchy2"/>
    <dgm:cxn modelId="{F3B04459-775E-478F-A369-8FF704E76E8F}" srcId="{016892D9-A86B-458F-8ADC-16FCF03BB28C}" destId="{93FA5530-367E-40A6-BF82-5C3AAC91A480}" srcOrd="0" destOrd="0" parTransId="{BA49A166-BF51-4C05-B758-BE37434B9C68}" sibTransId="{CEB29E97-7033-4C84-9824-883E82C9E0DC}"/>
    <dgm:cxn modelId="{B4676995-532A-415A-8646-6CDF6E37C4B8}" type="presOf" srcId="{65DB5316-4A23-44FD-931D-CD8C587ED619}" destId="{0D32B42C-F58D-4019-935A-F56CB0B7D2E3}" srcOrd="0" destOrd="0" presId="urn:microsoft.com/office/officeart/2005/8/layout/hierarchy2"/>
    <dgm:cxn modelId="{27314C9D-2B5B-480F-84B2-0A485565B6A4}" type="presOf" srcId="{EF96831A-1F6B-44C7-AF51-7EF78566A27B}" destId="{04CA47E2-57CE-4011-B83D-93A29DAA1962}" srcOrd="0" destOrd="0" presId="urn:microsoft.com/office/officeart/2005/8/layout/hierarchy2"/>
    <dgm:cxn modelId="{B021FE21-B9E9-4E74-8D84-B9CC71586DA8}" type="presOf" srcId="{69767EC9-5669-477D-99F5-036413174E35}" destId="{31D355B1-8E60-4A41-B3A7-9C0FABBAAB40}" srcOrd="0" destOrd="0" presId="urn:microsoft.com/office/officeart/2005/8/layout/hierarchy2"/>
    <dgm:cxn modelId="{5C4FDBBA-8993-4E99-8EC5-95F39A69BA6C}" type="presOf" srcId="{7673097C-F29C-42A2-8264-BE506BD6C352}" destId="{699C6886-9706-4CF7-9503-8049B87B868A}" srcOrd="0" destOrd="0" presId="urn:microsoft.com/office/officeart/2005/8/layout/hierarchy2"/>
    <dgm:cxn modelId="{C767F4BF-FA6F-4F0B-94DC-F851CB95B6B2}" type="presOf" srcId="{7B2A6140-BDB5-447F-A8A5-571DC2D63502}" destId="{9DFB19C6-DD8C-4ED0-A5BD-9466C472169C}" srcOrd="0" destOrd="0" presId="urn:microsoft.com/office/officeart/2005/8/layout/hierarchy2"/>
    <dgm:cxn modelId="{9CA7FF1C-4B53-4703-808C-AD0CAB640BE0}" type="presOf" srcId="{C0B6B95B-787D-4347-B30F-FDFA74866E97}" destId="{87B98F95-92FD-4499-8C6E-97B6386E56C6}" srcOrd="0" destOrd="0" presId="urn:microsoft.com/office/officeart/2005/8/layout/hierarchy2"/>
    <dgm:cxn modelId="{A83FB326-EB48-4B5F-9D27-B1AB83EBC7CD}" type="presOf" srcId="{6CF832D4-7FAD-4F30-AED4-2BED2D1476A5}" destId="{402CA28E-5292-48D7-A5F5-4CB2E2510FF8}" srcOrd="0" destOrd="0" presId="urn:microsoft.com/office/officeart/2005/8/layout/hierarchy2"/>
    <dgm:cxn modelId="{447ABE18-53AA-491E-8A16-1F68538A26BD}" type="presOf" srcId="{B0175B57-BEBB-449A-B956-39063B72752D}" destId="{8307A292-0D44-4EB4-8DF8-3C2CC04FF63D}" srcOrd="1" destOrd="0" presId="urn:microsoft.com/office/officeart/2005/8/layout/hierarchy2"/>
    <dgm:cxn modelId="{31263347-8269-45FD-9CC1-B78B9045F9EE}" srcId="{2E6E943F-AA29-456D-BEE5-188473FBE8DB}" destId="{016892D9-A86B-458F-8ADC-16FCF03BB28C}" srcOrd="0" destOrd="0" parTransId="{0410646D-72EF-4EDD-B317-5E4AC2DC9F3F}" sibTransId="{1998DC6E-D486-4F45-A609-9E2ECC3077DC}"/>
    <dgm:cxn modelId="{73D4742B-603E-45EF-8A85-E7B82DEF2964}" type="presOf" srcId="{016892D9-A86B-458F-8ADC-16FCF03BB28C}" destId="{3DEE8E7D-5080-435E-AB29-A675A02247FA}" srcOrd="0" destOrd="0" presId="urn:microsoft.com/office/officeart/2005/8/layout/hierarchy2"/>
    <dgm:cxn modelId="{58F5D770-745E-462D-B64B-47677D4CC10B}" type="presOf" srcId="{E3FD3E99-C720-4D5D-BFCA-B874593CE1ED}" destId="{C48D8ACF-050D-442A-8F92-E81D8178AB65}" srcOrd="1" destOrd="0" presId="urn:microsoft.com/office/officeart/2005/8/layout/hierarchy2"/>
    <dgm:cxn modelId="{96539FEF-61CB-407C-812C-59ADF9455D11}" srcId="{6CBD2402-76D4-4F20-9158-D57830D96CC9}" destId="{2E6E943F-AA29-456D-BEE5-188473FBE8DB}" srcOrd="2" destOrd="0" parTransId="{7B2A6140-BDB5-447F-A8A5-571DC2D63502}" sibTransId="{FD1E34AE-FEBD-401B-ABF8-A4D0223434E4}"/>
    <dgm:cxn modelId="{743B8B66-0BA0-4FF5-A27C-59A337A04C95}" type="presOf" srcId="{FEFDACB3-68F2-493A-B153-D941FC1BDB32}" destId="{63300FF2-07D3-4548-90D5-38255B8FCA6B}" srcOrd="0" destOrd="0" presId="urn:microsoft.com/office/officeart/2005/8/layout/hierarchy2"/>
    <dgm:cxn modelId="{33DF4A50-4A34-46E5-BBEF-60B490E5DF94}" srcId="{69767EC9-5669-477D-99F5-036413174E35}" destId="{B7523D83-E16D-46C8-905A-89241A8ECC67}" srcOrd="1" destOrd="0" parTransId="{B0175B57-BEBB-449A-B956-39063B72752D}" sibTransId="{308F492A-97C6-44B5-A487-E8A9B3158834}"/>
    <dgm:cxn modelId="{7DA921AA-4BA7-4EB0-82C7-1D64D53FB937}" type="presOf" srcId="{9A72E108-586C-4958-AF34-8A305DB07011}" destId="{1F5DA38B-B410-4198-8883-46979E2DF7BA}" srcOrd="1" destOrd="0" presId="urn:microsoft.com/office/officeart/2005/8/layout/hierarchy2"/>
    <dgm:cxn modelId="{DD5C16D6-56BD-4EBE-868D-53A95B3A3C13}" type="presOf" srcId="{E3FD3E99-C720-4D5D-BFCA-B874593CE1ED}" destId="{FD9A4DF6-CAB2-45DD-A808-795F5A9AE8C6}" srcOrd="0" destOrd="0" presId="urn:microsoft.com/office/officeart/2005/8/layout/hierarchy2"/>
    <dgm:cxn modelId="{2B8468AF-B1D3-473A-BB1E-6BC83BE6EC4A}" type="presOf" srcId="{7673097C-F29C-42A2-8264-BE506BD6C352}" destId="{EF60169E-5B39-4D3E-8199-74F6BB4202A7}" srcOrd="1" destOrd="0" presId="urn:microsoft.com/office/officeart/2005/8/layout/hierarchy2"/>
    <dgm:cxn modelId="{EB2EAC2D-DF45-44AF-87F6-3E723145864C}" type="presOf" srcId="{0410646D-72EF-4EDD-B317-5E4AC2DC9F3F}" destId="{A36A7DC3-D83E-490C-9068-9321CCFC747A}" srcOrd="1" destOrd="0" presId="urn:microsoft.com/office/officeart/2005/8/layout/hierarchy2"/>
    <dgm:cxn modelId="{A3B53D4B-7E90-41C8-9C86-8E566BF4275A}" srcId="{C0B6B95B-787D-4347-B30F-FDFA74866E97}" destId="{D517FCAE-C9ED-4D75-9CCD-0667E176CFE1}" srcOrd="1" destOrd="0" parTransId="{1E98B702-4D4D-4BB0-B885-D3D8086C6AC8}" sibTransId="{87C7B1E8-E2A2-4D56-9347-5D57E13117F1}"/>
    <dgm:cxn modelId="{94BFE3DC-DF32-4119-B947-5636A48E9D2C}" srcId="{6CBD2402-76D4-4F20-9158-D57830D96CC9}" destId="{6CF832D4-7FAD-4F30-AED4-2BED2D1476A5}" srcOrd="0" destOrd="0" parTransId="{E3FD3E99-C720-4D5D-BFCA-B874593CE1ED}" sibTransId="{E7B783E1-06B9-4B40-9E1C-70A9A6B25CDB}"/>
    <dgm:cxn modelId="{383FCA55-E078-4908-9029-95247E603791}" type="presParOf" srcId="{04CA47E2-57CE-4011-B83D-93A29DAA1962}" destId="{DD05A35A-EA54-4878-B1B0-EEDDA3A95AB6}" srcOrd="0" destOrd="0" presId="urn:microsoft.com/office/officeart/2005/8/layout/hierarchy2"/>
    <dgm:cxn modelId="{78481961-B07D-4DA3-8D92-48F902DF965D}" type="presParOf" srcId="{DD05A35A-EA54-4878-B1B0-EEDDA3A95AB6}" destId="{87B98F95-92FD-4499-8C6E-97B6386E56C6}" srcOrd="0" destOrd="0" presId="urn:microsoft.com/office/officeart/2005/8/layout/hierarchy2"/>
    <dgm:cxn modelId="{03C7815A-E73A-4D38-A827-7D1A0AC82A81}" type="presParOf" srcId="{DD05A35A-EA54-4878-B1B0-EEDDA3A95AB6}" destId="{08FDCE52-7750-4F3F-9FB8-AFCC920DF507}" srcOrd="1" destOrd="0" presId="urn:microsoft.com/office/officeart/2005/8/layout/hierarchy2"/>
    <dgm:cxn modelId="{F28AA39B-ADB8-4144-99A3-FCA0A38EBEA5}" type="presParOf" srcId="{08FDCE52-7750-4F3F-9FB8-AFCC920DF507}" destId="{699C6886-9706-4CF7-9503-8049B87B868A}" srcOrd="0" destOrd="0" presId="urn:microsoft.com/office/officeart/2005/8/layout/hierarchy2"/>
    <dgm:cxn modelId="{2E1FA7AC-BEAF-49CA-84B7-C4DA0011EC87}" type="presParOf" srcId="{699C6886-9706-4CF7-9503-8049B87B868A}" destId="{EF60169E-5B39-4D3E-8199-74F6BB4202A7}" srcOrd="0" destOrd="0" presId="urn:microsoft.com/office/officeart/2005/8/layout/hierarchy2"/>
    <dgm:cxn modelId="{F95A240A-5E6A-452C-8F07-A71C3DB6ADD5}" type="presParOf" srcId="{08FDCE52-7750-4F3F-9FB8-AFCC920DF507}" destId="{4415F1F6-89EE-4723-8FA6-06EB11284CEF}" srcOrd="1" destOrd="0" presId="urn:microsoft.com/office/officeart/2005/8/layout/hierarchy2"/>
    <dgm:cxn modelId="{E740FD27-EDEB-452C-A057-AADAA3C6732D}" type="presParOf" srcId="{4415F1F6-89EE-4723-8FA6-06EB11284CEF}" destId="{FA23490F-B0D4-47FE-98DA-F217A13A1B73}" srcOrd="0" destOrd="0" presId="urn:microsoft.com/office/officeart/2005/8/layout/hierarchy2"/>
    <dgm:cxn modelId="{112A122B-166D-4160-A553-EA0BCD992902}" type="presParOf" srcId="{4415F1F6-89EE-4723-8FA6-06EB11284CEF}" destId="{C759B0BA-F40D-4895-9B48-10812D1BEE32}" srcOrd="1" destOrd="0" presId="urn:microsoft.com/office/officeart/2005/8/layout/hierarchy2"/>
    <dgm:cxn modelId="{4BE5D6E7-38F0-4820-BE4F-6EB399A589CB}" type="presParOf" srcId="{C759B0BA-F40D-4895-9B48-10812D1BEE32}" destId="{FD9A4DF6-CAB2-45DD-A808-795F5A9AE8C6}" srcOrd="0" destOrd="0" presId="urn:microsoft.com/office/officeart/2005/8/layout/hierarchy2"/>
    <dgm:cxn modelId="{AC01DF22-2F2E-4AF6-B26A-F2B7E8DB6FCA}" type="presParOf" srcId="{FD9A4DF6-CAB2-45DD-A808-795F5A9AE8C6}" destId="{C48D8ACF-050D-442A-8F92-E81D8178AB65}" srcOrd="0" destOrd="0" presId="urn:microsoft.com/office/officeart/2005/8/layout/hierarchy2"/>
    <dgm:cxn modelId="{FCAB6BAE-A9E6-462D-A1B9-51FBAAB12F91}" type="presParOf" srcId="{C759B0BA-F40D-4895-9B48-10812D1BEE32}" destId="{39741A6E-29A9-484D-96B3-DEF5467758AB}" srcOrd="1" destOrd="0" presId="urn:microsoft.com/office/officeart/2005/8/layout/hierarchy2"/>
    <dgm:cxn modelId="{7FC0C53B-7F47-4E7B-AA7C-E47A60348BEE}" type="presParOf" srcId="{39741A6E-29A9-484D-96B3-DEF5467758AB}" destId="{402CA28E-5292-48D7-A5F5-4CB2E2510FF8}" srcOrd="0" destOrd="0" presId="urn:microsoft.com/office/officeart/2005/8/layout/hierarchy2"/>
    <dgm:cxn modelId="{11C0C1A8-3FB4-416D-A2C0-84036013B4FB}" type="presParOf" srcId="{39741A6E-29A9-484D-96B3-DEF5467758AB}" destId="{5573F2B6-8CAE-4133-821E-0F71ED208915}" srcOrd="1" destOrd="0" presId="urn:microsoft.com/office/officeart/2005/8/layout/hierarchy2"/>
    <dgm:cxn modelId="{CFD9C9FC-0DCC-4C47-8298-941BE4D0B759}" type="presParOf" srcId="{C759B0BA-F40D-4895-9B48-10812D1BEE32}" destId="{63960D1F-3AE6-4D25-9E1B-CE22E0511A47}" srcOrd="2" destOrd="0" presId="urn:microsoft.com/office/officeart/2005/8/layout/hierarchy2"/>
    <dgm:cxn modelId="{B4697FDC-73E1-4EE1-A676-5574EF6D22A3}" type="presParOf" srcId="{63960D1F-3AE6-4D25-9E1B-CE22E0511A47}" destId="{1F5DA38B-B410-4198-8883-46979E2DF7BA}" srcOrd="0" destOrd="0" presId="urn:microsoft.com/office/officeart/2005/8/layout/hierarchy2"/>
    <dgm:cxn modelId="{2FDDCC42-1A36-4341-84C9-160635AC13B2}" type="presParOf" srcId="{C759B0BA-F40D-4895-9B48-10812D1BEE32}" destId="{8C051683-DB1B-4EFF-B95E-2A46984E61EC}" srcOrd="3" destOrd="0" presId="urn:microsoft.com/office/officeart/2005/8/layout/hierarchy2"/>
    <dgm:cxn modelId="{2D2C8905-0256-4AF7-ABA7-5DC223FE44ED}" type="presParOf" srcId="{8C051683-DB1B-4EFF-B95E-2A46984E61EC}" destId="{63300FF2-07D3-4548-90D5-38255B8FCA6B}" srcOrd="0" destOrd="0" presId="urn:microsoft.com/office/officeart/2005/8/layout/hierarchy2"/>
    <dgm:cxn modelId="{C6150C0C-BFF4-4B18-A57A-783D515F45F5}" type="presParOf" srcId="{8C051683-DB1B-4EFF-B95E-2A46984E61EC}" destId="{C36CD47F-6107-41BA-ADFA-D10F1016982E}" srcOrd="1" destOrd="0" presId="urn:microsoft.com/office/officeart/2005/8/layout/hierarchy2"/>
    <dgm:cxn modelId="{6523FF14-1FB9-47EE-BBB4-F39C8128A935}" type="presParOf" srcId="{C759B0BA-F40D-4895-9B48-10812D1BEE32}" destId="{9DFB19C6-DD8C-4ED0-A5BD-9466C472169C}" srcOrd="4" destOrd="0" presId="urn:microsoft.com/office/officeart/2005/8/layout/hierarchy2"/>
    <dgm:cxn modelId="{26122EE4-E3B2-42F9-A2AB-C4EE21617BC0}" type="presParOf" srcId="{9DFB19C6-DD8C-4ED0-A5BD-9466C472169C}" destId="{2A7AE51E-D3FB-43AD-A1F3-559D93C09488}" srcOrd="0" destOrd="0" presId="urn:microsoft.com/office/officeart/2005/8/layout/hierarchy2"/>
    <dgm:cxn modelId="{4AF050E6-7DDF-4D2E-A224-75D9F50DF323}" type="presParOf" srcId="{C759B0BA-F40D-4895-9B48-10812D1BEE32}" destId="{726FB577-49D9-4CD8-8552-E4E4CFC84AF9}" srcOrd="5" destOrd="0" presId="urn:microsoft.com/office/officeart/2005/8/layout/hierarchy2"/>
    <dgm:cxn modelId="{B9F93B15-1D31-4F10-A799-32C655CA3B16}" type="presParOf" srcId="{726FB577-49D9-4CD8-8552-E4E4CFC84AF9}" destId="{1C544A80-5006-41F3-869D-0393DFDA8F8F}" srcOrd="0" destOrd="0" presId="urn:microsoft.com/office/officeart/2005/8/layout/hierarchy2"/>
    <dgm:cxn modelId="{C204CEA1-B39A-4670-AFB4-8B0968550CFE}" type="presParOf" srcId="{726FB577-49D9-4CD8-8552-E4E4CFC84AF9}" destId="{E17D5F53-6E0B-49F1-9758-6D41B9595359}" srcOrd="1" destOrd="0" presId="urn:microsoft.com/office/officeart/2005/8/layout/hierarchy2"/>
    <dgm:cxn modelId="{38C100F3-DE08-48C9-8205-3A4CBDD9A620}" type="presParOf" srcId="{E17D5F53-6E0B-49F1-9758-6D41B9595359}" destId="{CCCA058D-F0F7-4FD3-8BE9-0A4E2CF6A651}" srcOrd="0" destOrd="0" presId="urn:microsoft.com/office/officeart/2005/8/layout/hierarchy2"/>
    <dgm:cxn modelId="{D737DEB3-3428-49BC-987D-C9BCC56CCF0D}" type="presParOf" srcId="{CCCA058D-F0F7-4FD3-8BE9-0A4E2CF6A651}" destId="{A36A7DC3-D83E-490C-9068-9321CCFC747A}" srcOrd="0" destOrd="0" presId="urn:microsoft.com/office/officeart/2005/8/layout/hierarchy2"/>
    <dgm:cxn modelId="{6614919E-1F3A-45CC-9DCE-69147B0378DB}" type="presParOf" srcId="{E17D5F53-6E0B-49F1-9758-6D41B9595359}" destId="{8CBED610-5F5B-4CFE-8CD9-324783A694EA}" srcOrd="1" destOrd="0" presId="urn:microsoft.com/office/officeart/2005/8/layout/hierarchy2"/>
    <dgm:cxn modelId="{018F1463-9023-4105-B2B0-88430A455A9D}" type="presParOf" srcId="{8CBED610-5F5B-4CFE-8CD9-324783A694EA}" destId="{3DEE8E7D-5080-435E-AB29-A675A02247FA}" srcOrd="0" destOrd="0" presId="urn:microsoft.com/office/officeart/2005/8/layout/hierarchy2"/>
    <dgm:cxn modelId="{042E9B9E-EAF7-42BA-AB57-ACE2E0EC7F28}" type="presParOf" srcId="{8CBED610-5F5B-4CFE-8CD9-324783A694EA}" destId="{81371B4E-90D3-4493-B68B-0A891B2CE08B}" srcOrd="1" destOrd="0" presId="urn:microsoft.com/office/officeart/2005/8/layout/hierarchy2"/>
    <dgm:cxn modelId="{1E501207-9716-4485-95E5-4F5B414E75E5}" type="presParOf" srcId="{81371B4E-90D3-4493-B68B-0A891B2CE08B}" destId="{C1007E6D-05D8-4D90-83A8-116F297160D8}" srcOrd="0" destOrd="0" presId="urn:microsoft.com/office/officeart/2005/8/layout/hierarchy2"/>
    <dgm:cxn modelId="{767E597B-3A7B-4B57-8285-4BF758BF74FA}" type="presParOf" srcId="{C1007E6D-05D8-4D90-83A8-116F297160D8}" destId="{1C0D4BBB-EA60-43E0-B9A6-09F90264521F}" srcOrd="0" destOrd="0" presId="urn:microsoft.com/office/officeart/2005/8/layout/hierarchy2"/>
    <dgm:cxn modelId="{05F972F6-B8FE-4243-9902-B635F3E5F960}" type="presParOf" srcId="{81371B4E-90D3-4493-B68B-0A891B2CE08B}" destId="{F8682AF5-A2E2-4F7D-8673-8ABEFE22AAB0}" srcOrd="1" destOrd="0" presId="urn:microsoft.com/office/officeart/2005/8/layout/hierarchy2"/>
    <dgm:cxn modelId="{DDA736C1-D85F-4A1B-9520-74550671C2FC}" type="presParOf" srcId="{F8682AF5-A2E2-4F7D-8673-8ABEFE22AAB0}" destId="{E3C22DE8-59CA-4F84-BA78-4FB0A2B87038}" srcOrd="0" destOrd="0" presId="urn:microsoft.com/office/officeart/2005/8/layout/hierarchy2"/>
    <dgm:cxn modelId="{0526645D-A49D-4C39-8087-D21BFC5ACE45}" type="presParOf" srcId="{F8682AF5-A2E2-4F7D-8673-8ABEFE22AAB0}" destId="{B473B40F-43A6-4BFC-ABB3-32F5C9711D37}" srcOrd="1" destOrd="0" presId="urn:microsoft.com/office/officeart/2005/8/layout/hierarchy2"/>
    <dgm:cxn modelId="{B10DFB85-CD9D-4048-AF94-17A4259574CF}" type="presParOf" srcId="{81371B4E-90D3-4493-B68B-0A891B2CE08B}" destId="{67819530-E185-4BC4-9161-E596D0A8F7D3}" srcOrd="2" destOrd="0" presId="urn:microsoft.com/office/officeart/2005/8/layout/hierarchy2"/>
    <dgm:cxn modelId="{2A38D6A4-E9BE-46A4-8D8E-B767EC289C6F}" type="presParOf" srcId="{67819530-E185-4BC4-9161-E596D0A8F7D3}" destId="{024B27D5-9ED6-440C-8417-A8E0FA60F5CF}" srcOrd="0" destOrd="0" presId="urn:microsoft.com/office/officeart/2005/8/layout/hierarchy2"/>
    <dgm:cxn modelId="{2A9108C0-5F95-4B72-9054-677A8E2007EC}" type="presParOf" srcId="{81371B4E-90D3-4493-B68B-0A891B2CE08B}" destId="{22548592-7005-4586-944C-09180EB378D9}" srcOrd="3" destOrd="0" presId="urn:microsoft.com/office/officeart/2005/8/layout/hierarchy2"/>
    <dgm:cxn modelId="{D5A42C8D-13E5-4EEE-8085-6264EB80D17C}" type="presParOf" srcId="{22548592-7005-4586-944C-09180EB378D9}" destId="{31D355B1-8E60-4A41-B3A7-9C0FABBAAB40}" srcOrd="0" destOrd="0" presId="urn:microsoft.com/office/officeart/2005/8/layout/hierarchy2"/>
    <dgm:cxn modelId="{9040073C-B2C0-4D60-8E43-D83EFD631E97}" type="presParOf" srcId="{22548592-7005-4586-944C-09180EB378D9}" destId="{BE0F4626-E7D5-4A67-8DC4-C679D0C3BE83}" srcOrd="1" destOrd="0" presId="urn:microsoft.com/office/officeart/2005/8/layout/hierarchy2"/>
    <dgm:cxn modelId="{1CB21499-BFCC-44EA-BC8F-802A4305EFAC}" type="presParOf" srcId="{BE0F4626-E7D5-4A67-8DC4-C679D0C3BE83}" destId="{0D32B42C-F58D-4019-935A-F56CB0B7D2E3}" srcOrd="0" destOrd="0" presId="urn:microsoft.com/office/officeart/2005/8/layout/hierarchy2"/>
    <dgm:cxn modelId="{3E663ABE-0DC8-4B2B-B99C-C0B169889972}" type="presParOf" srcId="{0D32B42C-F58D-4019-935A-F56CB0B7D2E3}" destId="{DF9AA16C-FC11-4740-B9DD-AA582725371A}" srcOrd="0" destOrd="0" presId="urn:microsoft.com/office/officeart/2005/8/layout/hierarchy2"/>
    <dgm:cxn modelId="{182DBA8F-E5A4-4667-A344-AB7F9950504F}" type="presParOf" srcId="{BE0F4626-E7D5-4A67-8DC4-C679D0C3BE83}" destId="{ED33C446-28AB-44C7-8609-092C8AC4BE0C}" srcOrd="1" destOrd="0" presId="urn:microsoft.com/office/officeart/2005/8/layout/hierarchy2"/>
    <dgm:cxn modelId="{331B6582-22A1-4AD8-AD73-79923A9EFE8F}" type="presParOf" srcId="{ED33C446-28AB-44C7-8609-092C8AC4BE0C}" destId="{1C176C2D-9C1A-4B8A-83BE-E770EDAEF8C4}" srcOrd="0" destOrd="0" presId="urn:microsoft.com/office/officeart/2005/8/layout/hierarchy2"/>
    <dgm:cxn modelId="{78106FED-97AF-408F-B157-FEA3D88FC758}" type="presParOf" srcId="{ED33C446-28AB-44C7-8609-092C8AC4BE0C}" destId="{2E7813D5-FF66-4AA1-AF9F-E74A63EC844B}" srcOrd="1" destOrd="0" presId="urn:microsoft.com/office/officeart/2005/8/layout/hierarchy2"/>
    <dgm:cxn modelId="{8F2BD0A4-DC00-42D6-B2D3-E852A29169E6}" type="presParOf" srcId="{BE0F4626-E7D5-4A67-8DC4-C679D0C3BE83}" destId="{95984D5A-BBB2-4405-9FBD-0409B84FE1D2}" srcOrd="2" destOrd="0" presId="urn:microsoft.com/office/officeart/2005/8/layout/hierarchy2"/>
    <dgm:cxn modelId="{341C4B47-B92A-47F1-8818-D384A8773A49}" type="presParOf" srcId="{95984D5A-BBB2-4405-9FBD-0409B84FE1D2}" destId="{8307A292-0D44-4EB4-8DF8-3C2CC04FF63D}" srcOrd="0" destOrd="0" presId="urn:microsoft.com/office/officeart/2005/8/layout/hierarchy2"/>
    <dgm:cxn modelId="{31C1AD48-52EE-4DF7-B751-C3D7EF9BE6BC}" type="presParOf" srcId="{BE0F4626-E7D5-4A67-8DC4-C679D0C3BE83}" destId="{A8042725-83DF-4E3F-A23A-2C84A41C4ED8}" srcOrd="3" destOrd="0" presId="urn:microsoft.com/office/officeart/2005/8/layout/hierarchy2"/>
    <dgm:cxn modelId="{A8194C03-653B-4FE6-8FCD-CFBBC9597BF3}" type="presParOf" srcId="{A8042725-83DF-4E3F-A23A-2C84A41C4ED8}" destId="{BF5D0037-262B-4BDA-A673-DBD29F18150F}" srcOrd="0" destOrd="0" presId="urn:microsoft.com/office/officeart/2005/8/layout/hierarchy2"/>
    <dgm:cxn modelId="{29F479BB-1EA2-454E-9298-7DF98D410082}" type="presParOf" srcId="{A8042725-83DF-4E3F-A23A-2C84A41C4ED8}" destId="{7D46C1D6-D9A8-4EBB-8403-4D7955D2ECFB}" srcOrd="1" destOrd="0" presId="urn:microsoft.com/office/officeart/2005/8/layout/hierarchy2"/>
    <dgm:cxn modelId="{79A396FF-74F2-478C-B204-C21A32305CBF}" type="presParOf" srcId="{E17D5F53-6E0B-49F1-9758-6D41B9595359}" destId="{1BE3A64A-95A8-49B7-9623-7061064807E3}" srcOrd="2" destOrd="0" presId="urn:microsoft.com/office/officeart/2005/8/layout/hierarchy2"/>
    <dgm:cxn modelId="{1C130361-9436-4704-98F7-9B9D2A7DAD32}" type="presParOf" srcId="{1BE3A64A-95A8-49B7-9623-7061064807E3}" destId="{2E23E503-D84D-44AB-87A1-CE9C246FAD6C}" srcOrd="0" destOrd="0" presId="urn:microsoft.com/office/officeart/2005/8/layout/hierarchy2"/>
    <dgm:cxn modelId="{4F0E0E46-0BCC-49F6-836C-31511B525516}" type="presParOf" srcId="{E17D5F53-6E0B-49F1-9758-6D41B9595359}" destId="{A1BA67FF-8558-4868-B3D4-5AE3C039B1D9}" srcOrd="3" destOrd="0" presId="urn:microsoft.com/office/officeart/2005/8/layout/hierarchy2"/>
    <dgm:cxn modelId="{DBDE7B65-3950-4F33-83A4-03D77D9B3C92}" type="presParOf" srcId="{A1BA67FF-8558-4868-B3D4-5AE3C039B1D9}" destId="{55B4CFDB-0219-4E48-8173-6ECF1FC942FE}" srcOrd="0" destOrd="0" presId="urn:microsoft.com/office/officeart/2005/8/layout/hierarchy2"/>
    <dgm:cxn modelId="{B83CDE86-F1E9-4AD3-B28E-8430A9E8FA44}" type="presParOf" srcId="{A1BA67FF-8558-4868-B3D4-5AE3C039B1D9}" destId="{DE3FF5C6-D0B3-4ECC-B5AA-9D7C7E7C866F}" srcOrd="1" destOrd="0" presId="urn:microsoft.com/office/officeart/2005/8/layout/hierarchy2"/>
    <dgm:cxn modelId="{B67AEFB1-EFCE-44CC-AAF6-939CA0FE9C00}" type="presParOf" srcId="{08FDCE52-7750-4F3F-9FB8-AFCC920DF507}" destId="{DE6BFE30-AD6F-48CC-8233-4C92D705E1C6}" srcOrd="2" destOrd="0" presId="urn:microsoft.com/office/officeart/2005/8/layout/hierarchy2"/>
    <dgm:cxn modelId="{564B3809-F37D-4429-BEA4-D7F26B4D505D}" type="presParOf" srcId="{DE6BFE30-AD6F-48CC-8233-4C92D705E1C6}" destId="{F502590D-9C1F-4746-AEAC-680F66EA9711}" srcOrd="0" destOrd="0" presId="urn:microsoft.com/office/officeart/2005/8/layout/hierarchy2"/>
    <dgm:cxn modelId="{46C9A0CB-8B53-4EB9-AE05-372BFB244140}" type="presParOf" srcId="{08FDCE52-7750-4F3F-9FB8-AFCC920DF507}" destId="{031F6280-0364-49DC-8EC5-CD31318F8A3D}" srcOrd="3" destOrd="0" presId="urn:microsoft.com/office/officeart/2005/8/layout/hierarchy2"/>
    <dgm:cxn modelId="{1369CB46-51B5-43F0-90CD-2881232B8999}" type="presParOf" srcId="{031F6280-0364-49DC-8EC5-CD31318F8A3D}" destId="{678B6E2B-A580-4CE3-99DB-5B1E14699C8D}" srcOrd="0" destOrd="0" presId="urn:microsoft.com/office/officeart/2005/8/layout/hierarchy2"/>
    <dgm:cxn modelId="{D89A2540-67E9-430A-8479-AB0622F29C75}" type="presParOf" srcId="{031F6280-0364-49DC-8EC5-CD31318F8A3D}" destId="{CA3058A8-7575-48F6-9834-97205D875260}" srcOrd="1" destOrd="0" presId="urn:microsoft.com/office/officeart/2005/8/layout/hierarchy2"/>
  </dgm:cxnLst>
  <dgm:bg>
    <a:gradFill>
      <a:gsLst>
        <a:gs pos="0">
          <a:srgbClr val="FFFF00"/>
        </a:gs>
        <a:gs pos="50000">
          <a:schemeClr val="accent1">
            <a:tint val="44500"/>
            <a:satMod val="160000"/>
          </a:schemeClr>
        </a:gs>
        <a:gs pos="100000">
          <a:schemeClr val="accent1">
            <a:tint val="23500"/>
            <a:satMod val="160000"/>
          </a:schemeClr>
        </a:gs>
      </a:gsLst>
      <a:lin ang="5400000" scaled="0"/>
    </a:gradFill>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1B8ABB09-4A1D-463E-8065-109CC2B7EFAA}" type="datetimeFigureOut">
              <a:rPr lang="ar-SA" smtClean="0"/>
              <a:pPr/>
              <a:t>14/12/33</a:t>
            </a:fld>
            <a:endParaRPr lang="ar-SA"/>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SA"/>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14/12/33</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14/12/33</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14/12/33</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14/12/33</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14/12/33</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pPr/>
              <a:t>14/12/33</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pPr/>
              <a:t>14/12/33</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pPr/>
              <a:t>14/12/33</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1B8ABB09-4A1D-463E-8065-109CC2B7EFAA}" type="datetimeFigureOut">
              <a:rPr lang="ar-SA" smtClean="0"/>
              <a:pPr/>
              <a:t>14/12/33</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1B8ABB09-4A1D-463E-8065-109CC2B7EFAA}" type="datetimeFigureOut">
              <a:rPr lang="ar-SA" smtClean="0"/>
              <a:pPr/>
              <a:t>14/12/33</a:t>
            </a:fld>
            <a:endParaRPr lang="ar-SA"/>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0B34F065-1154-456A-91E3-76DE8E75E17B}" type="slidenum">
              <a:rPr lang="ar-SA" smtClean="0"/>
              <a:pPr/>
              <a:t>‹#›</a:t>
            </a:fld>
            <a:endParaRPr lang="ar-SA"/>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شكل حر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مثلث قائم الزاوية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شكل حر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مثلث قائم الزاوية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B8ABB09-4A1D-463E-8065-109CC2B7EFAA}" type="datetimeFigureOut">
              <a:rPr lang="ar-SA" smtClean="0"/>
              <a:pPr/>
              <a:t>14/12/33</a:t>
            </a:fld>
            <a:endParaRPr lang="ar-SA"/>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SA"/>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785795"/>
            <a:ext cx="7772400" cy="1214446"/>
          </a:xfrm>
          <a:effectLst>
            <a:glow rad="1397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anchor="ctr">
            <a:normAutofit/>
          </a:bodyPr>
          <a:lstStyle/>
          <a:p>
            <a:pPr algn="ctr"/>
            <a:r>
              <a:rPr lang="ar-SA" dirty="0" smtClean="0"/>
              <a:t>الخطأ الفني في المهارات الرياضية </a:t>
            </a:r>
            <a:endParaRPr lang="ar-IQ" dirty="0"/>
          </a:p>
        </p:txBody>
      </p:sp>
      <p:sp>
        <p:nvSpPr>
          <p:cNvPr id="3" name="عنوان فرعي 2"/>
          <p:cNvSpPr>
            <a:spLocks noGrp="1"/>
          </p:cNvSpPr>
          <p:nvPr>
            <p:ph type="subTitle" idx="1"/>
          </p:nvPr>
        </p:nvSpPr>
        <p:spPr>
          <a:xfrm>
            <a:off x="5715008" y="2857496"/>
            <a:ext cx="2743192" cy="1485456"/>
          </a:xfrm>
        </p:spPr>
        <p:style>
          <a:lnRef idx="2">
            <a:schemeClr val="accent3"/>
          </a:lnRef>
          <a:fillRef idx="1">
            <a:schemeClr val="lt1"/>
          </a:fillRef>
          <a:effectRef idx="0">
            <a:schemeClr val="accent3"/>
          </a:effectRef>
          <a:fontRef idx="minor">
            <a:schemeClr val="dk1"/>
          </a:fontRef>
        </p:style>
        <p:txBody>
          <a:bodyPr>
            <a:normAutofit/>
          </a:bodyPr>
          <a:lstStyle/>
          <a:p>
            <a:pPr algn="ctr"/>
            <a:r>
              <a:rPr lang="ar-SA" sz="2000" b="1" dirty="0" smtClean="0"/>
              <a:t>مقدم من قبل الطالب</a:t>
            </a:r>
            <a:endParaRPr lang="en-US" sz="2000" dirty="0" smtClean="0"/>
          </a:p>
          <a:p>
            <a:pPr algn="ctr"/>
            <a:r>
              <a:rPr lang="ar-SA" b="1" dirty="0" smtClean="0"/>
              <a:t>مشتاق عبد الرضا شرارة</a:t>
            </a:r>
            <a:endParaRPr lang="ar-IQ" dirty="0"/>
          </a:p>
        </p:txBody>
      </p:sp>
      <p:sp>
        <p:nvSpPr>
          <p:cNvPr id="4" name="مخطط انسيابي: متعدد المستندات 3"/>
          <p:cNvSpPr/>
          <p:nvPr/>
        </p:nvSpPr>
        <p:spPr>
          <a:xfrm>
            <a:off x="4572000" y="4500570"/>
            <a:ext cx="3214710" cy="1928826"/>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IQ" sz="2400" b="1" dirty="0" smtClean="0"/>
              <a:t>بأشراف </a:t>
            </a:r>
          </a:p>
          <a:p>
            <a:pPr algn="ctr"/>
            <a:r>
              <a:rPr lang="ar-IQ" sz="2400" b="1" dirty="0" smtClean="0"/>
              <a:t>أ . د عبد الله حسين اللامي</a:t>
            </a:r>
            <a:endParaRPr lang="ar-IQ" sz="2400" b="1" dirty="0"/>
          </a:p>
        </p:txBody>
      </p:sp>
      <p:pic>
        <p:nvPicPr>
          <p:cNvPr id="1026" name="Picture 2" descr="C:\Users\ali\Desktop\sssc\imagesCANIY4HA.jpg"/>
          <p:cNvPicPr>
            <a:picLocks noChangeAspect="1" noChangeArrowheads="1"/>
          </p:cNvPicPr>
          <p:nvPr/>
        </p:nvPicPr>
        <p:blipFill>
          <a:blip r:embed="rId2"/>
          <a:srcRect/>
          <a:stretch>
            <a:fillRect/>
          </a:stretch>
        </p:blipFill>
        <p:spPr bwMode="auto">
          <a:xfrm>
            <a:off x="1142976" y="2714620"/>
            <a:ext cx="3286148" cy="321471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3050"/>
            <a:ext cx="3971924" cy="114300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ar-SA" dirty="0" smtClean="0"/>
              <a:t>كيف يمكن تعليم الأخطاء </a:t>
            </a:r>
            <a:endParaRPr lang="ar-IQ" dirty="0"/>
          </a:p>
        </p:txBody>
      </p:sp>
      <p:sp>
        <p:nvSpPr>
          <p:cNvPr id="6" name="عنصر نائب للمحتوى 5"/>
          <p:cNvSpPr>
            <a:spLocks noGrp="1"/>
          </p:cNvSpPr>
          <p:nvPr>
            <p:ph sz="quarter" idx="2"/>
          </p:nvPr>
        </p:nvSpPr>
        <p:spPr>
          <a:xfrm>
            <a:off x="457200" y="1444295"/>
            <a:ext cx="4040188" cy="2913400"/>
          </a:xfrm>
        </p:spPr>
        <p:style>
          <a:lnRef idx="0">
            <a:scrgbClr r="0" g="0" b="0"/>
          </a:lnRef>
          <a:fillRef idx="1002">
            <a:schemeClr val="dk1"/>
          </a:fillRef>
          <a:effectRef idx="0">
            <a:scrgbClr r="0" g="0" b="0"/>
          </a:effectRef>
          <a:fontRef idx="major"/>
        </p:style>
        <p:txBody>
          <a:bodyPr>
            <a:normAutofit lnSpcReduction="10000"/>
          </a:bodyPr>
          <a:lstStyle/>
          <a:p>
            <a:pPr algn="justLow"/>
            <a:r>
              <a:rPr lang="ar-SA" b="1"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rPr>
              <a:t>كشف الأخطاء يعني تعلم مقدار التحسس لنموذج الاستجابة الذي تحدثه التغذية الراجعة المتعلقة بنتيجة الانجاز ، فالشعور بالدقة إثناء السياقة في سيارات السباق كونها على وشك الانقلاب بأنها غير مؤهلة ولا تتمتع بشروط المتانة والأمان</a:t>
            </a:r>
            <a:endParaRPr lang="ar-IQ" b="1"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endParaRPr>
          </a:p>
        </p:txBody>
      </p:sp>
      <p:sp>
        <p:nvSpPr>
          <p:cNvPr id="8" name="عنصر نائب للمحتوى 7"/>
          <p:cNvSpPr>
            <a:spLocks noGrp="1"/>
          </p:cNvSpPr>
          <p:nvPr>
            <p:ph sz="quarter" idx="4"/>
          </p:nvPr>
        </p:nvSpPr>
        <p:spPr>
          <a:xfrm>
            <a:off x="4645025" y="785794"/>
            <a:ext cx="4041775" cy="5715040"/>
          </a:xfrm>
        </p:spPr>
        <p:style>
          <a:lnRef idx="1">
            <a:schemeClr val="accent1"/>
          </a:lnRef>
          <a:fillRef idx="2">
            <a:schemeClr val="accent1"/>
          </a:fillRef>
          <a:effectRef idx="1">
            <a:schemeClr val="accent1"/>
          </a:effectRef>
          <a:fontRef idx="minor">
            <a:schemeClr val="dk1"/>
          </a:fontRef>
        </p:style>
        <p:txBody>
          <a:bodyPr>
            <a:normAutofit/>
          </a:bodyPr>
          <a:lstStyle/>
          <a:p>
            <a:pPr algn="justLow"/>
            <a:r>
              <a:rPr lang="ar-SA" dirty="0" smtClean="0"/>
              <a:t>أن التعلم على كشف الأخطاء هو مشابه إلى التعلم لانجاز الأفعال ولكن مع بعض أوجه الاختلاف </a:t>
            </a:r>
            <a:endParaRPr lang="ar-IQ" dirty="0" smtClean="0"/>
          </a:p>
          <a:p>
            <a:pPr algn="justLow">
              <a:buNone/>
            </a:pPr>
            <a:endParaRPr lang="ar-IQ" dirty="0" smtClean="0"/>
          </a:p>
          <a:p>
            <a:pPr algn="justLow"/>
            <a:r>
              <a:rPr lang="ar-SA" dirty="0" smtClean="0"/>
              <a:t>أن هذه المعلومات يمكن أن تكون بالإحساس الحركي في العضلات أو الأوتار العضلية وكذلك بالقوى في العضلات والمفاصل وكذلك الشعور بتماس الكرة وخروجها عن الاتزان ويمكن مشاهدتها بصريا مع حركات الإطراف المستخرجة نسبة إلى بعضها والى المحيط وفي بعض النشاطات تمتلك إحساس مختلفة ولكنها على العموم لها علاقة وثيقة بالاستجابة 0</a:t>
            </a:r>
            <a:endParaRPr lang="en-US" dirty="0" smtClean="0"/>
          </a:p>
        </p:txBody>
      </p:sp>
      <p:pic>
        <p:nvPicPr>
          <p:cNvPr id="1026" name="Picture 2" descr="C:\Users\ali\Desktop\sssc\imagesCA23UB4F.jpg"/>
          <p:cNvPicPr>
            <a:picLocks noChangeAspect="1" noChangeArrowheads="1"/>
          </p:cNvPicPr>
          <p:nvPr/>
        </p:nvPicPr>
        <p:blipFill>
          <a:blip r:embed="rId2"/>
          <a:srcRect/>
          <a:stretch>
            <a:fillRect/>
          </a:stretch>
        </p:blipFill>
        <p:spPr bwMode="auto">
          <a:xfrm>
            <a:off x="642910" y="4429132"/>
            <a:ext cx="3571900" cy="207170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58204" cy="1012810"/>
          </a:xfrm>
        </p:spPr>
        <p:style>
          <a:lnRef idx="1">
            <a:schemeClr val="accent3"/>
          </a:lnRef>
          <a:fillRef idx="2">
            <a:schemeClr val="accent3"/>
          </a:fillRef>
          <a:effectRef idx="1">
            <a:schemeClr val="accent3"/>
          </a:effectRef>
          <a:fontRef idx="minor">
            <a:schemeClr val="dk1"/>
          </a:fontRef>
        </p:style>
        <p:txBody>
          <a:bodyPr/>
          <a:lstStyle/>
          <a:p>
            <a:pPr algn="ctr"/>
            <a:r>
              <a:rPr lang="ar-SA" dirty="0" smtClean="0"/>
              <a:t>تسهيل التعلم لكشف الأخطاء </a:t>
            </a:r>
            <a:endParaRPr lang="ar-IQ" dirty="0"/>
          </a:p>
        </p:txBody>
      </p:sp>
      <p:sp>
        <p:nvSpPr>
          <p:cNvPr id="5" name="عنصر نائب للمحتوى 4"/>
          <p:cNvSpPr>
            <a:spLocks noGrp="1"/>
          </p:cNvSpPr>
          <p:nvPr>
            <p:ph sz="quarter" idx="2"/>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Low"/>
            <a:r>
              <a:rPr lang="ar-SA" b="1" dirty="0" smtClean="0">
                <a:solidFill>
                  <a:schemeClr val="bg2">
                    <a:lumMod val="25000"/>
                  </a:schemeClr>
                </a:solidFill>
              </a:rPr>
              <a:t>أن نتائج الحركة غالباً ما تكون واضحة وبسرعة بعد انجاز الحركة كما هو الحال في دقة الإصابة أو الهدف في حالة كرة السلة أو موقع الرمية للكرة في حال التنس لذا فان سؤال المتعلم لتخمين النتيجة يصبح لا معنى له ، ولكن فيما إذا كان نتيجة المعلومات قد حجبت عن المتعلم ؟ فمثلاً في كرة السلة تستطيع أن تبعد السلة عن اللاعب المهدف مباشرة بعد انطلاق الكرة </a:t>
            </a:r>
            <a:endParaRPr lang="ar-IQ" b="1" dirty="0">
              <a:solidFill>
                <a:schemeClr val="bg2">
                  <a:lumMod val="25000"/>
                </a:schemeClr>
              </a:solidFill>
            </a:endParaRPr>
          </a:p>
        </p:txBody>
      </p:sp>
      <p:sp>
        <p:nvSpPr>
          <p:cNvPr id="6" name="عنصر نائب للمحتوى 5"/>
          <p:cNvSpPr>
            <a:spLocks noGrp="1"/>
          </p:cNvSpPr>
          <p:nvPr>
            <p:ph sz="quarter" idx="4"/>
          </p:nvPr>
        </p:nvSpPr>
        <p:spPr>
          <a:xfrm>
            <a:off x="4645025" y="1444294"/>
            <a:ext cx="4041775" cy="4913664"/>
          </a:xfrm>
        </p:spPr>
        <p:style>
          <a:lnRef idx="0">
            <a:scrgbClr r="0" g="0" b="0"/>
          </a:lnRef>
          <a:fillRef idx="1002">
            <a:schemeClr val="lt1"/>
          </a:fillRef>
          <a:effectRef idx="0">
            <a:scrgbClr r="0" g="0" b="0"/>
          </a:effectRef>
          <a:fontRef idx="major"/>
        </p:style>
        <p:txBody>
          <a:bodyPr>
            <a:normAutofit/>
          </a:bodyPr>
          <a:lstStyle/>
          <a:p>
            <a:pPr algn="justLow"/>
            <a:r>
              <a:rPr lang="ar-SA" b="1" dirty="0" smtClean="0">
                <a:solidFill>
                  <a:schemeClr val="bg2">
                    <a:lumMod val="25000"/>
                  </a:schemeClr>
                </a:solidFill>
              </a:rPr>
              <a:t> أن الطريقة العامة للتحري عن قابلية كشف الأخطاء وجعلها أكثر حساسية للاستجابة للتغذية الرجعية </a:t>
            </a:r>
            <a:endParaRPr lang="en-US" b="1" dirty="0" smtClean="0">
              <a:solidFill>
                <a:schemeClr val="bg2">
                  <a:lumMod val="25000"/>
                </a:schemeClr>
              </a:solidFill>
            </a:endParaRPr>
          </a:p>
          <a:p>
            <a:pPr>
              <a:buNone/>
            </a:pPr>
            <a:endParaRPr lang="en-US" dirty="0" smtClean="0"/>
          </a:p>
          <a:p>
            <a:pPr algn="justLow"/>
            <a:r>
              <a:rPr lang="ar-SA" b="1" dirty="0" smtClean="0">
                <a:solidFill>
                  <a:schemeClr val="accent2">
                    <a:lumMod val="75000"/>
                  </a:schemeClr>
                </a:solidFill>
              </a:rPr>
              <a:t>فلا يعتبر الفرد المتعلم الانتباه لكشف الأخطاء ما لم يجلب انتباهه إلى تلك الأخطاء من قبل المعلم واحد هذه الطرق هي مثلاً في فعاليات الرماية بالسهام والرماية بالبندقية حيث يسأل المتعلم بان يخمن هل أن الاطلاقة ستضرب الهدف قبل أن تعطي المعلومات بالبندقية</a:t>
            </a:r>
            <a:endParaRPr lang="ar-IQ" b="1" dirty="0">
              <a:solidFill>
                <a:schemeClr val="accent2">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style>
          <a:lnRef idx="0">
            <a:scrgbClr r="0" g="0" b="0"/>
          </a:lnRef>
          <a:fillRef idx="1002">
            <a:schemeClr val="lt2"/>
          </a:fillRef>
          <a:effectRef idx="0">
            <a:scrgbClr r="0" g="0" b="0"/>
          </a:effectRef>
          <a:fontRef idx="major"/>
        </p:style>
        <p:txBody>
          <a:bodyPr/>
          <a:lstStyle/>
          <a:p>
            <a:r>
              <a:rPr lang="ar-SA" b="1" dirty="0" smtClean="0">
                <a:solidFill>
                  <a:srgbClr val="FF0000"/>
                </a:solidFill>
              </a:rPr>
              <a:t>من الحقائق التي تعضد وجود البرنامج الحركي ، والتي تؤيد البرنامج الحركي (وجود وفعالية )</a:t>
            </a:r>
            <a:endParaRPr lang="ar-IQ" b="1" dirty="0" smtClean="0">
              <a:solidFill>
                <a:srgbClr val="FF0000"/>
              </a:solidFill>
            </a:endParaRPr>
          </a:p>
          <a:p>
            <a:r>
              <a:rPr lang="ar-SA" b="1" dirty="0" smtClean="0">
                <a:solidFill>
                  <a:srgbClr val="0070C0"/>
                </a:solidFill>
              </a:rPr>
              <a:t>إمكانية أداء الحيوانات للحركة بالرغم  من غياب المعلومات الحسية وبشكل مشابه للحركة قبل فقدان ممرات المؤثرات الحسية</a:t>
            </a:r>
            <a:endParaRPr lang="ar-IQ" b="1" dirty="0" smtClean="0">
              <a:solidFill>
                <a:srgbClr val="0070C0"/>
              </a:solidFill>
            </a:endParaRPr>
          </a:p>
          <a:p>
            <a:r>
              <a:rPr lang="ar-SA" b="1" dirty="0" smtClean="0">
                <a:solidFill>
                  <a:srgbClr val="FF0000"/>
                </a:solidFill>
              </a:rPr>
              <a:t>أن حركة جناح الجراد السريعة تبقى ممكنة بعد إزالة الممرات الخاصة بالتغذية الراجعة الحسية</a:t>
            </a:r>
            <a:endParaRPr lang="ar-IQ" b="1" dirty="0" smtClean="0">
              <a:solidFill>
                <a:srgbClr val="FF0000"/>
              </a:solidFill>
            </a:endParaRPr>
          </a:p>
          <a:p>
            <a:r>
              <a:rPr lang="ar-SA" b="1" dirty="0" smtClean="0">
                <a:solidFill>
                  <a:srgbClr val="0070C0"/>
                </a:solidFill>
              </a:rPr>
              <a:t>يتم التطبيق على المهارات المكتسبة من خلال العملية التعليمية</a:t>
            </a:r>
            <a:endParaRPr lang="ar-IQ" b="1" dirty="0" smtClean="0">
              <a:solidFill>
                <a:srgbClr val="0070C0"/>
              </a:solidFill>
            </a:endParaRPr>
          </a:p>
          <a:p>
            <a:r>
              <a:rPr lang="ar-SA" b="1" dirty="0" smtClean="0">
                <a:solidFill>
                  <a:srgbClr val="FF0000"/>
                </a:solidFill>
              </a:rPr>
              <a:t> إن الأخطاء التي يقع بها الإنسان عند أداءه للمهارة الإلية سوف يقوم بتصحيحها ولكن عندما تقطع الممرات الحسية سوف لا يكون هناك تصحيح أو (تغذية)</a:t>
            </a:r>
            <a:endParaRPr lang="ar-IQ" b="1" dirty="0">
              <a:solidFill>
                <a:srgbClr val="FF0000"/>
              </a:solidFill>
            </a:endParaRPr>
          </a:p>
        </p:txBody>
      </p:sp>
      <p:sp>
        <p:nvSpPr>
          <p:cNvPr id="3" name="عنوان 2"/>
          <p:cNvSpPr>
            <a:spLocks noGrp="1"/>
          </p:cNvSpPr>
          <p:nvPr>
            <p:ph type="title"/>
          </p:nvPr>
        </p:nvSpPr>
        <p:spPr>
          <a:xfrm>
            <a:off x="457200" y="274638"/>
            <a:ext cx="8229600" cy="939784"/>
          </a:xfrm>
          <a:effectLst>
            <a:glow rad="1397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a:lstStyle/>
          <a:p>
            <a:pPr algn="ctr"/>
            <a:r>
              <a:rPr lang="ar-SA" dirty="0" smtClean="0"/>
              <a:t>البرنامج الحركي وجود وحقيقة </a:t>
            </a: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descr="vlcsnap-2012-05-10-20h15m28s41.png"/>
          <p:cNvPicPr>
            <a:picLocks noGrp="1" noChangeAspect="1"/>
          </p:cNvPicPr>
          <p:nvPr>
            <p:ph sz="half" idx="1"/>
          </p:nvPr>
        </p:nvPicPr>
        <p:blipFill>
          <a:blip r:embed="rId2"/>
          <a:stretch>
            <a:fillRect/>
          </a:stretch>
        </p:blipFill>
        <p:spPr>
          <a:xfrm>
            <a:off x="457200" y="1928802"/>
            <a:ext cx="2828925" cy="3857652"/>
          </a:xfrm>
        </p:spPr>
      </p:pic>
      <p:sp>
        <p:nvSpPr>
          <p:cNvPr id="6" name="عنصر نائب للمحتوى 5"/>
          <p:cNvSpPr>
            <a:spLocks noGrp="1"/>
          </p:cNvSpPr>
          <p:nvPr>
            <p:ph sz="half" idx="2"/>
          </p:nvPr>
        </p:nvSpPr>
        <p:spPr>
          <a:xfrm>
            <a:off x="3571868" y="1481328"/>
            <a:ext cx="5114932" cy="5090944"/>
          </a:xfrm>
        </p:spPr>
        <p:txBody>
          <a:bodyPr>
            <a:normAutofit/>
          </a:bodyPr>
          <a:lstStyle/>
          <a:p>
            <a:pPr algn="justLow"/>
            <a:r>
              <a:rPr lang="ar-SA" dirty="0" smtClean="0"/>
              <a:t> يبدو أن هناك صعوبة في قبول البرنامج الحركي الذي يستهدف التخطيط لأداء الحركات الحركية ، وبالتحليل لمراحل التعلم نجد أن الفرد يمر بعدة مراحل إثناء تعلمه المهارات الحركية المختلفة حتى يصل في مرحلة متقدمة إلى نقطة يصبح فيها الأداء تلقائياً ، ويشير </a:t>
            </a:r>
            <a:r>
              <a:rPr lang="ar-IQ" dirty="0" smtClean="0"/>
              <a:t>العلماء </a:t>
            </a:r>
            <a:r>
              <a:rPr lang="ar-SA" dirty="0" smtClean="0"/>
              <a:t>إلى أن مرحلة الأداء أليا هي أقصى مرحلة متقدمة للتعلم ، ووجود مرحلة الإلية بما يتصف به يؤكد مرة أخرى على وجود البرنامج الحركي</a:t>
            </a:r>
            <a:endParaRPr lang="ar-IQ" dirty="0"/>
          </a:p>
        </p:txBody>
      </p:sp>
      <p:sp>
        <p:nvSpPr>
          <p:cNvPr id="4" name="عنوان 3"/>
          <p:cNvSpPr>
            <a:spLocks noGrp="1"/>
          </p:cNvSpPr>
          <p:nvPr>
            <p:ph type="title"/>
          </p:nvPr>
        </p:nvSpPr>
        <p:spPr>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ar-SA" sz="3600" dirty="0" smtClean="0"/>
              <a:t>البرنامج الحركي ومجموعة الحركات المركبة </a:t>
            </a:r>
            <a:endParaRPr lang="ar-IQ"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sz="half" idx="1"/>
          </p:nvPr>
        </p:nvSpPr>
        <p:spPr>
          <a:xfrm>
            <a:off x="457200" y="1481329"/>
            <a:ext cx="4038600" cy="3376432"/>
          </a:xfrm>
        </p:spPr>
        <p:txBody>
          <a:bodyPr>
            <a:normAutofit fontScale="92500"/>
          </a:bodyPr>
          <a:lstStyle/>
          <a:p>
            <a:pPr algn="justLow"/>
            <a:r>
              <a:rPr lang="ar-SA" b="1" dirty="0" smtClean="0">
                <a:solidFill>
                  <a:schemeClr val="tx2">
                    <a:lumMod val="75000"/>
                  </a:schemeClr>
                </a:solidFill>
              </a:rPr>
              <a:t>البرنامج الحركي والذي يشبه الكمبيوتر أذا ما وضع البرنامج لتنفيذ فأنه سوف يستمر حتى يصدر الأمر بتوقفه ولا يمكن في هذه الحالة استبداله أو تغيره بواسطة مؤثرات أخرى مثل التغذية الراجعة الحسية أو عائدات المعلومات 0 </a:t>
            </a:r>
            <a:endParaRPr lang="en-US" b="1" dirty="0" smtClean="0">
              <a:solidFill>
                <a:schemeClr val="tx2">
                  <a:lumMod val="75000"/>
                </a:schemeClr>
              </a:solidFill>
            </a:endParaRPr>
          </a:p>
          <a:p>
            <a:pPr>
              <a:buNone/>
            </a:pPr>
            <a:endParaRPr lang="ar-IQ" dirty="0"/>
          </a:p>
        </p:txBody>
      </p:sp>
      <p:sp>
        <p:nvSpPr>
          <p:cNvPr id="3" name="عنصر نائب للمحتوى 2"/>
          <p:cNvSpPr>
            <a:spLocks noGrp="1"/>
          </p:cNvSpPr>
          <p:nvPr>
            <p:ph sz="half" idx="2"/>
          </p:nvPr>
        </p:nvSpPr>
        <p:spPr/>
        <p:txBody>
          <a:bodyPr>
            <a:normAutofit fontScale="92500"/>
          </a:bodyPr>
          <a:lstStyle/>
          <a:p>
            <a:pPr algn="justLow"/>
            <a:r>
              <a:rPr lang="ar-SA" b="1" dirty="0" smtClean="0">
                <a:solidFill>
                  <a:schemeClr val="accent3">
                    <a:lumMod val="40000"/>
                    <a:lumOff val="60000"/>
                  </a:schemeClr>
                </a:solidFill>
              </a:rPr>
              <a:t>أن الفرد المتعلم يمتلك القدرة على أداء الكثير من المهارات الحركية التي لا تتطلب الاعتماد على عائد المعلومات أو التغذية الراجعة الحسية أثناء الأداء </a:t>
            </a:r>
            <a:endParaRPr lang="ar-IQ" b="1" dirty="0" smtClean="0">
              <a:solidFill>
                <a:schemeClr val="accent3">
                  <a:lumMod val="40000"/>
                  <a:lumOff val="60000"/>
                </a:schemeClr>
              </a:solidFill>
            </a:endParaRPr>
          </a:p>
          <a:p>
            <a:pPr algn="justLow"/>
            <a:r>
              <a:rPr lang="ar-SA" b="1" dirty="0" smtClean="0">
                <a:solidFill>
                  <a:srgbClr val="FFFF00"/>
                </a:solidFill>
              </a:rPr>
              <a:t>وقد يعبر هذا الشخص انتباهه لمرحلة البداية لا يفكر في بقية الخطوات أو الحركات القادمة بل يؤدي هذه الحركات تلقائياً والشيء ذاته في المهارات الرياضية</a:t>
            </a:r>
            <a:endParaRPr lang="ar-IQ" b="1" dirty="0">
              <a:solidFill>
                <a:srgbClr val="FFFF00"/>
              </a:solidFill>
            </a:endParaRPr>
          </a:p>
        </p:txBody>
      </p:sp>
      <p:sp>
        <p:nvSpPr>
          <p:cNvPr id="4" name="عنوان 3"/>
          <p:cNvSpPr>
            <a:spLocks noGrp="1"/>
          </p:cNvSpPr>
          <p:nvPr>
            <p:ph type="title"/>
          </p:nvPr>
        </p:nvSpPr>
        <p:spPr>
          <a:xfrm>
            <a:off x="457200" y="274638"/>
            <a:ext cx="8229600" cy="1011222"/>
          </a:xfrm>
        </p:spPr>
        <p:txBody>
          <a:bodyPr>
            <a:normAutofit fontScale="90000"/>
          </a:bodyPr>
          <a:lstStyle/>
          <a:p>
            <a:r>
              <a:rPr lang="ar-SA" dirty="0" smtClean="0"/>
              <a:t>البرنامج الحركي والتحكم بالمهارات الحركية والإلية </a:t>
            </a:r>
            <a:endParaRPr lang="ar-IQ" dirty="0"/>
          </a:p>
        </p:txBody>
      </p:sp>
      <p:pic>
        <p:nvPicPr>
          <p:cNvPr id="2050" name="Picture 2" descr="C:\Users\ali\Desktop\sssc\imagesCAAOTVEL.jpg"/>
          <p:cNvPicPr>
            <a:picLocks noChangeAspect="1" noChangeArrowheads="1"/>
          </p:cNvPicPr>
          <p:nvPr/>
        </p:nvPicPr>
        <p:blipFill>
          <a:blip r:embed="rId2"/>
          <a:srcRect/>
          <a:stretch>
            <a:fillRect/>
          </a:stretch>
        </p:blipFill>
        <p:spPr bwMode="auto">
          <a:xfrm>
            <a:off x="785786" y="4929198"/>
            <a:ext cx="3000396" cy="171451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descr="vlcsnap-2012-05-14-21h37m26s241.png"/>
          <p:cNvPicPr>
            <a:picLocks noGrp="1" noChangeAspect="1"/>
          </p:cNvPicPr>
          <p:nvPr>
            <p:ph sz="half" idx="1"/>
          </p:nvPr>
        </p:nvPicPr>
        <p:blipFill>
          <a:blip r:embed="rId2"/>
          <a:stretch>
            <a:fillRect/>
          </a:stretch>
        </p:blipFill>
        <p:spPr>
          <a:xfrm>
            <a:off x="457200" y="1714488"/>
            <a:ext cx="4038600" cy="3929089"/>
          </a:xfrm>
        </p:spPr>
      </p:pic>
      <p:sp>
        <p:nvSpPr>
          <p:cNvPr id="3" name="عنصر نائب للمحتوى 2"/>
          <p:cNvSpPr>
            <a:spLocks noGrp="1"/>
          </p:cNvSpPr>
          <p:nvPr>
            <p:ph sz="half" idx="2"/>
          </p:nvPr>
        </p:nvSpPr>
        <p:spPr>
          <a:xfrm>
            <a:off x="4648200" y="357166"/>
            <a:ext cx="4038600" cy="5929354"/>
          </a:xfrm>
        </p:spPr>
        <p:style>
          <a:lnRef idx="1">
            <a:schemeClr val="accent2"/>
          </a:lnRef>
          <a:fillRef idx="3">
            <a:schemeClr val="accent2"/>
          </a:fillRef>
          <a:effectRef idx="2">
            <a:schemeClr val="accent2"/>
          </a:effectRef>
          <a:fontRef idx="minor">
            <a:schemeClr val="lt1"/>
          </a:fontRef>
        </p:style>
        <p:txBody>
          <a:bodyPr>
            <a:normAutofit lnSpcReduction="10000"/>
          </a:bodyPr>
          <a:lstStyle/>
          <a:p>
            <a:pPr algn="justLow"/>
            <a:r>
              <a:rPr lang="ar-SA" b="1" dirty="0" smtClean="0">
                <a:solidFill>
                  <a:srgbClr val="FFFF00"/>
                </a:solidFill>
              </a:rPr>
              <a:t> فأخطاء التعلم : هي الأخطاء الناتجة عن عدم معرفة الرياضي لكيفية أداء المهارة ، بمعنى أخر أنها تحدث للرياضي الذي لم تتم تطوير البرنامج الحركي السليم له بعد </a:t>
            </a:r>
            <a:endParaRPr lang="ar-IQ" b="1" dirty="0" smtClean="0">
              <a:solidFill>
                <a:srgbClr val="FFFF00"/>
              </a:solidFill>
            </a:endParaRPr>
          </a:p>
          <a:p>
            <a:pPr algn="justLow"/>
            <a:r>
              <a:rPr lang="ar-SA" b="1" dirty="0" smtClean="0">
                <a:solidFill>
                  <a:srgbClr val="ADE6E9"/>
                </a:solidFill>
                <a:effectLst>
                  <a:glow rad="139700">
                    <a:schemeClr val="accent1">
                      <a:satMod val="175000"/>
                      <a:alpha val="40000"/>
                    </a:schemeClr>
                  </a:glow>
                </a:effectLst>
              </a:rPr>
              <a:t>أخطاء الأداء : فهي تلك الأخطاء التي تحدث ليس لعدم معرفة الرياضي لكيفية أداء المهارة ، بل أنها للتنفيذ الخاطئ لما يعرفه اللاعب جيداً ، والناتجة أما عن قلة الانتباه ، أما نقص في الدفاعية ، أو اضطراب نفسي 0 </a:t>
            </a:r>
            <a:endParaRPr lang="en-US" b="1" dirty="0" smtClean="0">
              <a:solidFill>
                <a:srgbClr val="ADE6E9"/>
              </a:solidFill>
              <a:effectLst>
                <a:glow rad="139700">
                  <a:schemeClr val="accent1">
                    <a:satMod val="175000"/>
                    <a:alpha val="40000"/>
                  </a:schemeClr>
                </a:glow>
              </a:effectLst>
            </a:endParaRPr>
          </a:p>
        </p:txBody>
      </p:sp>
      <p:sp>
        <p:nvSpPr>
          <p:cNvPr id="4" name="عنوان 3"/>
          <p:cNvSpPr>
            <a:spLocks noGrp="1"/>
          </p:cNvSpPr>
          <p:nvPr>
            <p:ph type="title"/>
          </p:nvPr>
        </p:nvSpPr>
        <p:spPr>
          <a:xfrm>
            <a:off x="457200" y="214290"/>
            <a:ext cx="4186238" cy="1143008"/>
          </a:xfrm>
        </p:spPr>
        <p:txBody>
          <a:bodyPr>
            <a:normAutofit fontScale="90000"/>
          </a:bodyPr>
          <a:lstStyle/>
          <a:p>
            <a:pPr algn="ctr"/>
            <a:r>
              <a:rPr lang="ar-SA" dirty="0" smtClean="0">
                <a:effectLst>
                  <a:glow rad="228600">
                    <a:schemeClr val="accent3">
                      <a:satMod val="175000"/>
                      <a:alpha val="40000"/>
                    </a:schemeClr>
                  </a:glow>
                  <a:outerShdw blurRad="31750" dist="25400" dir="5400000" algn="tl" rotWithShape="0">
                    <a:srgbClr val="000000">
                      <a:alpha val="25000"/>
                    </a:srgbClr>
                  </a:outerShdw>
                </a:effectLst>
              </a:rPr>
              <a:t>الخطأ الفني في المهارات الرياضية </a:t>
            </a:r>
            <a:endParaRPr lang="ar-IQ" dirty="0">
              <a:effectLst>
                <a:glow rad="228600">
                  <a:schemeClr val="accent3">
                    <a:satMod val="175000"/>
                    <a:alpha val="40000"/>
                  </a:schemeClr>
                </a:glow>
                <a:outerShdw blurRad="31750" dist="25400" dir="5400000" algn="tl" rotWithShape="0">
                  <a:srgbClr val="000000">
                    <a:alpha val="25000"/>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عنصر نائب للنص 5"/>
          <p:cNvSpPr>
            <a:spLocks noGrp="1"/>
          </p:cNvSpPr>
          <p:nvPr>
            <p:ph type="body" idx="1"/>
          </p:nvPr>
        </p:nvSpPr>
        <p:spPr/>
        <p:style>
          <a:lnRef idx="3">
            <a:schemeClr val="lt1"/>
          </a:lnRef>
          <a:fillRef idx="1">
            <a:schemeClr val="accent6"/>
          </a:fillRef>
          <a:effectRef idx="1">
            <a:schemeClr val="accent6"/>
          </a:effectRef>
          <a:fontRef idx="minor">
            <a:schemeClr val="lt1"/>
          </a:fontRef>
        </p:style>
        <p:txBody>
          <a:bodyPr/>
          <a:lstStyle/>
          <a:p>
            <a:r>
              <a:rPr lang="ar-SA" dirty="0" smtClean="0"/>
              <a:t>ولقد اقترح </a:t>
            </a:r>
            <a:r>
              <a:rPr lang="en-US" dirty="0" smtClean="0"/>
              <a:t>Hoffmen  </a:t>
            </a:r>
            <a:r>
              <a:rPr lang="ar-SA" dirty="0" smtClean="0"/>
              <a:t> 1983 </a:t>
            </a:r>
            <a:endParaRPr lang="ar-IQ" dirty="0"/>
          </a:p>
        </p:txBody>
      </p:sp>
      <p:sp>
        <p:nvSpPr>
          <p:cNvPr id="8" name="عنصر نائب للنص 7"/>
          <p:cNvSpPr>
            <a:spLocks noGrp="1"/>
          </p:cNvSpPr>
          <p:nvPr>
            <p:ph type="body" sz="half" idx="3"/>
          </p:nvPr>
        </p:nvSpPr>
        <p:spPr>
          <a:solidFill>
            <a:srgbClr val="00B050"/>
          </a:solidFill>
        </p:spPr>
        <p:txBody>
          <a:bodyPr>
            <a:normAutofit lnSpcReduction="10000"/>
          </a:bodyPr>
          <a:lstStyle/>
          <a:p>
            <a:pPr algn="ctr"/>
            <a:r>
              <a:rPr lang="ar-SA" dirty="0" smtClean="0"/>
              <a:t>ويرى </a:t>
            </a:r>
            <a:r>
              <a:rPr lang="en-US" dirty="0" smtClean="0"/>
              <a:t>Claudine Sherrill </a:t>
            </a:r>
            <a:r>
              <a:rPr lang="ar-SA" dirty="0" smtClean="0"/>
              <a:t>  </a:t>
            </a:r>
            <a:r>
              <a:rPr lang="en-US" dirty="0" smtClean="0"/>
              <a:t>   </a:t>
            </a:r>
            <a:r>
              <a:rPr lang="ar-SA" dirty="0" smtClean="0"/>
              <a:t> أن الخطأ </a:t>
            </a:r>
            <a:endParaRPr lang="ar-IQ" dirty="0"/>
          </a:p>
        </p:txBody>
      </p:sp>
      <p:sp>
        <p:nvSpPr>
          <p:cNvPr id="7" name="عنصر نائب للمحتوى 6"/>
          <p:cNvSpPr>
            <a:spLocks noGrp="1"/>
          </p:cNvSpPr>
          <p:nvPr>
            <p:ph sz="quarter" idx="2"/>
          </p:nvPr>
        </p:nvSpPr>
        <p:spPr>
          <a:xfrm>
            <a:off x="457200" y="2801616"/>
            <a:ext cx="4040188" cy="2413334"/>
          </a:xfrm>
          <a:effectLst>
            <a:glow rad="1397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a:lstStyle/>
          <a:p>
            <a:pPr algn="justLow"/>
            <a:r>
              <a:rPr lang="ar-SA" b="1" dirty="0" smtClean="0">
                <a:solidFill>
                  <a:srgbClr val="00B050"/>
                </a:solidFill>
              </a:rPr>
              <a:t>أن الأخطاء يمكن أن تكون مرتبطة بالقدرات الرئيسية أو الأداء المهاري  أو العوامل السيكولوجية ، وفي حالة كونها مرتبطة بالأداء المهاري فهناك ثلاثة أسباب مختلفة ، التكنيك ، الإدراك ، اتخاذ القرار </a:t>
            </a:r>
            <a:endParaRPr lang="ar-IQ" b="1" dirty="0">
              <a:solidFill>
                <a:srgbClr val="00B050"/>
              </a:solidFill>
            </a:endParaRPr>
          </a:p>
        </p:txBody>
      </p:sp>
      <p:sp>
        <p:nvSpPr>
          <p:cNvPr id="9" name="عنصر نائب للمحتوى 8"/>
          <p:cNvSpPr>
            <a:spLocks noGrp="1"/>
          </p:cNvSpPr>
          <p:nvPr>
            <p:ph sz="quarter" idx="4"/>
          </p:nvPr>
        </p:nvSpPr>
        <p:spPr>
          <a:effectLst>
            <a:glow rad="101600">
              <a:schemeClr val="accent4">
                <a:satMod val="175000"/>
                <a:alpha val="40000"/>
              </a:schemeClr>
            </a:glow>
          </a:effectLst>
        </p:spPr>
        <p:style>
          <a:lnRef idx="0">
            <a:scrgbClr r="0" g="0" b="0"/>
          </a:lnRef>
          <a:fillRef idx="1003">
            <a:schemeClr val="lt1"/>
          </a:fillRef>
          <a:effectRef idx="0">
            <a:scrgbClr r="0" g="0" b="0"/>
          </a:effectRef>
          <a:fontRef idx="major"/>
        </p:style>
        <p:txBody>
          <a:bodyPr/>
          <a:lstStyle/>
          <a:p>
            <a:pPr algn="justLow"/>
            <a:r>
              <a:rPr lang="ar-SA" b="1" dirty="0" smtClean="0">
                <a:solidFill>
                  <a:schemeClr val="accent2"/>
                </a:solidFill>
              </a:rPr>
              <a:t>خطأ انتقائي </a:t>
            </a:r>
            <a:endParaRPr lang="en-US" b="1" dirty="0" smtClean="0">
              <a:solidFill>
                <a:schemeClr val="accent2"/>
              </a:solidFill>
            </a:endParaRPr>
          </a:p>
          <a:p>
            <a:pPr algn="justLow">
              <a:buNone/>
            </a:pPr>
            <a:r>
              <a:rPr lang="ar-SA" b="1" dirty="0" smtClean="0">
                <a:solidFill>
                  <a:schemeClr val="accent2"/>
                </a:solidFill>
              </a:rPr>
              <a:t>وهو حدوث اقتران </a:t>
            </a:r>
            <a:r>
              <a:rPr lang="ar-SA" b="1" dirty="0" err="1" smtClean="0">
                <a:solidFill>
                  <a:schemeClr val="accent2"/>
                </a:solidFill>
              </a:rPr>
              <a:t>او</a:t>
            </a:r>
            <a:r>
              <a:rPr lang="ar-SA" b="1" dirty="0" smtClean="0">
                <a:solidFill>
                  <a:schemeClr val="accent2"/>
                </a:solidFill>
              </a:rPr>
              <a:t> ربط غير ملائم بين ما هو متوقع وما يحدث فعلاً </a:t>
            </a:r>
            <a:endParaRPr lang="en-US" b="1" dirty="0" smtClean="0">
              <a:solidFill>
                <a:schemeClr val="accent2"/>
              </a:solidFill>
            </a:endParaRPr>
          </a:p>
          <a:p>
            <a:pPr algn="justLow">
              <a:buNone/>
            </a:pPr>
            <a:endParaRPr lang="ar-IQ" dirty="0" smtClean="0"/>
          </a:p>
          <a:p>
            <a:pPr lvl="0" algn="justLow"/>
            <a:r>
              <a:rPr lang="ar-SA" b="1" dirty="0" smtClean="0">
                <a:solidFill>
                  <a:schemeClr val="accent6"/>
                </a:solidFill>
              </a:rPr>
              <a:t>خطأ تنفيذي وهو يحدث عندما يكون البرنامج المخزن سليم ولكن العضلات لم تنفذ هذا الأمر بصورة صحيحة بسبب التعب أو أي ظروف اخرى0 </a:t>
            </a:r>
            <a:endParaRPr lang="en-US" b="1" dirty="0" smtClean="0">
              <a:solidFill>
                <a:schemeClr val="accent6"/>
              </a:solidFill>
            </a:endParaRPr>
          </a:p>
          <a:p>
            <a:pPr algn="justLow"/>
            <a:endParaRPr lang="ar-IQ" dirty="0"/>
          </a:p>
        </p:txBody>
      </p:sp>
      <p:pic>
        <p:nvPicPr>
          <p:cNvPr id="3074" name="Picture 2" descr="C:\Users\ali\Desktop\sssc\imagesCA024EB2.jpg"/>
          <p:cNvPicPr>
            <a:picLocks noChangeAspect="1" noChangeArrowheads="1"/>
          </p:cNvPicPr>
          <p:nvPr/>
        </p:nvPicPr>
        <p:blipFill>
          <a:blip r:embed="rId2"/>
          <a:srcRect/>
          <a:stretch>
            <a:fillRect/>
          </a:stretch>
        </p:blipFill>
        <p:spPr bwMode="auto">
          <a:xfrm>
            <a:off x="1500166" y="357166"/>
            <a:ext cx="2500330" cy="214314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6"/>
          <p:cNvSpPr>
            <a:spLocks noGrp="1"/>
          </p:cNvSpPr>
          <p:nvPr>
            <p:ph idx="1"/>
          </p:nvPr>
        </p:nvSpPr>
        <p:spPr/>
        <p:style>
          <a:lnRef idx="0">
            <a:scrgbClr r="0" g="0" b="0"/>
          </a:lnRef>
          <a:fillRef idx="1002">
            <a:schemeClr val="dk2"/>
          </a:fillRef>
          <a:effectRef idx="0">
            <a:scrgbClr r="0" g="0" b="0"/>
          </a:effectRef>
          <a:fontRef idx="major"/>
        </p:style>
        <p:txBody>
          <a:bodyPr/>
          <a:lstStyle/>
          <a:p>
            <a:pPr lvl="0" algn="justLow"/>
            <a:r>
              <a:rPr lang="ar-SA" b="1" dirty="0" smtClean="0">
                <a:solidFill>
                  <a:schemeClr val="accent2">
                    <a:lumMod val="20000"/>
                    <a:lumOff val="80000"/>
                  </a:schemeClr>
                </a:solidFill>
                <a:effectLst>
                  <a:glow rad="101600">
                    <a:schemeClr val="accent2">
                      <a:satMod val="175000"/>
                      <a:alpha val="40000"/>
                    </a:schemeClr>
                  </a:glow>
                </a:effectLst>
              </a:rPr>
              <a:t>عندما تكون الاستجابة الحركية المنفذة غير ملائمة للموقف </a:t>
            </a:r>
            <a:r>
              <a:rPr lang="ar-SA" b="1" dirty="0" err="1" smtClean="0">
                <a:solidFill>
                  <a:schemeClr val="accent2">
                    <a:lumMod val="20000"/>
                    <a:lumOff val="80000"/>
                  </a:schemeClr>
                </a:solidFill>
                <a:effectLst>
                  <a:glow rad="101600">
                    <a:schemeClr val="accent2">
                      <a:satMod val="175000"/>
                      <a:alpha val="40000"/>
                    </a:schemeClr>
                  </a:glow>
                </a:effectLst>
              </a:rPr>
              <a:t>او</a:t>
            </a:r>
            <a:r>
              <a:rPr lang="ar-SA" b="1" dirty="0" smtClean="0">
                <a:solidFill>
                  <a:schemeClr val="accent2">
                    <a:lumMod val="20000"/>
                    <a:lumOff val="80000"/>
                  </a:schemeClr>
                </a:solidFill>
                <a:effectLst>
                  <a:glow rad="101600">
                    <a:schemeClr val="accent2">
                      <a:satMod val="175000"/>
                      <a:alpha val="40000"/>
                    </a:schemeClr>
                  </a:glow>
                </a:effectLst>
              </a:rPr>
              <a:t> البيئة المحيطة باللاعب فهناك خطأ في الإدراك 0</a:t>
            </a:r>
            <a:endParaRPr lang="ar-IQ" b="1" dirty="0" smtClean="0">
              <a:solidFill>
                <a:schemeClr val="accent2">
                  <a:lumMod val="20000"/>
                  <a:lumOff val="80000"/>
                </a:schemeClr>
              </a:solidFill>
              <a:effectLst>
                <a:glow rad="101600">
                  <a:schemeClr val="accent2">
                    <a:satMod val="175000"/>
                    <a:alpha val="40000"/>
                  </a:schemeClr>
                </a:glow>
              </a:effectLst>
            </a:endParaRPr>
          </a:p>
          <a:p>
            <a:pPr lvl="0" algn="justLow">
              <a:buNone/>
            </a:pPr>
            <a:endParaRPr lang="en-US" b="1" dirty="0" smtClean="0"/>
          </a:p>
          <a:p>
            <a:pPr lvl="0" algn="justLow"/>
            <a:r>
              <a:rPr lang="ar-SA" b="1" dirty="0" smtClean="0">
                <a:solidFill>
                  <a:srgbClr val="FFC000"/>
                </a:solidFill>
                <a:effectLst>
                  <a:glow rad="228600">
                    <a:schemeClr val="accent4">
                      <a:satMod val="175000"/>
                      <a:alpha val="40000"/>
                    </a:schemeClr>
                  </a:glow>
                </a:effectLst>
              </a:rPr>
              <a:t>وفي حالة كون  الاستجابة ملائمة للموقف ولكنها نفذت في توقيت غير مناسب أو قوة زائدة أو 00000 ، فهناك خطأ في اتخاذ القرار 0</a:t>
            </a:r>
            <a:endParaRPr lang="ar-IQ" b="1" dirty="0" smtClean="0">
              <a:solidFill>
                <a:srgbClr val="FFC000"/>
              </a:solidFill>
              <a:effectLst>
                <a:glow rad="228600">
                  <a:schemeClr val="accent4">
                    <a:satMod val="175000"/>
                    <a:alpha val="40000"/>
                  </a:schemeClr>
                </a:glow>
              </a:effectLst>
            </a:endParaRPr>
          </a:p>
          <a:p>
            <a:pPr lvl="0" algn="justLow">
              <a:buNone/>
            </a:pPr>
            <a:endParaRPr lang="en-US" b="1" dirty="0" smtClean="0"/>
          </a:p>
          <a:p>
            <a:pPr algn="justLow"/>
            <a:r>
              <a:rPr lang="ar-SA" b="1" dirty="0" smtClean="0">
                <a:solidFill>
                  <a:schemeClr val="bg2">
                    <a:lumMod val="75000"/>
                  </a:schemeClr>
                </a:solidFill>
                <a:effectLst>
                  <a:glow rad="139700">
                    <a:schemeClr val="accent2">
                      <a:satMod val="175000"/>
                      <a:alpha val="40000"/>
                    </a:schemeClr>
                  </a:glow>
                </a:effectLst>
              </a:rPr>
              <a:t>أما أذا لم يكن هناك خطأ في الإدراك أو في اتخاذ القرار ، أي </a:t>
            </a:r>
            <a:r>
              <a:rPr lang="ar-SA" b="1" dirty="0" err="1" smtClean="0">
                <a:solidFill>
                  <a:schemeClr val="bg2">
                    <a:lumMod val="75000"/>
                  </a:schemeClr>
                </a:solidFill>
                <a:effectLst>
                  <a:glow rad="139700">
                    <a:schemeClr val="accent2">
                      <a:satMod val="175000"/>
                      <a:alpha val="40000"/>
                    </a:schemeClr>
                  </a:glow>
                </a:effectLst>
              </a:rPr>
              <a:t>ان</a:t>
            </a:r>
            <a:r>
              <a:rPr lang="ar-SA" b="1" dirty="0" smtClean="0">
                <a:solidFill>
                  <a:schemeClr val="bg2">
                    <a:lumMod val="75000"/>
                  </a:schemeClr>
                </a:solidFill>
                <a:effectLst>
                  <a:glow rad="139700">
                    <a:schemeClr val="accent2">
                      <a:satMod val="175000"/>
                      <a:alpha val="40000"/>
                    </a:schemeClr>
                  </a:glow>
                </a:effectLst>
              </a:rPr>
              <a:t> لم يكن الخطأ في النوعين السابقين ، فهناك خطأ في تنفيذ الاستجابة نفسها ، والخطأ هنا راما أن يكون في الأداء ( التكنيك ) </a:t>
            </a:r>
            <a:r>
              <a:rPr lang="ar-SA" b="1" dirty="0" err="1" smtClean="0">
                <a:solidFill>
                  <a:schemeClr val="bg2">
                    <a:lumMod val="75000"/>
                  </a:schemeClr>
                </a:solidFill>
                <a:effectLst>
                  <a:glow rad="139700">
                    <a:schemeClr val="accent2">
                      <a:satMod val="175000"/>
                      <a:alpha val="40000"/>
                    </a:schemeClr>
                  </a:glow>
                </a:effectLst>
              </a:rPr>
              <a:t>او</a:t>
            </a:r>
            <a:r>
              <a:rPr lang="ar-SA" b="1" dirty="0" smtClean="0">
                <a:solidFill>
                  <a:schemeClr val="bg2">
                    <a:lumMod val="75000"/>
                  </a:schemeClr>
                </a:solidFill>
                <a:effectLst>
                  <a:glow rad="139700">
                    <a:schemeClr val="accent2">
                      <a:satMod val="175000"/>
                      <a:alpha val="40000"/>
                    </a:schemeClr>
                  </a:glow>
                </a:effectLst>
              </a:rPr>
              <a:t> في ناتج الأداء ( عدم تحقيق الهدف ) </a:t>
            </a:r>
            <a:endParaRPr lang="ar-IQ" b="1" dirty="0">
              <a:solidFill>
                <a:schemeClr val="bg2">
                  <a:lumMod val="75000"/>
                </a:schemeClr>
              </a:solidFill>
              <a:effectLst>
                <a:glow rad="139700">
                  <a:schemeClr val="accent2">
                    <a:satMod val="175000"/>
                    <a:alpha val="40000"/>
                  </a:schemeClr>
                </a:glow>
              </a:effectLst>
            </a:endParaRPr>
          </a:p>
        </p:txBody>
      </p:sp>
      <p:sp>
        <p:nvSpPr>
          <p:cNvPr id="2" name="عنوان 1"/>
          <p:cNvSpPr>
            <a:spLocks noGrp="1"/>
          </p:cNvSpPr>
          <p:nvPr>
            <p:ph type="title"/>
          </p:nvPr>
        </p:nvSpPr>
        <p:spPr/>
        <p:style>
          <a:lnRef idx="1">
            <a:schemeClr val="dk1"/>
          </a:lnRef>
          <a:fillRef idx="2">
            <a:schemeClr val="dk1"/>
          </a:fillRef>
          <a:effectRef idx="1">
            <a:schemeClr val="dk1"/>
          </a:effectRef>
          <a:fontRef idx="minor">
            <a:schemeClr val="dk1"/>
          </a:fontRef>
        </p:style>
        <p:txBody>
          <a:bodyPr>
            <a:noAutofit/>
          </a:bodyPr>
          <a:lstStyle/>
          <a:p>
            <a:pPr algn="ctr"/>
            <a:r>
              <a:rPr lang="ar-SA" sz="3600" dirty="0" smtClean="0"/>
              <a:t> وبالنسبة لأنواع الخطأ الناتج عن العوامل الداخلية</a:t>
            </a:r>
            <a:endParaRPr lang="ar-IQ"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457200" y="500063"/>
          <a:ext cx="8229600" cy="5507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عنصر نائب للمحتوى 1"/>
          <p:cNvSpPr>
            <a:spLocks noGrp="1"/>
          </p:cNvSpPr>
          <p:nvPr>
            <p:ph idx="1"/>
          </p:nvPr>
        </p:nvSpPr>
        <p:spPr/>
        <p:style>
          <a:lnRef idx="0">
            <a:scrgbClr r="0" g="0" b="0"/>
          </a:lnRef>
          <a:fillRef idx="1001">
            <a:schemeClr val="lt2"/>
          </a:fillRef>
          <a:effectRef idx="0">
            <a:scrgbClr r="0" g="0" b="0"/>
          </a:effectRef>
          <a:fontRef idx="major"/>
        </p:style>
        <p:txBody>
          <a:bodyPr>
            <a:normAutofit lnSpcReduction="10000"/>
          </a:bodyPr>
          <a:lstStyle/>
          <a:p>
            <a:pPr algn="justLow"/>
            <a:r>
              <a:rPr lang="ar-SA" b="1" dirty="0" smtClean="0">
                <a:solidFill>
                  <a:srgbClr val="FF0000"/>
                </a:solidFill>
              </a:rPr>
              <a:t> بعد مرور عدة ثوان فقط على مس الكرة وأحيانا قبل أن نستطيع مشاهدة الكرة ، فبطلة التنس لديها الإحساس المرهف بان ضربتها هذه غير جيدة ، كيف بدا لها  مثل ذلك الشعور ؟ في الواقع أنها اكتسبت هذه الخبرة من خلال قابليتها على كشف الأخطاء لذلك أد</a:t>
            </a:r>
            <a:r>
              <a:rPr lang="ar-IQ" b="1" dirty="0" smtClean="0">
                <a:solidFill>
                  <a:srgbClr val="FF0000"/>
                </a:solidFill>
              </a:rPr>
              <a:t>ئها </a:t>
            </a:r>
            <a:r>
              <a:rPr lang="ar-SA" b="1" dirty="0" smtClean="0">
                <a:solidFill>
                  <a:srgbClr val="FF0000"/>
                </a:solidFill>
              </a:rPr>
              <a:t>إلية خاصة لكشف أخطاء انجازها الرياضي ويمكن التفكير بمسألة كشف الأخطاء على أنها كهدف بديل عن الخبرة ، وعندما يكون المرشد أو المعلم أو المدرب موجوداً إثناء ممارسة التمرين ، فان هذه القابلية لا تعتبر حرجة وذلك لان المعلم آو المدرب ممكن أن يشير إلى الخطأ في نمط الحركة ويقترح التصحيح المطلوب ، ومع ذلك أذا قرر الرياضي إن يحاول نقل الخبرة آو المهارة إلى مكان آخر مث</a:t>
            </a:r>
            <a:r>
              <a:rPr lang="ar-IQ" b="1" dirty="0" smtClean="0">
                <a:solidFill>
                  <a:srgbClr val="FF0000"/>
                </a:solidFill>
              </a:rPr>
              <a:t>ل ا</a:t>
            </a:r>
            <a:r>
              <a:rPr lang="ar-SA" b="1" dirty="0" smtClean="0">
                <a:solidFill>
                  <a:srgbClr val="FF0000"/>
                </a:solidFill>
              </a:rPr>
              <a:t>لسباق </a:t>
            </a:r>
            <a:r>
              <a:rPr lang="ar-IQ" b="1" dirty="0" smtClean="0">
                <a:solidFill>
                  <a:srgbClr val="FF0000"/>
                </a:solidFill>
              </a:rPr>
              <a:t>إل</a:t>
            </a:r>
            <a:r>
              <a:rPr lang="ar-SA" b="1" dirty="0" smtClean="0">
                <a:solidFill>
                  <a:srgbClr val="FF0000"/>
                </a:solidFill>
              </a:rPr>
              <a:t>حقيقي </a:t>
            </a:r>
            <a:endParaRPr lang="ar-IQ" b="1" dirty="0">
              <a:solidFill>
                <a:srgbClr val="FF0000"/>
              </a:solidFill>
            </a:endParaRPr>
          </a:p>
        </p:txBody>
      </p:sp>
      <p:sp>
        <p:nvSpPr>
          <p:cNvPr id="3" name="عنوان 2"/>
          <p:cNvSpPr>
            <a:spLocks noGrp="1"/>
          </p:cNvSpPr>
          <p:nvPr>
            <p:ph type="title"/>
          </p:nvPr>
        </p:nvSpPr>
        <p:spPr/>
        <p:txBody>
          <a:bodyPr/>
          <a:lstStyle/>
          <a:p>
            <a:pPr algn="ctr"/>
            <a:r>
              <a:rPr lang="ar-SA" dirty="0" smtClean="0">
                <a:effectLst>
                  <a:glow rad="139700">
                    <a:schemeClr val="accent2">
                      <a:satMod val="175000"/>
                      <a:alpha val="40000"/>
                    </a:schemeClr>
                  </a:glow>
                  <a:outerShdw blurRad="31750" dist="25400" dir="5400000" algn="tl" rotWithShape="0">
                    <a:srgbClr val="000000">
                      <a:alpha val="25000"/>
                    </a:srgbClr>
                  </a:outerShdw>
                </a:effectLst>
              </a:rPr>
              <a:t>الرياضي البارع وقابلية كشف الأخطاء </a:t>
            </a:r>
            <a:endParaRPr lang="ar-IQ" dirty="0">
              <a:effectLst>
                <a:glow rad="139700">
                  <a:schemeClr val="accent2">
                    <a:satMod val="175000"/>
                    <a:alpha val="40000"/>
                  </a:schemeClr>
                </a:glow>
                <a:outerShdw blurRad="31750" dist="25400" dir="5400000" algn="tl" rotWithShape="0">
                  <a:srgbClr val="000000">
                    <a:alpha val="25000"/>
                  </a:srgbClr>
                </a:outerShdw>
              </a:effectLs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83</TotalTime>
  <Words>919</Words>
  <PresentationFormat>On-screen Show (4:3)</PresentationFormat>
  <Paragraphs>57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ملتقى</vt:lpstr>
      <vt:lpstr>الخطأ الفني في المهارات الرياضية </vt:lpstr>
      <vt:lpstr>البرنامج الحركي وجود وحقيقة </vt:lpstr>
      <vt:lpstr>البرنامج الحركي ومجموعة الحركات المركبة </vt:lpstr>
      <vt:lpstr>البرنامج الحركي والتحكم بالمهارات الحركية والإلية </vt:lpstr>
      <vt:lpstr>الخطأ الفني في المهارات الرياضية </vt:lpstr>
      <vt:lpstr>Slide 6</vt:lpstr>
      <vt:lpstr> وبالنسبة لأنواع الخطأ الناتج عن العوامل الداخلية</vt:lpstr>
      <vt:lpstr>Slide 8</vt:lpstr>
      <vt:lpstr>الرياضي البارع وقابلية كشف الأخطاء </vt:lpstr>
      <vt:lpstr>كيف يمكن تعليم الأخطاء </vt:lpstr>
      <vt:lpstr>تسهيل التعلم لكشف الأخطاء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الخطأ الفني في المهارات الرياضية </dc:title>
  <dc:creator>ali</dc:creator>
  <cp:lastModifiedBy>tatma</cp:lastModifiedBy>
  <cp:revision>21</cp:revision>
  <dcterms:created xsi:type="dcterms:W3CDTF">2012-06-14T15:38:20Z</dcterms:created>
  <dcterms:modified xsi:type="dcterms:W3CDTF">2012-10-29T16:56:17Z</dcterms:modified>
</cp:coreProperties>
</file>