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9" d="100"/>
          <a:sy n="59" d="100"/>
        </p:scale>
        <p:origin x="-1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ata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 Id="rId4" Type="http://schemas.openxmlformats.org/officeDocument/2006/relationships/image" Target="../media/image17.jpeg"/></Relationships>
</file>

<file path=ppt/diagrams/_rels/data2.xml.rels><?xml version="1.0" encoding="UTF-8" standalone="yes"?>
<Relationships xmlns="http://schemas.openxmlformats.org/package/2006/relationships"><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4.xml.rels><?xml version="1.0" encoding="UTF-8" standalone="yes"?>
<Relationships xmlns="http://schemas.openxmlformats.org/package/2006/relationships"><Relationship Id="rId1" Type="http://schemas.openxmlformats.org/officeDocument/2006/relationships/image" Target="../media/image10.jpeg"/></Relationships>
</file>

<file path=ppt/diagrams/_rels/data8.xml.rels><?xml version="1.0" encoding="UTF-8" standalone="yes"?>
<Relationships xmlns="http://schemas.openxmlformats.org/package/2006/relationships"><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0DC89-A668-4AA9-8E75-ECBFB17856D3}"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ar-IQ"/>
        </a:p>
      </dgm:t>
    </dgm:pt>
    <dgm:pt modelId="{910A4D41-DD77-441B-92A4-393705E81877}">
      <dgm:prSe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pPr rtl="1"/>
          <a:r>
            <a:rPr lang="ar-EG" b="1" dirty="0" smtClean="0">
              <a:solidFill>
                <a:srgbClr val="FF0000"/>
              </a:solidFill>
            </a:rPr>
            <a:t>مفهوم الشخصية : يهدف علماء النفس إلى تحقيق هدفين هما : </a:t>
          </a:r>
          <a:endParaRPr lang="ar-IQ" dirty="0">
            <a:solidFill>
              <a:srgbClr val="FF0000"/>
            </a:solidFill>
          </a:endParaRPr>
        </a:p>
      </dgm:t>
    </dgm:pt>
    <dgm:pt modelId="{7562A206-AF95-4334-B63D-5E66C9C3EF5A}" type="parTrans" cxnId="{164DF0F9-87E5-4A16-9786-15890020D7CC}">
      <dgm:prSet/>
      <dgm:spPr/>
      <dgm:t>
        <a:bodyPr/>
        <a:lstStyle/>
        <a:p>
          <a:pPr rtl="1"/>
          <a:endParaRPr lang="ar-IQ"/>
        </a:p>
      </dgm:t>
    </dgm:pt>
    <dgm:pt modelId="{D88482D6-D1E7-433F-B1D0-208890DC54F9}" type="sibTrans" cxnId="{164DF0F9-87E5-4A16-9786-15890020D7CC}">
      <dgm:prSet/>
      <dgm:spPr/>
      <dgm:t>
        <a:bodyPr/>
        <a:lstStyle/>
        <a:p>
          <a:pPr rtl="1"/>
          <a:endParaRPr lang="ar-IQ"/>
        </a:p>
      </dgm:t>
    </dgm:pt>
    <dgm:pt modelId="{F16D1C0A-0767-4A23-9C64-11BFD45DF0DC}">
      <dgm:prSe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pPr rtl="1"/>
          <a:r>
            <a:rPr lang="ar-EG" dirty="0" smtClean="0">
              <a:solidFill>
                <a:schemeClr val="tx1"/>
              </a:solidFill>
            </a:rPr>
            <a:t>أولا- وصف بنية الشخصية : بمعنى وصف تنظيم أنماط الأفكار ،والمشاعر والسلوكيات في العقل .</a:t>
          </a:r>
          <a:endParaRPr lang="ar-IQ" dirty="0">
            <a:solidFill>
              <a:schemeClr val="tx1"/>
            </a:solidFill>
          </a:endParaRPr>
        </a:p>
      </dgm:t>
    </dgm:pt>
    <dgm:pt modelId="{6A6114E0-400D-4717-B6C6-A0E69AEC90D4}" type="parTrans" cxnId="{39523066-5BCE-4313-9305-BDD3B89110F0}">
      <dgm:prSet/>
      <dgm:spPr/>
      <dgm:t>
        <a:bodyPr/>
        <a:lstStyle/>
        <a:p>
          <a:pPr rtl="1"/>
          <a:endParaRPr lang="ar-IQ"/>
        </a:p>
      </dgm:t>
    </dgm:pt>
    <dgm:pt modelId="{5BF1774A-D96D-4B3E-A046-DC6D18F0B6A2}" type="sibTrans" cxnId="{39523066-5BCE-4313-9305-BDD3B89110F0}">
      <dgm:prSet/>
      <dgm:spPr/>
      <dgm:t>
        <a:bodyPr/>
        <a:lstStyle/>
        <a:p>
          <a:pPr rtl="1"/>
          <a:endParaRPr lang="ar-IQ"/>
        </a:p>
      </dgm:t>
    </dgm:pt>
    <dgm:pt modelId="{88A7CA71-95D8-4F28-A915-7560262FEF03}">
      <dgm:prSe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pPr rtl="1"/>
          <a:r>
            <a:rPr lang="ar-EG" dirty="0" smtClean="0">
              <a:solidFill>
                <a:schemeClr val="tx1"/>
              </a:solidFill>
            </a:rPr>
            <a:t>ثانيا : دراسة الطريقة التي يتشابه بها الناس مع بعضهم أو يختلفون بها من فرد لأخر أو تحديد ما يسمى بالفروق الفردية </a:t>
          </a:r>
          <a:r>
            <a:rPr lang="ar-EG" b="1" dirty="0" smtClean="0">
              <a:solidFill>
                <a:schemeClr val="tx1"/>
              </a:solidFill>
            </a:rPr>
            <a:t>.</a:t>
          </a:r>
          <a:endParaRPr lang="en-US" dirty="0">
            <a:solidFill>
              <a:schemeClr val="tx1"/>
            </a:solidFill>
          </a:endParaRPr>
        </a:p>
      </dgm:t>
    </dgm:pt>
    <dgm:pt modelId="{3ED256A4-32C4-4DB9-A753-2A2C89613C5E}" type="sibTrans" cxnId="{3D32AAA2-0360-4690-B457-AE0638CF85FC}">
      <dgm:prSet/>
      <dgm:spPr/>
      <dgm:t>
        <a:bodyPr/>
        <a:lstStyle/>
        <a:p>
          <a:pPr rtl="1"/>
          <a:endParaRPr lang="ar-IQ"/>
        </a:p>
      </dgm:t>
    </dgm:pt>
    <dgm:pt modelId="{32C7D624-51E9-4DBC-B86E-BCA8E6D3DF7C}" type="parTrans" cxnId="{3D32AAA2-0360-4690-B457-AE0638CF85FC}">
      <dgm:prSet/>
      <dgm:spPr/>
      <dgm:t>
        <a:bodyPr/>
        <a:lstStyle/>
        <a:p>
          <a:pPr rtl="1"/>
          <a:endParaRPr lang="ar-IQ"/>
        </a:p>
      </dgm:t>
    </dgm:pt>
    <dgm:pt modelId="{B89154C3-7601-412E-9B86-CE497398091B}" type="pres">
      <dgm:prSet presAssocID="{B6F0DC89-A668-4AA9-8E75-ECBFB17856D3}" presName="linearFlow" presStyleCnt="0">
        <dgm:presLayoutVars>
          <dgm:dir/>
          <dgm:resizeHandles val="exact"/>
        </dgm:presLayoutVars>
      </dgm:prSet>
      <dgm:spPr/>
      <dgm:t>
        <a:bodyPr/>
        <a:lstStyle/>
        <a:p>
          <a:pPr rtl="1"/>
          <a:endParaRPr lang="ar-IQ"/>
        </a:p>
      </dgm:t>
    </dgm:pt>
    <dgm:pt modelId="{D347FBF9-64F3-484F-BAE9-8DA32579E3BA}" type="pres">
      <dgm:prSet presAssocID="{910A4D41-DD77-441B-92A4-393705E81877}" presName="composite" presStyleCnt="0"/>
      <dgm:spPr/>
    </dgm:pt>
    <dgm:pt modelId="{45106234-A6E7-48A9-A0A3-F97C5365901D}" type="pres">
      <dgm:prSet presAssocID="{910A4D41-DD77-441B-92A4-393705E81877}" presName="imgShp" presStyleLbl="fgImgPlace1" presStyleIdx="0" presStyleCnt="3" custScaleX="217004" custLinFactNeighborX="-46296"/>
      <dgm:spPr>
        <a:blipFill rotWithShape="0">
          <a:blip xmlns:r="http://schemas.openxmlformats.org/officeDocument/2006/relationships" r:embed="rId1"/>
          <a:stretch>
            <a:fillRect/>
          </a:stretch>
        </a:blipFill>
      </dgm:spPr>
    </dgm:pt>
    <dgm:pt modelId="{5B06A6CF-E788-4048-B952-8EEF99EB763F}" type="pres">
      <dgm:prSet presAssocID="{910A4D41-DD77-441B-92A4-393705E81877}" presName="txShp" presStyleLbl="node1" presStyleIdx="0" presStyleCnt="3">
        <dgm:presLayoutVars>
          <dgm:bulletEnabled val="1"/>
        </dgm:presLayoutVars>
      </dgm:prSet>
      <dgm:spPr/>
      <dgm:t>
        <a:bodyPr/>
        <a:lstStyle/>
        <a:p>
          <a:pPr rtl="1"/>
          <a:endParaRPr lang="ar-IQ"/>
        </a:p>
      </dgm:t>
    </dgm:pt>
    <dgm:pt modelId="{E0C19096-CC3B-44C0-AAA2-8B221B5961A3}" type="pres">
      <dgm:prSet presAssocID="{D88482D6-D1E7-433F-B1D0-208890DC54F9}" presName="spacing" presStyleCnt="0"/>
      <dgm:spPr/>
    </dgm:pt>
    <dgm:pt modelId="{A082C8CF-5FE6-4D8A-A942-09883A8124FC}" type="pres">
      <dgm:prSet presAssocID="{F16D1C0A-0767-4A23-9C64-11BFD45DF0DC}" presName="composite" presStyleCnt="0"/>
      <dgm:spPr/>
    </dgm:pt>
    <dgm:pt modelId="{5B3F3BBA-ED1F-4198-91B4-3862076AACE1}" type="pres">
      <dgm:prSet presAssocID="{F16D1C0A-0767-4A23-9C64-11BFD45DF0DC}" presName="imgShp" presStyleLbl="fgImgPlace1" presStyleIdx="1" presStyleCnt="3" custScaleX="205640" custLinFactNeighborX="-54819"/>
      <dgm:spPr>
        <a:blipFill rotWithShape="0">
          <a:blip xmlns:r="http://schemas.openxmlformats.org/officeDocument/2006/relationships" r:embed="rId2"/>
          <a:stretch>
            <a:fillRect/>
          </a:stretch>
        </a:blipFill>
      </dgm:spPr>
    </dgm:pt>
    <dgm:pt modelId="{BC621AAE-34C1-4BFA-899A-40C7655BB7FA}" type="pres">
      <dgm:prSet presAssocID="{F16D1C0A-0767-4A23-9C64-11BFD45DF0DC}" presName="txShp" presStyleLbl="node1" presStyleIdx="1" presStyleCnt="3">
        <dgm:presLayoutVars>
          <dgm:bulletEnabled val="1"/>
        </dgm:presLayoutVars>
      </dgm:prSet>
      <dgm:spPr/>
      <dgm:t>
        <a:bodyPr/>
        <a:lstStyle/>
        <a:p>
          <a:pPr rtl="1"/>
          <a:endParaRPr lang="ar-IQ"/>
        </a:p>
      </dgm:t>
    </dgm:pt>
    <dgm:pt modelId="{F319F999-E000-409A-867A-B2477371B77F}" type="pres">
      <dgm:prSet presAssocID="{5BF1774A-D96D-4B3E-A046-DC6D18F0B6A2}" presName="spacing" presStyleCnt="0"/>
      <dgm:spPr/>
    </dgm:pt>
    <dgm:pt modelId="{FD4AC18C-4787-4774-8E6C-724FD8974C3E}" type="pres">
      <dgm:prSet presAssocID="{88A7CA71-95D8-4F28-A915-7560262FEF03}" presName="composite" presStyleCnt="0"/>
      <dgm:spPr/>
    </dgm:pt>
    <dgm:pt modelId="{B72B927D-33D6-465B-BBCF-031397346EF5}" type="pres">
      <dgm:prSet presAssocID="{88A7CA71-95D8-4F28-A915-7560262FEF03}" presName="imgShp" presStyleLbl="fgImgPlace1" presStyleIdx="2" presStyleCnt="3" custScaleX="217004" custLinFactNeighborX="-51978"/>
      <dgm:spPr>
        <a:blipFill rotWithShape="0">
          <a:blip xmlns:r="http://schemas.openxmlformats.org/officeDocument/2006/relationships" r:embed="rId3"/>
          <a:stretch>
            <a:fillRect/>
          </a:stretch>
        </a:blipFill>
      </dgm:spPr>
    </dgm:pt>
    <dgm:pt modelId="{2E073ABA-733C-4A6B-8762-3E9D7AB23A6F}" type="pres">
      <dgm:prSet presAssocID="{88A7CA71-95D8-4F28-A915-7560262FEF03}" presName="txShp" presStyleLbl="node1" presStyleIdx="2" presStyleCnt="3">
        <dgm:presLayoutVars>
          <dgm:bulletEnabled val="1"/>
        </dgm:presLayoutVars>
      </dgm:prSet>
      <dgm:spPr/>
      <dgm:t>
        <a:bodyPr/>
        <a:lstStyle/>
        <a:p>
          <a:pPr rtl="1"/>
          <a:endParaRPr lang="ar-IQ"/>
        </a:p>
      </dgm:t>
    </dgm:pt>
  </dgm:ptLst>
  <dgm:cxnLst>
    <dgm:cxn modelId="{164DF0F9-87E5-4A16-9786-15890020D7CC}" srcId="{B6F0DC89-A668-4AA9-8E75-ECBFB17856D3}" destId="{910A4D41-DD77-441B-92A4-393705E81877}" srcOrd="0" destOrd="0" parTransId="{7562A206-AF95-4334-B63D-5E66C9C3EF5A}" sibTransId="{D88482D6-D1E7-433F-B1D0-208890DC54F9}"/>
    <dgm:cxn modelId="{79592144-2A70-42C4-BBF8-E12DBC145C35}" type="presOf" srcId="{88A7CA71-95D8-4F28-A915-7560262FEF03}" destId="{2E073ABA-733C-4A6B-8762-3E9D7AB23A6F}" srcOrd="0" destOrd="0" presId="urn:microsoft.com/office/officeart/2005/8/layout/vList3"/>
    <dgm:cxn modelId="{3209642D-A709-4801-A3D4-7B338D6D185D}" type="presOf" srcId="{B6F0DC89-A668-4AA9-8E75-ECBFB17856D3}" destId="{B89154C3-7601-412E-9B86-CE497398091B}" srcOrd="0" destOrd="0" presId="urn:microsoft.com/office/officeart/2005/8/layout/vList3"/>
    <dgm:cxn modelId="{3D32AAA2-0360-4690-B457-AE0638CF85FC}" srcId="{B6F0DC89-A668-4AA9-8E75-ECBFB17856D3}" destId="{88A7CA71-95D8-4F28-A915-7560262FEF03}" srcOrd="2" destOrd="0" parTransId="{32C7D624-51E9-4DBC-B86E-BCA8E6D3DF7C}" sibTransId="{3ED256A4-32C4-4DB9-A753-2A2C89613C5E}"/>
    <dgm:cxn modelId="{D8C98BD2-0143-45B8-BFF1-8CF11C25FE4D}" type="presOf" srcId="{F16D1C0A-0767-4A23-9C64-11BFD45DF0DC}" destId="{BC621AAE-34C1-4BFA-899A-40C7655BB7FA}" srcOrd="0" destOrd="0" presId="urn:microsoft.com/office/officeart/2005/8/layout/vList3"/>
    <dgm:cxn modelId="{39523066-5BCE-4313-9305-BDD3B89110F0}" srcId="{B6F0DC89-A668-4AA9-8E75-ECBFB17856D3}" destId="{F16D1C0A-0767-4A23-9C64-11BFD45DF0DC}" srcOrd="1" destOrd="0" parTransId="{6A6114E0-400D-4717-B6C6-A0E69AEC90D4}" sibTransId="{5BF1774A-D96D-4B3E-A046-DC6D18F0B6A2}"/>
    <dgm:cxn modelId="{9A9F718D-9E20-4988-BCB0-76A18933C87D}" type="presOf" srcId="{910A4D41-DD77-441B-92A4-393705E81877}" destId="{5B06A6CF-E788-4048-B952-8EEF99EB763F}" srcOrd="0" destOrd="0" presId="urn:microsoft.com/office/officeart/2005/8/layout/vList3"/>
    <dgm:cxn modelId="{089D8BFB-EA5E-4EF6-8BE4-C8F37BF90D9C}" type="presParOf" srcId="{B89154C3-7601-412E-9B86-CE497398091B}" destId="{D347FBF9-64F3-484F-BAE9-8DA32579E3BA}" srcOrd="0" destOrd="0" presId="urn:microsoft.com/office/officeart/2005/8/layout/vList3"/>
    <dgm:cxn modelId="{47E5674C-64E4-4C4F-AC54-C41B05BDA117}" type="presParOf" srcId="{D347FBF9-64F3-484F-BAE9-8DA32579E3BA}" destId="{45106234-A6E7-48A9-A0A3-F97C5365901D}" srcOrd="0" destOrd="0" presId="urn:microsoft.com/office/officeart/2005/8/layout/vList3"/>
    <dgm:cxn modelId="{8AB2F75F-B4AC-4285-B995-9B5B2900677A}" type="presParOf" srcId="{D347FBF9-64F3-484F-BAE9-8DA32579E3BA}" destId="{5B06A6CF-E788-4048-B952-8EEF99EB763F}" srcOrd="1" destOrd="0" presId="urn:microsoft.com/office/officeart/2005/8/layout/vList3"/>
    <dgm:cxn modelId="{DE6C1CEA-0800-44B5-B421-72BD1BAD5484}" type="presParOf" srcId="{B89154C3-7601-412E-9B86-CE497398091B}" destId="{E0C19096-CC3B-44C0-AAA2-8B221B5961A3}" srcOrd="1" destOrd="0" presId="urn:microsoft.com/office/officeart/2005/8/layout/vList3"/>
    <dgm:cxn modelId="{85C0F3A7-93F2-443F-BFED-0739B9746204}" type="presParOf" srcId="{B89154C3-7601-412E-9B86-CE497398091B}" destId="{A082C8CF-5FE6-4D8A-A942-09883A8124FC}" srcOrd="2" destOrd="0" presId="urn:microsoft.com/office/officeart/2005/8/layout/vList3"/>
    <dgm:cxn modelId="{40C965D7-7807-4B47-A189-BF08723C8985}" type="presParOf" srcId="{A082C8CF-5FE6-4D8A-A942-09883A8124FC}" destId="{5B3F3BBA-ED1F-4198-91B4-3862076AACE1}" srcOrd="0" destOrd="0" presId="urn:microsoft.com/office/officeart/2005/8/layout/vList3"/>
    <dgm:cxn modelId="{7D582B85-DFF4-4A95-AE74-10AA7C808158}" type="presParOf" srcId="{A082C8CF-5FE6-4D8A-A942-09883A8124FC}" destId="{BC621AAE-34C1-4BFA-899A-40C7655BB7FA}" srcOrd="1" destOrd="0" presId="urn:microsoft.com/office/officeart/2005/8/layout/vList3"/>
    <dgm:cxn modelId="{BCFC94FC-0DF8-4E4C-B827-03FD826C0E33}" type="presParOf" srcId="{B89154C3-7601-412E-9B86-CE497398091B}" destId="{F319F999-E000-409A-867A-B2477371B77F}" srcOrd="3" destOrd="0" presId="urn:microsoft.com/office/officeart/2005/8/layout/vList3"/>
    <dgm:cxn modelId="{705F096C-00A1-4C8A-B51E-6610BE30D8A9}" type="presParOf" srcId="{B89154C3-7601-412E-9B86-CE497398091B}" destId="{FD4AC18C-4787-4774-8E6C-724FD8974C3E}" srcOrd="4" destOrd="0" presId="urn:microsoft.com/office/officeart/2005/8/layout/vList3"/>
    <dgm:cxn modelId="{3E23EA30-E03A-4075-A82C-54F8C64EFFF5}" type="presParOf" srcId="{FD4AC18C-4787-4774-8E6C-724FD8974C3E}" destId="{B72B927D-33D6-465B-BBCF-031397346EF5}" srcOrd="0" destOrd="0" presId="urn:microsoft.com/office/officeart/2005/8/layout/vList3"/>
    <dgm:cxn modelId="{8F677669-DE84-433C-9000-D63189B9660C}" type="presParOf" srcId="{FD4AC18C-4787-4774-8E6C-724FD8974C3E}" destId="{2E073ABA-733C-4A6B-8762-3E9D7AB23A6F}" srcOrd="1" destOrd="0" presId="urn:microsoft.com/office/officeart/2005/8/layout/vList3"/>
  </dgm:cxnLst>
  <dgm:bg>
    <a:gradFill>
      <a:gsLst>
        <a:gs pos="0">
          <a:srgbClr val="FFFF00"/>
        </a:gs>
        <a:gs pos="39999">
          <a:srgbClr val="85C2FF"/>
        </a:gs>
        <a:gs pos="70000">
          <a:srgbClr val="C4D6EB"/>
        </a:gs>
        <a:gs pos="100000">
          <a:srgbClr val="FFEBFA"/>
        </a:gs>
      </a:gsLst>
      <a:lin ang="5400000" scaled="0"/>
    </a:gradFill>
  </dgm:bg>
  <dgm:whole/>
</dgm:dataModel>
</file>

<file path=ppt/diagrams/data10.xml><?xml version="1.0" encoding="utf-8"?>
<dgm:dataModel xmlns:dgm="http://schemas.openxmlformats.org/drawingml/2006/diagram" xmlns:a="http://schemas.openxmlformats.org/drawingml/2006/main">
  <dgm:ptLst>
    <dgm:pt modelId="{D9E1BB08-8E1D-465A-A435-439C970845D3}" type="doc">
      <dgm:prSet loTypeId="urn:microsoft.com/office/officeart/2005/8/layout/vList3" loCatId="list" qsTypeId="urn:microsoft.com/office/officeart/2005/8/quickstyle/simple1" qsCatId="simple" csTypeId="urn:microsoft.com/office/officeart/2005/8/colors/colorful2" csCatId="colorful" phldr="1"/>
      <dgm:spPr/>
      <dgm:t>
        <a:bodyPr/>
        <a:lstStyle/>
        <a:p>
          <a:pPr rtl="1"/>
          <a:endParaRPr lang="ar-IQ"/>
        </a:p>
      </dgm:t>
    </dgm:pt>
    <dgm:pt modelId="{C7353743-A02D-49EC-BD84-D55C02EFFC14}">
      <dgm:prSet>
        <dgm:style>
          <a:lnRef idx="1">
            <a:schemeClr val="accent2"/>
          </a:lnRef>
          <a:fillRef idx="2">
            <a:schemeClr val="accent2"/>
          </a:fillRef>
          <a:effectRef idx="1">
            <a:schemeClr val="accent2"/>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عوامل الشخصية</a:t>
          </a:r>
          <a:endParaRPr lang="ar-SA"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9C5FA6EE-2776-42EE-8617-24A30CD67F8B}" type="parTrans" cxnId="{0D2CEEBD-58A2-4EF0-BB98-31B05E353DC6}">
      <dgm:prSet/>
      <dgm:spPr/>
      <dgm:t>
        <a:bodyPr/>
        <a:lstStyle/>
        <a:p>
          <a:pPr rtl="1"/>
          <a:endParaRPr lang="ar-IQ"/>
        </a:p>
      </dgm:t>
    </dgm:pt>
    <dgm:pt modelId="{E77DEDB6-ED27-4679-B795-0D6C722621F0}" type="sibTrans" cxnId="{0D2CEEBD-58A2-4EF0-BB98-31B05E353DC6}">
      <dgm:prSet/>
      <dgm:spPr/>
      <dgm:t>
        <a:bodyPr/>
        <a:lstStyle/>
        <a:p>
          <a:pPr rtl="1"/>
          <a:endParaRPr lang="ar-IQ"/>
        </a:p>
      </dgm:t>
    </dgm:pt>
    <dgm:pt modelId="{4935F8FF-CEBF-4FCA-BCED-E4C658157C45}">
      <dgm:prSet>
        <dgm:style>
          <a:lnRef idx="1">
            <a:schemeClr val="accent1"/>
          </a:lnRef>
          <a:fillRef idx="2">
            <a:schemeClr val="accent1"/>
          </a:fillRef>
          <a:effectRef idx="1">
            <a:schemeClr val="accent1"/>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الموقف البيئي </a:t>
          </a:r>
          <a:endParaRPr lang="ar-SA"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8A0A131F-D47B-4C95-83D7-E994CF29C861}" type="parTrans" cxnId="{B3D59B52-671F-4B05-BAC5-23710B11F8B9}">
      <dgm:prSet/>
      <dgm:spPr/>
      <dgm:t>
        <a:bodyPr/>
        <a:lstStyle/>
        <a:p>
          <a:pPr rtl="1"/>
          <a:endParaRPr lang="ar-IQ"/>
        </a:p>
      </dgm:t>
    </dgm:pt>
    <dgm:pt modelId="{65991F10-C652-4A12-B8E5-8E1E79480F10}" type="sibTrans" cxnId="{B3D59B52-671F-4B05-BAC5-23710B11F8B9}">
      <dgm:prSet/>
      <dgm:spPr/>
      <dgm:t>
        <a:bodyPr/>
        <a:lstStyle/>
        <a:p>
          <a:pPr rtl="1"/>
          <a:endParaRPr lang="ar-IQ"/>
        </a:p>
      </dgm:t>
    </dgm:pt>
    <dgm:pt modelId="{7AA05D7B-FDB5-4EB8-9FBC-ACAEFD853D85}">
      <dgm:prSet/>
      <dgm:spPr>
        <a:solidFill>
          <a:srgbClr val="92D050"/>
        </a:solidFill>
      </dgm:spPr>
      <dgm:t>
        <a:bodyPr/>
        <a:lstStyle/>
        <a:p>
          <a:pPr rtl="1"/>
          <a:r>
            <a:rPr lang="ar-IQ" b="1" dirty="0" smtClean="0">
              <a:effectLst>
                <a:glow rad="228600">
                  <a:schemeClr val="accent2">
                    <a:satMod val="175000"/>
                    <a:alpha val="40000"/>
                  </a:schemeClr>
                </a:glow>
              </a:effectLst>
            </a:rPr>
            <a:t>التفاعل ما بين الموقف والشخص </a:t>
          </a:r>
          <a:endParaRPr lang="ar-SA" b="1" dirty="0">
            <a:effectLst>
              <a:glow rad="228600">
                <a:schemeClr val="accent2">
                  <a:satMod val="175000"/>
                  <a:alpha val="40000"/>
                </a:schemeClr>
              </a:glow>
            </a:effectLst>
          </a:endParaRPr>
        </a:p>
      </dgm:t>
    </dgm:pt>
    <dgm:pt modelId="{C1ECD672-99A7-467A-8073-06C1F930A2EB}" type="parTrans" cxnId="{32216B15-5597-4F63-A75E-008DD96A2C71}">
      <dgm:prSet/>
      <dgm:spPr/>
      <dgm:t>
        <a:bodyPr/>
        <a:lstStyle/>
        <a:p>
          <a:pPr rtl="1"/>
          <a:endParaRPr lang="ar-IQ"/>
        </a:p>
      </dgm:t>
    </dgm:pt>
    <dgm:pt modelId="{B3A1960D-4D45-4E94-A12A-7A3E2D55AFEA}" type="sibTrans" cxnId="{32216B15-5597-4F63-A75E-008DD96A2C71}">
      <dgm:prSet/>
      <dgm:spPr/>
      <dgm:t>
        <a:bodyPr/>
        <a:lstStyle/>
        <a:p>
          <a:pPr rtl="1"/>
          <a:endParaRPr lang="ar-IQ"/>
        </a:p>
      </dgm:t>
    </dgm:pt>
    <dgm:pt modelId="{AC380163-5A35-46B0-AFD6-F71AAF4F4487}">
      <dgm:prSet>
        <dgm:style>
          <a:lnRef idx="2">
            <a:schemeClr val="accent6"/>
          </a:lnRef>
          <a:fillRef idx="1">
            <a:schemeClr val="lt1"/>
          </a:fillRef>
          <a:effectRef idx="0">
            <a:schemeClr val="accent6"/>
          </a:effectRef>
          <a:fontRef idx="minor">
            <a:schemeClr val="dk1"/>
          </a:fontRef>
        </dgm:style>
      </dgm:prSet>
      <dgm:spPr/>
      <dgm:t>
        <a:bodyPr/>
        <a:lstStyle/>
        <a:p>
          <a:pPr rtl="1"/>
          <a:r>
            <a:rPr lang="ar-IQ" b="1" dirty="0" smtClean="0">
              <a:effectLst>
                <a:glow rad="139700">
                  <a:schemeClr val="accent1">
                    <a:satMod val="175000"/>
                    <a:alpha val="40000"/>
                  </a:schemeClr>
                </a:glow>
              </a:effectLst>
            </a:rPr>
            <a:t>العوامل السلوكية مثل القدرات البدنية والحركية</a:t>
          </a:r>
          <a:endParaRPr lang="ar-SA" b="1" dirty="0">
            <a:effectLst>
              <a:glow rad="139700">
                <a:schemeClr val="accent1">
                  <a:satMod val="175000"/>
                  <a:alpha val="40000"/>
                </a:schemeClr>
              </a:glow>
            </a:effectLst>
          </a:endParaRPr>
        </a:p>
      </dgm:t>
    </dgm:pt>
    <dgm:pt modelId="{C5812739-A99D-4544-B7D8-2F0C04DB3F3B}" type="parTrans" cxnId="{B0BC2475-89AF-4272-A298-9D1C4BEE2E72}">
      <dgm:prSet/>
      <dgm:spPr/>
      <dgm:t>
        <a:bodyPr/>
        <a:lstStyle/>
        <a:p>
          <a:pPr rtl="1"/>
          <a:endParaRPr lang="ar-IQ"/>
        </a:p>
      </dgm:t>
    </dgm:pt>
    <dgm:pt modelId="{2418B102-7D92-4F81-A296-23D300254535}" type="sibTrans" cxnId="{B0BC2475-89AF-4272-A298-9D1C4BEE2E72}">
      <dgm:prSet/>
      <dgm:spPr/>
      <dgm:t>
        <a:bodyPr/>
        <a:lstStyle/>
        <a:p>
          <a:pPr rtl="1"/>
          <a:endParaRPr lang="ar-IQ"/>
        </a:p>
      </dgm:t>
    </dgm:pt>
    <dgm:pt modelId="{6853ED92-BB22-45EC-B255-EF45473FA363}" type="pres">
      <dgm:prSet presAssocID="{D9E1BB08-8E1D-465A-A435-439C970845D3}" presName="linearFlow" presStyleCnt="0">
        <dgm:presLayoutVars>
          <dgm:dir/>
          <dgm:resizeHandles val="exact"/>
        </dgm:presLayoutVars>
      </dgm:prSet>
      <dgm:spPr/>
      <dgm:t>
        <a:bodyPr/>
        <a:lstStyle/>
        <a:p>
          <a:pPr rtl="1"/>
          <a:endParaRPr lang="ar-IQ"/>
        </a:p>
      </dgm:t>
    </dgm:pt>
    <dgm:pt modelId="{C98E193B-2550-42C3-B40B-40FADA77015E}" type="pres">
      <dgm:prSet presAssocID="{C7353743-A02D-49EC-BD84-D55C02EFFC14}" presName="composite" presStyleCnt="0"/>
      <dgm:spPr/>
    </dgm:pt>
    <dgm:pt modelId="{28021319-236E-4CBC-9C30-1C68FFA17E8F}" type="pres">
      <dgm:prSet presAssocID="{C7353743-A02D-49EC-BD84-D55C02EFFC14}" presName="imgShp" presStyleLbl="fgImgPlace1" presStyleIdx="0" presStyleCnt="4" custScaleX="214526" custScaleY="151129" custLinFactNeighborX="-57010"/>
      <dgm:spPr>
        <a:blipFill rotWithShape="0">
          <a:blip xmlns:r="http://schemas.openxmlformats.org/officeDocument/2006/relationships" r:embed="rId1"/>
          <a:stretch>
            <a:fillRect/>
          </a:stretch>
        </a:blipFill>
      </dgm:spPr>
      <dgm:t>
        <a:bodyPr/>
        <a:lstStyle/>
        <a:p>
          <a:pPr rtl="1"/>
          <a:endParaRPr lang="ar-IQ"/>
        </a:p>
      </dgm:t>
    </dgm:pt>
    <dgm:pt modelId="{2000AB9D-B866-4CF7-9F34-65EB38217F14}" type="pres">
      <dgm:prSet presAssocID="{C7353743-A02D-49EC-BD84-D55C02EFFC14}" presName="txShp" presStyleLbl="node1" presStyleIdx="0" presStyleCnt="4">
        <dgm:presLayoutVars>
          <dgm:bulletEnabled val="1"/>
        </dgm:presLayoutVars>
      </dgm:prSet>
      <dgm:spPr/>
      <dgm:t>
        <a:bodyPr/>
        <a:lstStyle/>
        <a:p>
          <a:pPr rtl="1"/>
          <a:endParaRPr lang="ar-IQ"/>
        </a:p>
      </dgm:t>
    </dgm:pt>
    <dgm:pt modelId="{57F24167-1878-41E2-A04C-77FDE1A4D357}" type="pres">
      <dgm:prSet presAssocID="{E77DEDB6-ED27-4679-B795-0D6C722621F0}" presName="spacing" presStyleCnt="0"/>
      <dgm:spPr/>
    </dgm:pt>
    <dgm:pt modelId="{3E2BE3CF-CDA9-4899-A1ED-55AB5970E9F4}" type="pres">
      <dgm:prSet presAssocID="{4935F8FF-CEBF-4FCA-BCED-E4C658157C45}" presName="composite" presStyleCnt="0"/>
      <dgm:spPr/>
    </dgm:pt>
    <dgm:pt modelId="{D3794C76-21DF-40D6-B6A6-EE7D3DF72A85}" type="pres">
      <dgm:prSet presAssocID="{4935F8FF-CEBF-4FCA-BCED-E4C658157C45}" presName="imgShp" presStyleLbl="fgImgPlace1" presStyleIdx="1" presStyleCnt="4" custScaleX="259696" custScaleY="154039" custLinFactNeighborX="-69427"/>
      <dgm:spPr>
        <a:blipFill rotWithShape="0">
          <a:blip xmlns:r="http://schemas.openxmlformats.org/officeDocument/2006/relationships" r:embed="rId2"/>
          <a:stretch>
            <a:fillRect/>
          </a:stretch>
        </a:blipFill>
      </dgm:spPr>
      <dgm:t>
        <a:bodyPr/>
        <a:lstStyle/>
        <a:p>
          <a:pPr rtl="1"/>
          <a:endParaRPr lang="ar-IQ"/>
        </a:p>
      </dgm:t>
    </dgm:pt>
    <dgm:pt modelId="{BF8B8DFC-C946-4F6B-A32E-3DE4AF566572}" type="pres">
      <dgm:prSet presAssocID="{4935F8FF-CEBF-4FCA-BCED-E4C658157C45}" presName="txShp" presStyleLbl="node1" presStyleIdx="1" presStyleCnt="4">
        <dgm:presLayoutVars>
          <dgm:bulletEnabled val="1"/>
        </dgm:presLayoutVars>
      </dgm:prSet>
      <dgm:spPr/>
      <dgm:t>
        <a:bodyPr/>
        <a:lstStyle/>
        <a:p>
          <a:pPr rtl="1"/>
          <a:endParaRPr lang="ar-IQ"/>
        </a:p>
      </dgm:t>
    </dgm:pt>
    <dgm:pt modelId="{9B72748C-861C-4689-8CF0-CB57F94618DE}" type="pres">
      <dgm:prSet presAssocID="{65991F10-C652-4A12-B8E5-8E1E79480F10}" presName="spacing" presStyleCnt="0"/>
      <dgm:spPr/>
    </dgm:pt>
    <dgm:pt modelId="{240CF426-DCDC-4650-95F8-29F36176803A}" type="pres">
      <dgm:prSet presAssocID="{7AA05D7B-FDB5-4EB8-9FBC-ACAEFD853D85}" presName="composite" presStyleCnt="0"/>
      <dgm:spPr/>
    </dgm:pt>
    <dgm:pt modelId="{2A468A48-08C7-4FE1-A81F-D8BE710B9845}" type="pres">
      <dgm:prSet presAssocID="{7AA05D7B-FDB5-4EB8-9FBC-ACAEFD853D85}" presName="imgShp" presStyleLbl="fgImgPlace1" presStyleIdx="2" presStyleCnt="4" custScaleX="273822" custScaleY="207247" custLinFactNeighborX="-62716"/>
      <dgm:spPr>
        <a:blipFill rotWithShape="0">
          <a:blip xmlns:r="http://schemas.openxmlformats.org/officeDocument/2006/relationships" r:embed="rId3"/>
          <a:stretch>
            <a:fillRect/>
          </a:stretch>
        </a:blipFill>
      </dgm:spPr>
    </dgm:pt>
    <dgm:pt modelId="{B9D47CFA-635C-4083-9761-F93489C5FD91}" type="pres">
      <dgm:prSet presAssocID="{7AA05D7B-FDB5-4EB8-9FBC-ACAEFD853D85}" presName="txShp" presStyleLbl="node1" presStyleIdx="2" presStyleCnt="4">
        <dgm:presLayoutVars>
          <dgm:bulletEnabled val="1"/>
        </dgm:presLayoutVars>
      </dgm:prSet>
      <dgm:spPr/>
      <dgm:t>
        <a:bodyPr/>
        <a:lstStyle/>
        <a:p>
          <a:pPr rtl="1"/>
          <a:endParaRPr lang="ar-IQ"/>
        </a:p>
      </dgm:t>
    </dgm:pt>
    <dgm:pt modelId="{1AE1C5D7-D236-4849-8B28-F4C3D7EF93E5}" type="pres">
      <dgm:prSet presAssocID="{B3A1960D-4D45-4E94-A12A-7A3E2D55AFEA}" presName="spacing" presStyleCnt="0"/>
      <dgm:spPr/>
    </dgm:pt>
    <dgm:pt modelId="{3CD9EAA1-32B6-453F-A06F-9B4BFEDD49AC}" type="pres">
      <dgm:prSet presAssocID="{AC380163-5A35-46B0-AFD6-F71AAF4F4487}" presName="composite" presStyleCnt="0"/>
      <dgm:spPr/>
    </dgm:pt>
    <dgm:pt modelId="{842F3EF9-AB75-44CB-B0BA-6E59A65035A8}" type="pres">
      <dgm:prSet presAssocID="{AC380163-5A35-46B0-AFD6-F71AAF4F4487}" presName="imgShp" presStyleLbl="fgImgPlace1" presStyleIdx="3" presStyleCnt="4" custScaleX="282477" custScaleY="165172" custLinFactNeighborX="-66242"/>
      <dgm:spPr>
        <a:blipFill rotWithShape="0">
          <a:blip xmlns:r="http://schemas.openxmlformats.org/officeDocument/2006/relationships" r:embed="rId4"/>
          <a:stretch>
            <a:fillRect/>
          </a:stretch>
        </a:blipFill>
      </dgm:spPr>
      <dgm:t>
        <a:bodyPr/>
        <a:lstStyle/>
        <a:p>
          <a:pPr rtl="1"/>
          <a:endParaRPr lang="ar-IQ"/>
        </a:p>
      </dgm:t>
    </dgm:pt>
    <dgm:pt modelId="{D987F94F-18AA-47B6-B2FE-14547685D161}" type="pres">
      <dgm:prSet presAssocID="{AC380163-5A35-46B0-AFD6-F71AAF4F4487}" presName="txShp" presStyleLbl="node1" presStyleIdx="3" presStyleCnt="4">
        <dgm:presLayoutVars>
          <dgm:bulletEnabled val="1"/>
        </dgm:presLayoutVars>
      </dgm:prSet>
      <dgm:spPr/>
      <dgm:t>
        <a:bodyPr/>
        <a:lstStyle/>
        <a:p>
          <a:pPr rtl="1"/>
          <a:endParaRPr lang="ar-IQ"/>
        </a:p>
      </dgm:t>
    </dgm:pt>
  </dgm:ptLst>
  <dgm:cxnLst>
    <dgm:cxn modelId="{602EEC97-CF19-4B70-BDC8-ED3ABEC633FB}" type="presOf" srcId="{AC380163-5A35-46B0-AFD6-F71AAF4F4487}" destId="{D987F94F-18AA-47B6-B2FE-14547685D161}" srcOrd="0" destOrd="0" presId="urn:microsoft.com/office/officeart/2005/8/layout/vList3"/>
    <dgm:cxn modelId="{B3D59B52-671F-4B05-BAC5-23710B11F8B9}" srcId="{D9E1BB08-8E1D-465A-A435-439C970845D3}" destId="{4935F8FF-CEBF-4FCA-BCED-E4C658157C45}" srcOrd="1" destOrd="0" parTransId="{8A0A131F-D47B-4C95-83D7-E994CF29C861}" sibTransId="{65991F10-C652-4A12-B8E5-8E1E79480F10}"/>
    <dgm:cxn modelId="{12412430-09D2-4610-B60E-BA0688557DD5}" type="presOf" srcId="{D9E1BB08-8E1D-465A-A435-439C970845D3}" destId="{6853ED92-BB22-45EC-B255-EF45473FA363}" srcOrd="0" destOrd="0" presId="urn:microsoft.com/office/officeart/2005/8/layout/vList3"/>
    <dgm:cxn modelId="{32216B15-5597-4F63-A75E-008DD96A2C71}" srcId="{D9E1BB08-8E1D-465A-A435-439C970845D3}" destId="{7AA05D7B-FDB5-4EB8-9FBC-ACAEFD853D85}" srcOrd="2" destOrd="0" parTransId="{C1ECD672-99A7-467A-8073-06C1F930A2EB}" sibTransId="{B3A1960D-4D45-4E94-A12A-7A3E2D55AFEA}"/>
    <dgm:cxn modelId="{AC1A0CE7-B845-481E-839A-36D4C9E64A0D}" type="presOf" srcId="{7AA05D7B-FDB5-4EB8-9FBC-ACAEFD853D85}" destId="{B9D47CFA-635C-4083-9761-F93489C5FD91}" srcOrd="0" destOrd="0" presId="urn:microsoft.com/office/officeart/2005/8/layout/vList3"/>
    <dgm:cxn modelId="{0D2CEEBD-58A2-4EF0-BB98-31B05E353DC6}" srcId="{D9E1BB08-8E1D-465A-A435-439C970845D3}" destId="{C7353743-A02D-49EC-BD84-D55C02EFFC14}" srcOrd="0" destOrd="0" parTransId="{9C5FA6EE-2776-42EE-8617-24A30CD67F8B}" sibTransId="{E77DEDB6-ED27-4679-B795-0D6C722621F0}"/>
    <dgm:cxn modelId="{C9917E6B-CBDD-4FE4-BFD8-9337AC978FEF}" type="presOf" srcId="{C7353743-A02D-49EC-BD84-D55C02EFFC14}" destId="{2000AB9D-B866-4CF7-9F34-65EB38217F14}" srcOrd="0" destOrd="0" presId="urn:microsoft.com/office/officeart/2005/8/layout/vList3"/>
    <dgm:cxn modelId="{ECAE065C-B208-424A-8B53-6D2545956C2F}" type="presOf" srcId="{4935F8FF-CEBF-4FCA-BCED-E4C658157C45}" destId="{BF8B8DFC-C946-4F6B-A32E-3DE4AF566572}" srcOrd="0" destOrd="0" presId="urn:microsoft.com/office/officeart/2005/8/layout/vList3"/>
    <dgm:cxn modelId="{B0BC2475-89AF-4272-A298-9D1C4BEE2E72}" srcId="{D9E1BB08-8E1D-465A-A435-439C970845D3}" destId="{AC380163-5A35-46B0-AFD6-F71AAF4F4487}" srcOrd="3" destOrd="0" parTransId="{C5812739-A99D-4544-B7D8-2F0C04DB3F3B}" sibTransId="{2418B102-7D92-4F81-A296-23D300254535}"/>
    <dgm:cxn modelId="{A981D03D-FE75-4819-8FF4-7B0101D96BB7}" type="presParOf" srcId="{6853ED92-BB22-45EC-B255-EF45473FA363}" destId="{C98E193B-2550-42C3-B40B-40FADA77015E}" srcOrd="0" destOrd="0" presId="urn:microsoft.com/office/officeart/2005/8/layout/vList3"/>
    <dgm:cxn modelId="{97DBC163-5ED4-4D58-8582-34C177B5DCF9}" type="presParOf" srcId="{C98E193B-2550-42C3-B40B-40FADA77015E}" destId="{28021319-236E-4CBC-9C30-1C68FFA17E8F}" srcOrd="0" destOrd="0" presId="urn:microsoft.com/office/officeart/2005/8/layout/vList3"/>
    <dgm:cxn modelId="{C4AB8D2D-5C8C-4AF4-A49E-E9A8BAAA71C7}" type="presParOf" srcId="{C98E193B-2550-42C3-B40B-40FADA77015E}" destId="{2000AB9D-B866-4CF7-9F34-65EB38217F14}" srcOrd="1" destOrd="0" presId="urn:microsoft.com/office/officeart/2005/8/layout/vList3"/>
    <dgm:cxn modelId="{CFBD939F-4B89-4CDC-830C-595780CB1823}" type="presParOf" srcId="{6853ED92-BB22-45EC-B255-EF45473FA363}" destId="{57F24167-1878-41E2-A04C-77FDE1A4D357}" srcOrd="1" destOrd="0" presId="urn:microsoft.com/office/officeart/2005/8/layout/vList3"/>
    <dgm:cxn modelId="{E32359AE-00EB-4C29-8DA3-60F758C4BC75}" type="presParOf" srcId="{6853ED92-BB22-45EC-B255-EF45473FA363}" destId="{3E2BE3CF-CDA9-4899-A1ED-55AB5970E9F4}" srcOrd="2" destOrd="0" presId="urn:microsoft.com/office/officeart/2005/8/layout/vList3"/>
    <dgm:cxn modelId="{689E10C2-BC7A-48E6-AFD7-8A5B1B68AB78}" type="presParOf" srcId="{3E2BE3CF-CDA9-4899-A1ED-55AB5970E9F4}" destId="{D3794C76-21DF-40D6-B6A6-EE7D3DF72A85}" srcOrd="0" destOrd="0" presId="urn:microsoft.com/office/officeart/2005/8/layout/vList3"/>
    <dgm:cxn modelId="{90404089-422C-4A23-9E0D-115D08FB4D03}" type="presParOf" srcId="{3E2BE3CF-CDA9-4899-A1ED-55AB5970E9F4}" destId="{BF8B8DFC-C946-4F6B-A32E-3DE4AF566572}" srcOrd="1" destOrd="0" presId="urn:microsoft.com/office/officeart/2005/8/layout/vList3"/>
    <dgm:cxn modelId="{A2D29440-3361-41BE-8039-B33A48894369}" type="presParOf" srcId="{6853ED92-BB22-45EC-B255-EF45473FA363}" destId="{9B72748C-861C-4689-8CF0-CB57F94618DE}" srcOrd="3" destOrd="0" presId="urn:microsoft.com/office/officeart/2005/8/layout/vList3"/>
    <dgm:cxn modelId="{FBE152E5-B39F-4E73-B68D-F8BE1F32FEE9}" type="presParOf" srcId="{6853ED92-BB22-45EC-B255-EF45473FA363}" destId="{240CF426-DCDC-4650-95F8-29F36176803A}" srcOrd="4" destOrd="0" presId="urn:microsoft.com/office/officeart/2005/8/layout/vList3"/>
    <dgm:cxn modelId="{2EF6A1AA-8D55-400F-A544-9BA9CD6A5E52}" type="presParOf" srcId="{240CF426-DCDC-4650-95F8-29F36176803A}" destId="{2A468A48-08C7-4FE1-A81F-D8BE710B9845}" srcOrd="0" destOrd="0" presId="urn:microsoft.com/office/officeart/2005/8/layout/vList3"/>
    <dgm:cxn modelId="{BC71E86A-D98D-4A66-A44C-D56E138A2B78}" type="presParOf" srcId="{240CF426-DCDC-4650-95F8-29F36176803A}" destId="{B9D47CFA-635C-4083-9761-F93489C5FD91}" srcOrd="1" destOrd="0" presId="urn:microsoft.com/office/officeart/2005/8/layout/vList3"/>
    <dgm:cxn modelId="{CB409961-82F3-4DEE-ABE1-0C91D43E437D}" type="presParOf" srcId="{6853ED92-BB22-45EC-B255-EF45473FA363}" destId="{1AE1C5D7-D236-4849-8B28-F4C3D7EF93E5}" srcOrd="5" destOrd="0" presId="urn:microsoft.com/office/officeart/2005/8/layout/vList3"/>
    <dgm:cxn modelId="{C059459C-44EB-4A19-90DD-3D20EE19108D}" type="presParOf" srcId="{6853ED92-BB22-45EC-B255-EF45473FA363}" destId="{3CD9EAA1-32B6-453F-A06F-9B4BFEDD49AC}" srcOrd="6" destOrd="0" presId="urn:microsoft.com/office/officeart/2005/8/layout/vList3"/>
    <dgm:cxn modelId="{DC33A34E-B6B9-4A5A-BD10-1A2D26CD74D1}" type="presParOf" srcId="{3CD9EAA1-32B6-453F-A06F-9B4BFEDD49AC}" destId="{842F3EF9-AB75-44CB-B0BA-6E59A65035A8}" srcOrd="0" destOrd="0" presId="urn:microsoft.com/office/officeart/2005/8/layout/vList3"/>
    <dgm:cxn modelId="{5F21E3B7-BDF4-42C8-8BE2-52021F55ED47}" type="presParOf" srcId="{3CD9EAA1-32B6-453F-A06F-9B4BFEDD49AC}" destId="{D987F94F-18AA-47B6-B2FE-14547685D161}" srcOrd="1" destOrd="0" presId="urn:microsoft.com/office/officeart/2005/8/layout/vList3"/>
  </dgm:cxnLst>
  <dgm:bg>
    <a:gradFill>
      <a:gsLst>
        <a:gs pos="0">
          <a:srgbClr val="FFC000"/>
        </a:gs>
        <a:gs pos="53000">
          <a:srgbClr val="D4DEFF"/>
        </a:gs>
        <a:gs pos="83000">
          <a:srgbClr val="D4DEFF"/>
        </a:gs>
        <a:gs pos="100000">
          <a:srgbClr val="96AB94"/>
        </a:gs>
      </a:gsLst>
      <a:lin ang="5400000" scaled="0"/>
    </a:gradFill>
  </dgm:bg>
  <dgm:whole/>
</dgm:dataModel>
</file>

<file path=ppt/diagrams/data2.xml><?xml version="1.0" encoding="utf-8"?>
<dgm:dataModel xmlns:dgm="http://schemas.openxmlformats.org/drawingml/2006/diagram" xmlns:a="http://schemas.openxmlformats.org/drawingml/2006/main">
  <dgm:ptLst>
    <dgm:pt modelId="{59A330C2-6BEB-47AF-81FC-70CAE05A7021}" type="doc">
      <dgm:prSet loTypeId="urn:microsoft.com/office/officeart/2005/8/layout/vList3" loCatId="list" qsTypeId="urn:microsoft.com/office/officeart/2005/8/quickstyle/simple1" qsCatId="simple" csTypeId="urn:microsoft.com/office/officeart/2005/8/colors/colorful2" csCatId="colorful" phldr="1"/>
      <dgm:spPr/>
      <dgm:t>
        <a:bodyPr/>
        <a:lstStyle/>
        <a:p>
          <a:pPr rtl="1"/>
          <a:endParaRPr lang="ar-IQ"/>
        </a:p>
      </dgm:t>
    </dgm:pt>
    <dgm:pt modelId="{9C85B4CC-F3ED-4093-8AC8-588D8A188AB2}">
      <dgm:prSet/>
      <dgm:spPr>
        <a:gradFill rotWithShape="0">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dgm:spPr>
      <dgm:t>
        <a:bodyPr/>
        <a:lstStyle/>
        <a:p>
          <a:pPr rtl="1"/>
          <a:r>
            <a:rPr lang="ar-IQ" b="1" dirty="0" smtClean="0">
              <a:solidFill>
                <a:srgbClr val="FF0000"/>
              </a:solidFill>
            </a:rPr>
            <a:t>قد يتساءل الإنسان كيف احدد مفهوم الشخصية</a:t>
          </a:r>
          <a:endParaRPr lang="ar-IQ" b="1" dirty="0">
            <a:solidFill>
              <a:srgbClr val="FF0000"/>
            </a:solidFill>
          </a:endParaRPr>
        </a:p>
      </dgm:t>
    </dgm:pt>
    <dgm:pt modelId="{F82E09EF-71C5-48F4-852F-C5A8E4AFFA85}" type="parTrans" cxnId="{3C53CF77-03E9-41E3-AB02-E0177F523238}">
      <dgm:prSet/>
      <dgm:spPr/>
      <dgm:t>
        <a:bodyPr/>
        <a:lstStyle/>
        <a:p>
          <a:pPr rtl="1"/>
          <a:endParaRPr lang="ar-IQ"/>
        </a:p>
      </dgm:t>
    </dgm:pt>
    <dgm:pt modelId="{167014F4-2FD2-472E-9835-A2C6FCB196CF}" type="sibTrans" cxnId="{3C53CF77-03E9-41E3-AB02-E0177F523238}">
      <dgm:prSet/>
      <dgm:spPr/>
      <dgm:t>
        <a:bodyPr/>
        <a:lstStyle/>
        <a:p>
          <a:pPr rtl="1"/>
          <a:endParaRPr lang="ar-IQ"/>
        </a:p>
      </dgm:t>
    </dgm:pt>
    <dgm:pt modelId="{A1C4F1B3-1B4C-4370-B608-9C62F1759D43}" type="pres">
      <dgm:prSet presAssocID="{59A330C2-6BEB-47AF-81FC-70CAE05A7021}" presName="linearFlow" presStyleCnt="0">
        <dgm:presLayoutVars>
          <dgm:dir/>
          <dgm:resizeHandles val="exact"/>
        </dgm:presLayoutVars>
      </dgm:prSet>
      <dgm:spPr/>
      <dgm:t>
        <a:bodyPr/>
        <a:lstStyle/>
        <a:p>
          <a:pPr rtl="1"/>
          <a:endParaRPr lang="ar-IQ"/>
        </a:p>
      </dgm:t>
    </dgm:pt>
    <dgm:pt modelId="{448D34A2-E9D5-4D58-BAE2-DB263822C995}" type="pres">
      <dgm:prSet presAssocID="{9C85B4CC-F3ED-4093-8AC8-588D8A188AB2}" presName="composite" presStyleCnt="0"/>
      <dgm:spPr/>
    </dgm:pt>
    <dgm:pt modelId="{8427DFB1-D8F3-478E-B369-F835BBC5E58B}" type="pres">
      <dgm:prSet presAssocID="{9C85B4CC-F3ED-4093-8AC8-588D8A188AB2}" presName="imgShp" presStyleLbl="fgImgPlace1" presStyleIdx="0" presStyleCnt="1" custScaleX="196204" custLinFactNeighborX="-55301"/>
      <dgm:spPr>
        <a:blipFill rotWithShape="0">
          <a:blip xmlns:r="http://schemas.openxmlformats.org/officeDocument/2006/relationships" r:embed="rId1"/>
          <a:stretch>
            <a:fillRect/>
          </a:stretch>
        </a:blipFill>
      </dgm:spPr>
    </dgm:pt>
    <dgm:pt modelId="{3F09B94B-DD3F-4DD3-AC3C-5178FE984E53}" type="pres">
      <dgm:prSet presAssocID="{9C85B4CC-F3ED-4093-8AC8-588D8A188AB2}" presName="txShp" presStyleLbl="node1" presStyleIdx="0" presStyleCnt="1">
        <dgm:presLayoutVars>
          <dgm:bulletEnabled val="1"/>
        </dgm:presLayoutVars>
      </dgm:prSet>
      <dgm:spPr/>
      <dgm:t>
        <a:bodyPr/>
        <a:lstStyle/>
        <a:p>
          <a:pPr rtl="1"/>
          <a:endParaRPr lang="ar-IQ"/>
        </a:p>
      </dgm:t>
    </dgm:pt>
  </dgm:ptLst>
  <dgm:cxnLst>
    <dgm:cxn modelId="{2E79DA97-F10C-4D64-9475-C9F3A02237DF}" type="presOf" srcId="{9C85B4CC-F3ED-4093-8AC8-588D8A188AB2}" destId="{3F09B94B-DD3F-4DD3-AC3C-5178FE984E53}" srcOrd="0" destOrd="0" presId="urn:microsoft.com/office/officeart/2005/8/layout/vList3"/>
    <dgm:cxn modelId="{3C53CF77-03E9-41E3-AB02-E0177F523238}" srcId="{59A330C2-6BEB-47AF-81FC-70CAE05A7021}" destId="{9C85B4CC-F3ED-4093-8AC8-588D8A188AB2}" srcOrd="0" destOrd="0" parTransId="{F82E09EF-71C5-48F4-852F-C5A8E4AFFA85}" sibTransId="{167014F4-2FD2-472E-9835-A2C6FCB196CF}"/>
    <dgm:cxn modelId="{237F2093-7E01-45E6-B43A-A74D6E3EAEDA}" type="presOf" srcId="{59A330C2-6BEB-47AF-81FC-70CAE05A7021}" destId="{A1C4F1B3-1B4C-4370-B608-9C62F1759D43}" srcOrd="0" destOrd="0" presId="urn:microsoft.com/office/officeart/2005/8/layout/vList3"/>
    <dgm:cxn modelId="{86184D6E-358B-4732-8ED0-C684EDB59BB2}" type="presParOf" srcId="{A1C4F1B3-1B4C-4370-B608-9C62F1759D43}" destId="{448D34A2-E9D5-4D58-BAE2-DB263822C995}" srcOrd="0" destOrd="0" presId="urn:microsoft.com/office/officeart/2005/8/layout/vList3"/>
    <dgm:cxn modelId="{A11112E3-668F-46AD-94C3-94D7B0DD69AA}" type="presParOf" srcId="{448D34A2-E9D5-4D58-BAE2-DB263822C995}" destId="{8427DFB1-D8F3-478E-B369-F835BBC5E58B}" srcOrd="0" destOrd="0" presId="urn:microsoft.com/office/officeart/2005/8/layout/vList3"/>
    <dgm:cxn modelId="{B95EDF9C-215F-4AEB-9D4C-9427F8AD291C}" type="presParOf" srcId="{448D34A2-E9D5-4D58-BAE2-DB263822C995}" destId="{3F09B94B-DD3F-4DD3-AC3C-5178FE984E53}"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1DB6BAD4-006A-4CE0-BBEB-1CD8E4F3EE77}" type="doc">
      <dgm:prSet loTypeId="urn:microsoft.com/office/officeart/2005/8/layout/vList3" loCatId="list" qsTypeId="urn:microsoft.com/office/officeart/2005/8/quickstyle/simple1" qsCatId="simple" csTypeId="urn:microsoft.com/office/officeart/2005/8/colors/colorful2" csCatId="colorful" phldr="1"/>
      <dgm:spPr/>
      <dgm:t>
        <a:bodyPr/>
        <a:lstStyle/>
        <a:p>
          <a:pPr rtl="1"/>
          <a:endParaRPr lang="ar-IQ"/>
        </a:p>
      </dgm:t>
    </dgm:pt>
    <dgm:pt modelId="{0A109166-0371-48AC-AA79-48D0A04A35B7}">
      <dgm:prSet/>
      <dgm:spPr>
        <a:gradFill rotWithShape="0">
          <a:gsLst>
            <a:gs pos="37000">
              <a:srgbClr val="FFFF00">
                <a:alpha val="64000"/>
              </a:srgbClr>
            </a:gs>
            <a:gs pos="17999">
              <a:srgbClr val="99CCFF"/>
            </a:gs>
            <a:gs pos="36000">
              <a:srgbClr val="9966FF"/>
            </a:gs>
            <a:gs pos="61000">
              <a:srgbClr val="CC99FF"/>
            </a:gs>
            <a:gs pos="82001">
              <a:srgbClr val="99CCFF"/>
            </a:gs>
            <a:gs pos="100000">
              <a:srgbClr val="CCCCFF"/>
            </a:gs>
          </a:gsLst>
          <a:lin ang="5400000" scaled="0"/>
        </a:gradFill>
      </dgm:spPr>
      <dgm:t>
        <a:bodyPr/>
        <a:lstStyle/>
        <a:p>
          <a:pPr rtl="1"/>
          <a:r>
            <a:rPr lang="ar-EG" b="1" dirty="0" smtClean="0">
              <a:solidFill>
                <a:schemeClr val="tx1"/>
              </a:solidFill>
            </a:rPr>
            <a:t>التنظيم البدني ( القدرات البدنية والحركية </a:t>
          </a:r>
          <a:endParaRPr lang="en-US" b="1" dirty="0">
            <a:solidFill>
              <a:schemeClr val="tx1"/>
            </a:solidFill>
          </a:endParaRPr>
        </a:p>
      </dgm:t>
    </dgm:pt>
    <dgm:pt modelId="{9D4F8BEB-CF2A-4130-9B70-6ED5F5DDE32B}" type="parTrans" cxnId="{C842C35C-C502-47CF-B527-F65DF16E0A81}">
      <dgm:prSet/>
      <dgm:spPr/>
      <dgm:t>
        <a:bodyPr/>
        <a:lstStyle/>
        <a:p>
          <a:pPr rtl="1"/>
          <a:endParaRPr lang="ar-IQ"/>
        </a:p>
      </dgm:t>
    </dgm:pt>
    <dgm:pt modelId="{1A17A9E5-0020-476A-BC74-3A4779C9806B}" type="sibTrans" cxnId="{C842C35C-C502-47CF-B527-F65DF16E0A81}">
      <dgm:prSet/>
      <dgm:spPr/>
      <dgm:t>
        <a:bodyPr/>
        <a:lstStyle/>
        <a:p>
          <a:pPr rtl="1"/>
          <a:endParaRPr lang="ar-IQ"/>
        </a:p>
      </dgm:t>
    </dgm:pt>
    <dgm:pt modelId="{F4F7B4C9-8693-4CEF-BC2D-1A5BFED3A195}">
      <dgm:prSet/>
      <dgm:spPr>
        <a:gradFill rotWithShape="0">
          <a:gsLst>
            <a:gs pos="37000">
              <a:srgbClr val="FFFF00">
                <a:alpha val="64000"/>
              </a:srgbClr>
            </a:gs>
            <a:gs pos="17999">
              <a:srgbClr val="99CCFF"/>
            </a:gs>
            <a:gs pos="36000">
              <a:srgbClr val="9966FF"/>
            </a:gs>
            <a:gs pos="61000">
              <a:srgbClr val="CC99FF"/>
            </a:gs>
            <a:gs pos="82001">
              <a:srgbClr val="99CCFF"/>
            </a:gs>
            <a:gs pos="100000">
              <a:srgbClr val="CCCCFF"/>
            </a:gs>
          </a:gsLst>
          <a:lin ang="5400000" scaled="0"/>
        </a:gradFill>
      </dgm:spPr>
      <dgm:t>
        <a:bodyPr/>
        <a:lstStyle/>
        <a:p>
          <a:pPr rtl="1"/>
          <a:r>
            <a:rPr lang="ar-EG" b="1" dirty="0" smtClean="0">
              <a:solidFill>
                <a:schemeClr val="tx1"/>
              </a:solidFill>
            </a:rPr>
            <a:t>التنظيم المعرفي (الإدراك – التذكر – التفكير- القدرات العقلية </a:t>
          </a:r>
          <a:endParaRPr lang="en-US" b="1" dirty="0">
            <a:solidFill>
              <a:schemeClr val="tx1"/>
            </a:solidFill>
          </a:endParaRPr>
        </a:p>
      </dgm:t>
    </dgm:pt>
    <dgm:pt modelId="{1E273219-DF3C-4EA1-88D3-F3253F9FF415}" type="parTrans" cxnId="{35150C00-AA0E-464D-A91F-8312B794735E}">
      <dgm:prSet/>
      <dgm:spPr/>
      <dgm:t>
        <a:bodyPr/>
        <a:lstStyle/>
        <a:p>
          <a:pPr rtl="1"/>
          <a:endParaRPr lang="ar-IQ"/>
        </a:p>
      </dgm:t>
    </dgm:pt>
    <dgm:pt modelId="{9CCDF71A-8C67-41BB-88C9-10654CD8264D}" type="sibTrans" cxnId="{35150C00-AA0E-464D-A91F-8312B794735E}">
      <dgm:prSet/>
      <dgm:spPr/>
      <dgm:t>
        <a:bodyPr/>
        <a:lstStyle/>
        <a:p>
          <a:pPr rtl="1"/>
          <a:endParaRPr lang="ar-IQ"/>
        </a:p>
      </dgm:t>
    </dgm:pt>
    <dgm:pt modelId="{78E0BEBA-8504-4753-8917-557E356FB04C}">
      <dgm:prSet/>
      <dgm:spPr>
        <a:gradFill rotWithShape="0">
          <a:gsLst>
            <a:gs pos="37000">
              <a:srgbClr val="FFFF00">
                <a:alpha val="64000"/>
              </a:srgbClr>
            </a:gs>
            <a:gs pos="17999">
              <a:srgbClr val="99CCFF"/>
            </a:gs>
            <a:gs pos="36000">
              <a:srgbClr val="9966FF"/>
            </a:gs>
            <a:gs pos="61000">
              <a:srgbClr val="CC99FF"/>
            </a:gs>
            <a:gs pos="82001">
              <a:srgbClr val="99CCFF"/>
            </a:gs>
            <a:gs pos="100000">
              <a:srgbClr val="CCCCFF"/>
            </a:gs>
          </a:gsLst>
          <a:lin ang="5400000" scaled="0"/>
        </a:gradFill>
      </dgm:spPr>
      <dgm:t>
        <a:bodyPr/>
        <a:lstStyle/>
        <a:p>
          <a:pPr rtl="1"/>
          <a:r>
            <a:rPr lang="ar-EG" b="1" dirty="0" smtClean="0">
              <a:solidFill>
                <a:schemeClr val="tx1"/>
              </a:solidFill>
            </a:rPr>
            <a:t>التنظيم الانفعالي (الانفعال – الشعور – المزاج – السمات الانفعالية </a:t>
          </a:r>
          <a:endParaRPr lang="ar-IQ" b="1" dirty="0">
            <a:solidFill>
              <a:schemeClr val="tx1"/>
            </a:solidFill>
          </a:endParaRPr>
        </a:p>
      </dgm:t>
    </dgm:pt>
    <dgm:pt modelId="{4C48A45B-3247-475B-A1A6-511CE5BC337B}" type="parTrans" cxnId="{8010F61F-2173-4853-8A08-73AA7C5CB371}">
      <dgm:prSet/>
      <dgm:spPr/>
      <dgm:t>
        <a:bodyPr/>
        <a:lstStyle/>
        <a:p>
          <a:pPr rtl="1"/>
          <a:endParaRPr lang="ar-IQ"/>
        </a:p>
      </dgm:t>
    </dgm:pt>
    <dgm:pt modelId="{7924DF51-6425-44C2-A8EF-9C0231396DB0}" type="sibTrans" cxnId="{8010F61F-2173-4853-8A08-73AA7C5CB371}">
      <dgm:prSet/>
      <dgm:spPr/>
      <dgm:t>
        <a:bodyPr/>
        <a:lstStyle/>
        <a:p>
          <a:pPr rtl="1"/>
          <a:endParaRPr lang="ar-IQ"/>
        </a:p>
      </dgm:t>
    </dgm:pt>
    <dgm:pt modelId="{624EDDAB-1451-457C-A273-D39DA8F01584}" type="pres">
      <dgm:prSet presAssocID="{1DB6BAD4-006A-4CE0-BBEB-1CD8E4F3EE77}" presName="linearFlow" presStyleCnt="0">
        <dgm:presLayoutVars>
          <dgm:dir/>
          <dgm:resizeHandles val="exact"/>
        </dgm:presLayoutVars>
      </dgm:prSet>
      <dgm:spPr/>
      <dgm:t>
        <a:bodyPr/>
        <a:lstStyle/>
        <a:p>
          <a:pPr rtl="1"/>
          <a:endParaRPr lang="ar-IQ"/>
        </a:p>
      </dgm:t>
    </dgm:pt>
    <dgm:pt modelId="{DD100B95-25E0-4F2C-99D6-1D7B4EC4CC45}" type="pres">
      <dgm:prSet presAssocID="{0A109166-0371-48AC-AA79-48D0A04A35B7}" presName="composite" presStyleCnt="0"/>
      <dgm:spPr/>
    </dgm:pt>
    <dgm:pt modelId="{FB04907B-37F0-4489-AE8A-B5F0A186BBD2}" type="pres">
      <dgm:prSet presAssocID="{0A109166-0371-48AC-AA79-48D0A04A35B7}" presName="imgShp" presStyleLbl="fgImgPlace1" presStyleIdx="0" presStyleCnt="3" custScaleX="195457" custLinFactNeighborX="-49137" custLinFactNeighborY="1363"/>
      <dgm:spPr>
        <a:blipFill rotWithShape="0">
          <a:blip xmlns:r="http://schemas.openxmlformats.org/officeDocument/2006/relationships" r:embed="rId1"/>
          <a:stretch>
            <a:fillRect/>
          </a:stretch>
        </a:blipFill>
      </dgm:spPr>
      <dgm:t>
        <a:bodyPr/>
        <a:lstStyle/>
        <a:p>
          <a:pPr rtl="1"/>
          <a:endParaRPr lang="ar-IQ"/>
        </a:p>
      </dgm:t>
    </dgm:pt>
    <dgm:pt modelId="{793F6531-9575-4F94-B168-4C383C995084}" type="pres">
      <dgm:prSet presAssocID="{0A109166-0371-48AC-AA79-48D0A04A35B7}" presName="txShp" presStyleLbl="node1" presStyleIdx="0" presStyleCnt="3">
        <dgm:presLayoutVars>
          <dgm:bulletEnabled val="1"/>
        </dgm:presLayoutVars>
      </dgm:prSet>
      <dgm:spPr/>
      <dgm:t>
        <a:bodyPr/>
        <a:lstStyle/>
        <a:p>
          <a:pPr rtl="1"/>
          <a:endParaRPr lang="ar-IQ"/>
        </a:p>
      </dgm:t>
    </dgm:pt>
    <dgm:pt modelId="{21D609BF-AD61-4C3E-801B-E9AA88D67C59}" type="pres">
      <dgm:prSet presAssocID="{1A17A9E5-0020-476A-BC74-3A4779C9806B}" presName="spacing" presStyleCnt="0"/>
      <dgm:spPr/>
    </dgm:pt>
    <dgm:pt modelId="{122FD15C-A515-493F-A42D-D10B51C82B13}" type="pres">
      <dgm:prSet presAssocID="{F4F7B4C9-8693-4CEF-BC2D-1A5BFED3A195}" presName="composite" presStyleCnt="0"/>
      <dgm:spPr/>
    </dgm:pt>
    <dgm:pt modelId="{1BF9B1B0-6773-47D0-A3E2-C3853B42D6A0}" type="pres">
      <dgm:prSet presAssocID="{F4F7B4C9-8693-4CEF-BC2D-1A5BFED3A195}" presName="imgShp" presStyleLbl="fgImgPlace1" presStyleIdx="1" presStyleCnt="3" custScaleX="194276" custLinFactNeighborX="-46296"/>
      <dgm:spPr>
        <a:blipFill rotWithShape="0">
          <a:blip xmlns:r="http://schemas.openxmlformats.org/officeDocument/2006/relationships" r:embed="rId2"/>
          <a:stretch>
            <a:fillRect/>
          </a:stretch>
        </a:blipFill>
      </dgm:spPr>
      <dgm:t>
        <a:bodyPr/>
        <a:lstStyle/>
        <a:p>
          <a:pPr rtl="1"/>
          <a:endParaRPr lang="ar-IQ"/>
        </a:p>
      </dgm:t>
    </dgm:pt>
    <dgm:pt modelId="{1B0E96AF-F43F-468B-9328-9B1DC160591E}" type="pres">
      <dgm:prSet presAssocID="{F4F7B4C9-8693-4CEF-BC2D-1A5BFED3A195}" presName="txShp" presStyleLbl="node1" presStyleIdx="1" presStyleCnt="3">
        <dgm:presLayoutVars>
          <dgm:bulletEnabled val="1"/>
        </dgm:presLayoutVars>
      </dgm:prSet>
      <dgm:spPr/>
      <dgm:t>
        <a:bodyPr/>
        <a:lstStyle/>
        <a:p>
          <a:pPr rtl="1"/>
          <a:endParaRPr lang="ar-IQ"/>
        </a:p>
      </dgm:t>
    </dgm:pt>
    <dgm:pt modelId="{4DD1C997-B664-45B6-BE78-192F0A7303D3}" type="pres">
      <dgm:prSet presAssocID="{9CCDF71A-8C67-41BB-88C9-10654CD8264D}" presName="spacing" presStyleCnt="0"/>
      <dgm:spPr/>
    </dgm:pt>
    <dgm:pt modelId="{82752AFB-C6EE-4C92-8E12-CC9BAF5A2B19}" type="pres">
      <dgm:prSet presAssocID="{78E0BEBA-8504-4753-8917-557E356FB04C}" presName="composite" presStyleCnt="0"/>
      <dgm:spPr/>
    </dgm:pt>
    <dgm:pt modelId="{4605617C-FB2D-435D-A94F-50DA94E4C438}" type="pres">
      <dgm:prSet presAssocID="{78E0BEBA-8504-4753-8917-557E356FB04C}" presName="imgShp" presStyleLbl="fgImgPlace1" presStyleIdx="2" presStyleCnt="3" custScaleX="182912" custLinFactNeighborX="-49137"/>
      <dgm:spPr>
        <a:blipFill rotWithShape="0">
          <a:blip xmlns:r="http://schemas.openxmlformats.org/officeDocument/2006/relationships" r:embed="rId3"/>
          <a:stretch>
            <a:fillRect/>
          </a:stretch>
        </a:blipFill>
      </dgm:spPr>
      <dgm:t>
        <a:bodyPr/>
        <a:lstStyle/>
        <a:p>
          <a:pPr rtl="1"/>
          <a:endParaRPr lang="ar-IQ"/>
        </a:p>
      </dgm:t>
    </dgm:pt>
    <dgm:pt modelId="{C9B802D7-C921-43B9-B207-1C3A2304A5B0}" type="pres">
      <dgm:prSet presAssocID="{78E0BEBA-8504-4753-8917-557E356FB04C}" presName="txShp" presStyleLbl="node1" presStyleIdx="2" presStyleCnt="3">
        <dgm:presLayoutVars>
          <dgm:bulletEnabled val="1"/>
        </dgm:presLayoutVars>
      </dgm:prSet>
      <dgm:spPr/>
      <dgm:t>
        <a:bodyPr/>
        <a:lstStyle/>
        <a:p>
          <a:pPr rtl="1"/>
          <a:endParaRPr lang="ar-IQ"/>
        </a:p>
      </dgm:t>
    </dgm:pt>
  </dgm:ptLst>
  <dgm:cxnLst>
    <dgm:cxn modelId="{35150C00-AA0E-464D-A91F-8312B794735E}" srcId="{1DB6BAD4-006A-4CE0-BBEB-1CD8E4F3EE77}" destId="{F4F7B4C9-8693-4CEF-BC2D-1A5BFED3A195}" srcOrd="1" destOrd="0" parTransId="{1E273219-DF3C-4EA1-88D3-F3253F9FF415}" sibTransId="{9CCDF71A-8C67-41BB-88C9-10654CD8264D}"/>
    <dgm:cxn modelId="{41A17D7C-F39A-4F1C-864A-21EDB1156F28}" type="presOf" srcId="{F4F7B4C9-8693-4CEF-BC2D-1A5BFED3A195}" destId="{1B0E96AF-F43F-468B-9328-9B1DC160591E}" srcOrd="0" destOrd="0" presId="urn:microsoft.com/office/officeart/2005/8/layout/vList3"/>
    <dgm:cxn modelId="{C842C35C-C502-47CF-B527-F65DF16E0A81}" srcId="{1DB6BAD4-006A-4CE0-BBEB-1CD8E4F3EE77}" destId="{0A109166-0371-48AC-AA79-48D0A04A35B7}" srcOrd="0" destOrd="0" parTransId="{9D4F8BEB-CF2A-4130-9B70-6ED5F5DDE32B}" sibTransId="{1A17A9E5-0020-476A-BC74-3A4779C9806B}"/>
    <dgm:cxn modelId="{17AB3B95-798D-41C7-87E2-96A7FD652D5F}" type="presOf" srcId="{78E0BEBA-8504-4753-8917-557E356FB04C}" destId="{C9B802D7-C921-43B9-B207-1C3A2304A5B0}" srcOrd="0" destOrd="0" presId="urn:microsoft.com/office/officeart/2005/8/layout/vList3"/>
    <dgm:cxn modelId="{96B46B42-1C1C-4F6C-A1C3-7E91104A4311}" type="presOf" srcId="{1DB6BAD4-006A-4CE0-BBEB-1CD8E4F3EE77}" destId="{624EDDAB-1451-457C-A273-D39DA8F01584}" srcOrd="0" destOrd="0" presId="urn:microsoft.com/office/officeart/2005/8/layout/vList3"/>
    <dgm:cxn modelId="{E5E6812D-A7F1-44AD-90A0-65AF3436C6AD}" type="presOf" srcId="{0A109166-0371-48AC-AA79-48D0A04A35B7}" destId="{793F6531-9575-4F94-B168-4C383C995084}" srcOrd="0" destOrd="0" presId="urn:microsoft.com/office/officeart/2005/8/layout/vList3"/>
    <dgm:cxn modelId="{8010F61F-2173-4853-8A08-73AA7C5CB371}" srcId="{1DB6BAD4-006A-4CE0-BBEB-1CD8E4F3EE77}" destId="{78E0BEBA-8504-4753-8917-557E356FB04C}" srcOrd="2" destOrd="0" parTransId="{4C48A45B-3247-475B-A1A6-511CE5BC337B}" sibTransId="{7924DF51-6425-44C2-A8EF-9C0231396DB0}"/>
    <dgm:cxn modelId="{EDF347D8-16D4-4E6B-887E-053692C03F01}" type="presParOf" srcId="{624EDDAB-1451-457C-A273-D39DA8F01584}" destId="{DD100B95-25E0-4F2C-99D6-1D7B4EC4CC45}" srcOrd="0" destOrd="0" presId="urn:microsoft.com/office/officeart/2005/8/layout/vList3"/>
    <dgm:cxn modelId="{87D5964D-B0FB-4F27-8486-0B2E092AA820}" type="presParOf" srcId="{DD100B95-25E0-4F2C-99D6-1D7B4EC4CC45}" destId="{FB04907B-37F0-4489-AE8A-B5F0A186BBD2}" srcOrd="0" destOrd="0" presId="urn:microsoft.com/office/officeart/2005/8/layout/vList3"/>
    <dgm:cxn modelId="{96FE9C8A-E929-4E56-B773-070E10C3567F}" type="presParOf" srcId="{DD100B95-25E0-4F2C-99D6-1D7B4EC4CC45}" destId="{793F6531-9575-4F94-B168-4C383C995084}" srcOrd="1" destOrd="0" presId="urn:microsoft.com/office/officeart/2005/8/layout/vList3"/>
    <dgm:cxn modelId="{D0A0FAFA-79CA-4146-A8A2-C6C6B79C0BE8}" type="presParOf" srcId="{624EDDAB-1451-457C-A273-D39DA8F01584}" destId="{21D609BF-AD61-4C3E-801B-E9AA88D67C59}" srcOrd="1" destOrd="0" presId="urn:microsoft.com/office/officeart/2005/8/layout/vList3"/>
    <dgm:cxn modelId="{2A72A2C1-D1AE-40A1-A453-DAF2DD1A6E68}" type="presParOf" srcId="{624EDDAB-1451-457C-A273-D39DA8F01584}" destId="{122FD15C-A515-493F-A42D-D10B51C82B13}" srcOrd="2" destOrd="0" presId="urn:microsoft.com/office/officeart/2005/8/layout/vList3"/>
    <dgm:cxn modelId="{390D1E97-D381-4BA9-A195-BD5EA941BC7A}" type="presParOf" srcId="{122FD15C-A515-493F-A42D-D10B51C82B13}" destId="{1BF9B1B0-6773-47D0-A3E2-C3853B42D6A0}" srcOrd="0" destOrd="0" presId="urn:microsoft.com/office/officeart/2005/8/layout/vList3"/>
    <dgm:cxn modelId="{337BCE45-A79C-496E-BA94-AB65F2751DB1}" type="presParOf" srcId="{122FD15C-A515-493F-A42D-D10B51C82B13}" destId="{1B0E96AF-F43F-468B-9328-9B1DC160591E}" srcOrd="1" destOrd="0" presId="urn:microsoft.com/office/officeart/2005/8/layout/vList3"/>
    <dgm:cxn modelId="{FA9281E9-FF9D-46CB-8BBC-54FAFDE7986A}" type="presParOf" srcId="{624EDDAB-1451-457C-A273-D39DA8F01584}" destId="{4DD1C997-B664-45B6-BE78-192F0A7303D3}" srcOrd="3" destOrd="0" presId="urn:microsoft.com/office/officeart/2005/8/layout/vList3"/>
    <dgm:cxn modelId="{46F6DEAE-1EBE-490E-BE32-02D4B15948B6}" type="presParOf" srcId="{624EDDAB-1451-457C-A273-D39DA8F01584}" destId="{82752AFB-C6EE-4C92-8E12-CC9BAF5A2B19}" srcOrd="4" destOrd="0" presId="urn:microsoft.com/office/officeart/2005/8/layout/vList3"/>
    <dgm:cxn modelId="{ABBBDC16-18CE-49C4-B4DD-A20258CBBBE2}" type="presParOf" srcId="{82752AFB-C6EE-4C92-8E12-CC9BAF5A2B19}" destId="{4605617C-FB2D-435D-A94F-50DA94E4C438}" srcOrd="0" destOrd="0" presId="urn:microsoft.com/office/officeart/2005/8/layout/vList3"/>
    <dgm:cxn modelId="{9E0507BD-27BD-4762-A014-64326417C6C1}" type="presParOf" srcId="{82752AFB-C6EE-4C92-8E12-CC9BAF5A2B19}" destId="{C9B802D7-C921-43B9-B207-1C3A2304A5B0}" srcOrd="1" destOrd="0" presId="urn:microsoft.com/office/officeart/2005/8/layout/vList3"/>
  </dgm:cxnLst>
  <dgm:bg>
    <a:gradFill>
      <a:gsLst>
        <a:gs pos="0">
          <a:schemeClr val="accent1">
            <a:lumMod val="40000"/>
            <a:lumOff val="60000"/>
          </a:schemeClr>
        </a:gs>
        <a:gs pos="64999">
          <a:srgbClr val="F0EBD5"/>
        </a:gs>
        <a:gs pos="100000">
          <a:srgbClr val="D1C39F"/>
        </a:gs>
      </a:gsLst>
      <a:lin ang="5400000" scaled="0"/>
    </a:gradFill>
  </dgm:bg>
  <dgm:whole/>
</dgm:dataModel>
</file>

<file path=ppt/diagrams/data4.xml><?xml version="1.0" encoding="utf-8"?>
<dgm:dataModel xmlns:dgm="http://schemas.openxmlformats.org/drawingml/2006/diagram" xmlns:a="http://schemas.openxmlformats.org/drawingml/2006/main">
  <dgm:ptLst>
    <dgm:pt modelId="{5A8ADBC6-3E9E-4ADB-8261-764AA6CE8553}"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IQ"/>
        </a:p>
      </dgm:t>
    </dgm:pt>
    <dgm:pt modelId="{45C08359-A101-4ACD-A9E1-B817A7CAE6F3}">
      <dgm:prSet custT="1"/>
      <dgm:spPr>
        <a:gradFill flip="none" rotWithShape="1">
          <a:gsLst>
            <a:gs pos="0">
              <a:srgbClr val="FFF200"/>
            </a:gs>
            <a:gs pos="45000">
              <a:srgbClr val="FF7A00"/>
            </a:gs>
            <a:gs pos="70000">
              <a:srgbClr val="FF0300"/>
            </a:gs>
            <a:gs pos="100000">
              <a:srgbClr val="4D0808"/>
            </a:gs>
          </a:gsLst>
          <a:lin ang="10800000" scaled="1"/>
          <a:tileRect/>
        </a:gradFill>
      </dgm:spPr>
      <dgm:t>
        <a:bodyPr/>
        <a:lstStyle/>
        <a:p>
          <a:pPr algn="ctr" rtl="1"/>
          <a:r>
            <a:rPr lang="ar-EG" sz="1600" dirty="0" smtClean="0"/>
            <a:t/>
          </a:r>
          <a:br>
            <a:rPr lang="ar-EG" sz="1600" dirty="0" smtClean="0"/>
          </a:br>
          <a:r>
            <a:rPr lang="ar-EG" sz="2400" b="1" dirty="0" smtClean="0">
              <a:solidFill>
                <a:schemeClr val="tx1"/>
              </a:solidFill>
            </a:rPr>
            <a:t/>
          </a:r>
          <a:br>
            <a:rPr lang="ar-EG" sz="2400" b="1" dirty="0" smtClean="0">
              <a:solidFill>
                <a:schemeClr val="tx1"/>
              </a:solidFill>
            </a:rPr>
          </a:br>
          <a:r>
            <a:rPr lang="ar-EG" sz="2400" b="1" dirty="0" smtClean="0">
              <a:solidFill>
                <a:schemeClr val="tx1"/>
              </a:solidFill>
            </a:rPr>
            <a:t>الصدمة العقلية0</a:t>
          </a:r>
          <a:r>
            <a:rPr lang="en-US" sz="2400" b="1" dirty="0" smtClean="0">
              <a:solidFill>
                <a:schemeClr val="tx1"/>
              </a:solidFill>
            </a:rPr>
            <a:t>                   </a:t>
          </a:r>
          <a:r>
            <a:rPr lang="ar-EG" sz="2400" b="1" dirty="0" smtClean="0">
              <a:solidFill>
                <a:schemeClr val="tx1"/>
              </a:solidFill>
            </a:rPr>
            <a:t/>
          </a:r>
          <a:br>
            <a:rPr lang="ar-EG" sz="2400" b="1" dirty="0" smtClean="0">
              <a:solidFill>
                <a:schemeClr val="tx1"/>
              </a:solidFill>
            </a:rPr>
          </a:br>
          <a:r>
            <a:rPr lang="ar-EG" sz="2400" b="1" dirty="0" smtClean="0">
              <a:solidFill>
                <a:schemeClr val="tx1"/>
              </a:solidFill>
            </a:rPr>
            <a:t>الثقة بالآخرين0</a:t>
          </a:r>
          <a:r>
            <a:rPr lang="en-US" sz="2400" b="1" dirty="0" smtClean="0">
              <a:solidFill>
                <a:schemeClr val="tx1"/>
              </a:solidFill>
            </a:rPr>
            <a:t>                   </a:t>
          </a:r>
          <a:r>
            <a:rPr lang="ar-EG" sz="2400" b="1" dirty="0" smtClean="0">
              <a:solidFill>
                <a:schemeClr val="tx1"/>
              </a:solidFill>
            </a:rPr>
            <a:t/>
          </a:r>
          <a:br>
            <a:rPr lang="ar-EG" sz="2400" b="1" dirty="0" smtClean="0">
              <a:solidFill>
                <a:schemeClr val="tx1"/>
              </a:solidFill>
            </a:rPr>
          </a:br>
          <a:r>
            <a:rPr lang="ar-EG" sz="2400" b="1" dirty="0" smtClean="0">
              <a:solidFill>
                <a:schemeClr val="tx1"/>
              </a:solidFill>
            </a:rPr>
            <a:t>القابلية للتدريب0</a:t>
          </a:r>
          <a:r>
            <a:rPr lang="en-US" sz="2400" b="1" dirty="0" smtClean="0">
              <a:solidFill>
                <a:schemeClr val="tx1"/>
              </a:solidFill>
            </a:rPr>
            <a:t>              </a:t>
          </a:r>
          <a:r>
            <a:rPr lang="ar-EG" sz="2400" b="1" dirty="0" smtClean="0">
              <a:solidFill>
                <a:schemeClr val="tx1"/>
              </a:solidFill>
            </a:rPr>
            <a:t/>
          </a:r>
          <a:br>
            <a:rPr lang="ar-EG" sz="2400" b="1" dirty="0" smtClean="0">
              <a:solidFill>
                <a:schemeClr val="tx1"/>
              </a:solidFill>
            </a:rPr>
          </a:br>
          <a:r>
            <a:rPr lang="ar-EG" sz="2400" b="1" dirty="0" smtClean="0">
              <a:solidFill>
                <a:schemeClr val="tx1"/>
              </a:solidFill>
            </a:rPr>
            <a:t>    الأستثارة0</a:t>
          </a:r>
          <a:endParaRPr lang="en-US" sz="2400" b="1" dirty="0" smtClean="0">
            <a:solidFill>
              <a:schemeClr val="tx1"/>
            </a:solidFill>
          </a:endParaRPr>
        </a:p>
      </dgm:t>
    </dgm:pt>
    <dgm:pt modelId="{C190B722-7C55-4C35-A441-3B18154B47D4}" type="parTrans" cxnId="{B87D8553-5427-4BC6-BF90-F2CAF7D75EBD}">
      <dgm:prSet/>
      <dgm:spPr/>
      <dgm:t>
        <a:bodyPr/>
        <a:lstStyle/>
        <a:p>
          <a:pPr rtl="1"/>
          <a:endParaRPr lang="ar-IQ"/>
        </a:p>
      </dgm:t>
    </dgm:pt>
    <dgm:pt modelId="{EDF42DC3-9C9C-4423-A36F-E361DEA6F31D}" type="sibTrans" cxnId="{B87D8553-5427-4BC6-BF90-F2CAF7D75EBD}">
      <dgm:prSet/>
      <dgm:spPr/>
      <dgm:t>
        <a:bodyPr/>
        <a:lstStyle/>
        <a:p>
          <a:pPr rtl="1"/>
          <a:endParaRPr lang="ar-IQ"/>
        </a:p>
      </dgm:t>
    </dgm:pt>
    <dgm:pt modelId="{80A66099-A5BC-46FD-A02E-19C0E2084BE2}">
      <dgm:prSet custT="1"/>
      <dgm:spPr>
        <a:gradFill rotWithShape="0">
          <a:gsLst>
            <a:gs pos="0">
              <a:srgbClr val="FFF200"/>
            </a:gs>
            <a:gs pos="45000">
              <a:srgbClr val="FF7A00"/>
            </a:gs>
            <a:gs pos="70000">
              <a:srgbClr val="FF0300"/>
            </a:gs>
            <a:gs pos="100000">
              <a:srgbClr val="4D0808"/>
            </a:gs>
          </a:gsLst>
          <a:lin ang="5400000" scaled="0"/>
        </a:gradFill>
      </dgm:spPr>
      <dgm:t>
        <a:bodyPr/>
        <a:lstStyle/>
        <a:p>
          <a:pPr algn="ctr" rtl="1"/>
          <a:r>
            <a:rPr lang="ar-EG" sz="2400" b="1" dirty="0" smtClean="0">
              <a:solidFill>
                <a:schemeClr val="tx1"/>
              </a:solidFill>
            </a:rPr>
            <a:t>الطاقة النفسية0</a:t>
          </a:r>
        </a:p>
        <a:p>
          <a:pPr algn="ctr" rtl="1"/>
          <a:r>
            <a:rPr lang="ar-EG" sz="2400" b="1" dirty="0" smtClean="0">
              <a:solidFill>
                <a:schemeClr val="tx1"/>
              </a:solidFill>
            </a:rPr>
            <a:t>الضبط العالي </a:t>
          </a:r>
        </a:p>
        <a:p>
          <a:pPr algn="ctr" rtl="1"/>
          <a:r>
            <a:rPr lang="ar-EG" sz="2400" b="1" dirty="0" smtClean="0">
              <a:solidFill>
                <a:schemeClr val="tx1"/>
              </a:solidFill>
            </a:rPr>
            <a:t>يقظة الضمير </a:t>
          </a:r>
          <a:endParaRPr lang="en-US" sz="2400" b="1" dirty="0" smtClean="0">
            <a:solidFill>
              <a:schemeClr val="tx1"/>
            </a:solidFill>
          </a:endParaRPr>
        </a:p>
      </dgm:t>
    </dgm:pt>
    <dgm:pt modelId="{6167A7CA-68A4-4552-9F95-7F5FDD70BA4B}" type="parTrans" cxnId="{3E9CBD5B-C430-45E8-8F60-1E98F9681FFC}">
      <dgm:prSet/>
      <dgm:spPr/>
      <dgm:t>
        <a:bodyPr/>
        <a:lstStyle/>
        <a:p>
          <a:pPr rtl="1"/>
          <a:endParaRPr lang="ar-IQ"/>
        </a:p>
      </dgm:t>
    </dgm:pt>
    <dgm:pt modelId="{5598A327-5052-47AE-B775-FA2297DB1106}" type="sibTrans" cxnId="{3E9CBD5B-C430-45E8-8F60-1E98F9681FFC}">
      <dgm:prSet/>
      <dgm:spPr/>
      <dgm:t>
        <a:bodyPr/>
        <a:lstStyle/>
        <a:p>
          <a:pPr rtl="1"/>
          <a:endParaRPr lang="ar-IQ"/>
        </a:p>
      </dgm:t>
    </dgm:pt>
    <dgm:pt modelId="{FB6FA725-5056-4167-9C8D-05876206FF28}">
      <dgm:prSet custT="1"/>
      <dgm:spPr>
        <a:gradFill rotWithShape="0">
          <a:gsLst>
            <a:gs pos="0">
              <a:srgbClr val="FFF200"/>
            </a:gs>
            <a:gs pos="45000">
              <a:srgbClr val="FF7A00"/>
            </a:gs>
            <a:gs pos="70000">
              <a:srgbClr val="FF0300"/>
            </a:gs>
            <a:gs pos="100000">
              <a:srgbClr val="4D0808"/>
            </a:gs>
          </a:gsLst>
          <a:lin ang="5400000" scaled="0"/>
        </a:gradFill>
      </dgm:spPr>
      <dgm:t>
        <a:bodyPr/>
        <a:lstStyle/>
        <a:p>
          <a:pPr algn="ctr" rtl="1"/>
          <a:r>
            <a:rPr lang="ar-EG" sz="2400" b="1" dirty="0" smtClean="0">
              <a:solidFill>
                <a:schemeClr val="tx1"/>
              </a:solidFill>
            </a:rPr>
            <a:t>التوتر</a:t>
          </a:r>
          <a:endParaRPr lang="ar-IQ" sz="2400" b="1" dirty="0" smtClean="0">
            <a:solidFill>
              <a:schemeClr val="tx1"/>
            </a:solidFill>
          </a:endParaRPr>
        </a:p>
        <a:p>
          <a:pPr algn="ctr" rtl="1"/>
          <a:r>
            <a:rPr lang="ar-IQ" sz="2400" b="1" dirty="0" smtClean="0">
              <a:solidFill>
                <a:schemeClr val="tx1"/>
              </a:solidFill>
            </a:rPr>
            <a:t> الميل للشعور بالذنب</a:t>
          </a:r>
        </a:p>
        <a:p>
          <a:pPr algn="ctr" rtl="1"/>
          <a:r>
            <a:rPr lang="ar-IQ" sz="2400" b="1" dirty="0" smtClean="0">
              <a:solidFill>
                <a:schemeClr val="tx1"/>
              </a:solidFill>
            </a:rPr>
            <a:t>الثقة بالنفس </a:t>
          </a:r>
        </a:p>
      </dgm:t>
    </dgm:pt>
    <dgm:pt modelId="{542F6BB4-3BFA-4D0B-BB7E-C38A90D25F86}" type="parTrans" cxnId="{1F151D87-3A6B-4C4F-8B83-AEF8550DE522}">
      <dgm:prSet/>
      <dgm:spPr/>
      <dgm:t>
        <a:bodyPr/>
        <a:lstStyle/>
        <a:p>
          <a:pPr rtl="1"/>
          <a:endParaRPr lang="ar-IQ"/>
        </a:p>
      </dgm:t>
    </dgm:pt>
    <dgm:pt modelId="{F919F727-66C7-4401-8897-2E21D806F374}" type="sibTrans" cxnId="{1F151D87-3A6B-4C4F-8B83-AEF8550DE522}">
      <dgm:prSet/>
      <dgm:spPr/>
      <dgm:t>
        <a:bodyPr/>
        <a:lstStyle/>
        <a:p>
          <a:pPr rtl="1"/>
          <a:endParaRPr lang="ar-IQ"/>
        </a:p>
      </dgm:t>
    </dgm:pt>
    <dgm:pt modelId="{B9DB9BC4-D600-416D-9065-E871521E7A61}">
      <dgm:prSet custT="1"/>
      <dgm:spPr>
        <a:gradFill rotWithShape="0">
          <a:gsLst>
            <a:gs pos="0">
              <a:srgbClr val="FFF200"/>
            </a:gs>
            <a:gs pos="45000">
              <a:srgbClr val="FF7A00"/>
            </a:gs>
            <a:gs pos="70000">
              <a:srgbClr val="FF0300"/>
            </a:gs>
            <a:gs pos="100000">
              <a:srgbClr val="4D0808"/>
            </a:gs>
          </a:gsLst>
          <a:lin ang="5400000" scaled="0"/>
        </a:gradFill>
      </dgm:spPr>
      <dgm:t>
        <a:bodyPr/>
        <a:lstStyle/>
        <a:p>
          <a:pPr algn="ctr" rtl="1"/>
          <a:r>
            <a:rPr lang="ar-EG" sz="2400" b="1" dirty="0" smtClean="0">
              <a:solidFill>
                <a:schemeClr val="tx1"/>
              </a:solidFill>
            </a:rPr>
            <a:t>الحافز</a:t>
          </a:r>
          <a:endParaRPr lang="en-US" sz="2400" b="1" dirty="0" smtClean="0">
            <a:solidFill>
              <a:schemeClr val="tx1"/>
            </a:solidFill>
          </a:endParaRPr>
        </a:p>
        <a:p>
          <a:pPr algn="ctr" rtl="1"/>
          <a:r>
            <a:rPr lang="ar-EG" sz="2400" b="1" dirty="0" smtClean="0">
              <a:solidFill>
                <a:schemeClr val="tx1"/>
              </a:solidFill>
            </a:rPr>
            <a:t>   العدوانية</a:t>
          </a:r>
          <a:r>
            <a:rPr lang="en-US" sz="2400" b="1" dirty="0" smtClean="0">
              <a:solidFill>
                <a:schemeClr val="tx1"/>
              </a:solidFill>
            </a:rPr>
            <a:t>                      </a:t>
          </a:r>
          <a:r>
            <a:rPr lang="ar-EG" sz="2400" b="1" dirty="0" smtClean="0">
              <a:solidFill>
                <a:schemeClr val="tx1"/>
              </a:solidFill>
            </a:rPr>
            <a:t/>
          </a:r>
          <a:br>
            <a:rPr lang="ar-EG" sz="2400" b="1" dirty="0" smtClean="0">
              <a:solidFill>
                <a:schemeClr val="tx1"/>
              </a:solidFill>
            </a:rPr>
          </a:br>
          <a:r>
            <a:rPr lang="ar-EG" sz="2400" b="1" dirty="0" smtClean="0">
              <a:solidFill>
                <a:schemeClr val="tx1"/>
              </a:solidFill>
            </a:rPr>
            <a:t>    التصميم</a:t>
          </a:r>
          <a:r>
            <a:rPr lang="en-US" sz="2400" b="1" dirty="0" smtClean="0">
              <a:solidFill>
                <a:schemeClr val="tx1"/>
              </a:solidFill>
            </a:rPr>
            <a:t>                 </a:t>
          </a:r>
          <a:r>
            <a:rPr lang="ar-EG" sz="2400" b="1" dirty="0" smtClean="0">
              <a:solidFill>
                <a:schemeClr val="tx1"/>
              </a:solidFill>
            </a:rPr>
            <a:t> القيادة</a:t>
          </a:r>
          <a:endParaRPr lang="ar-IQ" sz="2400" dirty="0">
            <a:solidFill>
              <a:schemeClr val="tx1"/>
            </a:solidFill>
          </a:endParaRPr>
        </a:p>
      </dgm:t>
    </dgm:pt>
    <dgm:pt modelId="{2247B863-4DF3-48D3-948D-C9524B4D0117}" type="parTrans" cxnId="{F74B22BF-C692-4752-BF20-0BA25B39B4B1}">
      <dgm:prSet/>
      <dgm:spPr/>
      <dgm:t>
        <a:bodyPr/>
        <a:lstStyle/>
        <a:p>
          <a:pPr rtl="1"/>
          <a:endParaRPr lang="ar-IQ"/>
        </a:p>
      </dgm:t>
    </dgm:pt>
    <dgm:pt modelId="{EE84A183-5F70-4AF4-BB61-1616184D6996}" type="sibTrans" cxnId="{F74B22BF-C692-4752-BF20-0BA25B39B4B1}">
      <dgm:prSet/>
      <dgm:spPr/>
      <dgm:t>
        <a:bodyPr/>
        <a:lstStyle/>
        <a:p>
          <a:pPr rtl="1"/>
          <a:endParaRPr lang="ar-IQ"/>
        </a:p>
      </dgm:t>
    </dgm:pt>
    <dgm:pt modelId="{E0E893F2-A6EB-4C87-B388-745A4939F656}" type="pres">
      <dgm:prSet presAssocID="{5A8ADBC6-3E9E-4ADB-8261-764AA6CE8553}" presName="Name0" presStyleCnt="0">
        <dgm:presLayoutVars>
          <dgm:dir/>
          <dgm:resizeHandles val="exact"/>
        </dgm:presLayoutVars>
      </dgm:prSet>
      <dgm:spPr/>
      <dgm:t>
        <a:bodyPr/>
        <a:lstStyle/>
        <a:p>
          <a:pPr rtl="1"/>
          <a:endParaRPr lang="ar-IQ"/>
        </a:p>
      </dgm:t>
    </dgm:pt>
    <dgm:pt modelId="{CE52CA42-4438-48AF-ACCD-24FAE759EE8E}" type="pres">
      <dgm:prSet presAssocID="{45C08359-A101-4ACD-A9E1-B817A7CAE6F3}" presName="node" presStyleLbl="node1" presStyleIdx="0" presStyleCnt="4" custLinFactNeighborX="-20949" custLinFactNeighborY="-1162">
        <dgm:presLayoutVars>
          <dgm:bulletEnabled val="1"/>
        </dgm:presLayoutVars>
      </dgm:prSet>
      <dgm:spPr/>
      <dgm:t>
        <a:bodyPr/>
        <a:lstStyle/>
        <a:p>
          <a:pPr rtl="1"/>
          <a:endParaRPr lang="ar-IQ"/>
        </a:p>
      </dgm:t>
    </dgm:pt>
    <dgm:pt modelId="{BCD7EC36-E3C7-4003-BC64-3BE69DF70C35}" type="pres">
      <dgm:prSet presAssocID="{EDF42DC3-9C9C-4423-A36F-E361DEA6F31D}" presName="sibTrans" presStyleCnt="0"/>
      <dgm:spPr/>
    </dgm:pt>
    <dgm:pt modelId="{5DE645F3-04B7-4956-B3DB-08A5D0222F7F}" type="pres">
      <dgm:prSet presAssocID="{80A66099-A5BC-46FD-A02E-19C0E2084BE2}" presName="node" presStyleLbl="node1" presStyleIdx="1" presStyleCnt="4">
        <dgm:presLayoutVars>
          <dgm:bulletEnabled val="1"/>
        </dgm:presLayoutVars>
      </dgm:prSet>
      <dgm:spPr/>
      <dgm:t>
        <a:bodyPr/>
        <a:lstStyle/>
        <a:p>
          <a:pPr rtl="1"/>
          <a:endParaRPr lang="ar-IQ"/>
        </a:p>
      </dgm:t>
    </dgm:pt>
    <dgm:pt modelId="{E547897C-3236-40A9-93BA-AEED15F5574D}" type="pres">
      <dgm:prSet presAssocID="{5598A327-5052-47AE-B775-FA2297DB1106}" presName="sibTrans" presStyleCnt="0"/>
      <dgm:spPr/>
    </dgm:pt>
    <dgm:pt modelId="{5BB19425-36E7-4889-9014-E40EF58CA46B}" type="pres">
      <dgm:prSet presAssocID="{FB6FA725-5056-4167-9C8D-05876206FF28}" presName="node" presStyleLbl="node1" presStyleIdx="2" presStyleCnt="4">
        <dgm:presLayoutVars>
          <dgm:bulletEnabled val="1"/>
        </dgm:presLayoutVars>
      </dgm:prSet>
      <dgm:spPr/>
      <dgm:t>
        <a:bodyPr/>
        <a:lstStyle/>
        <a:p>
          <a:pPr rtl="1"/>
          <a:endParaRPr lang="ar-IQ"/>
        </a:p>
      </dgm:t>
    </dgm:pt>
    <dgm:pt modelId="{CE837A72-9FD7-49F0-B79D-E2EF0B0BB6A8}" type="pres">
      <dgm:prSet presAssocID="{F919F727-66C7-4401-8897-2E21D806F374}" presName="sibTrans" presStyleCnt="0"/>
      <dgm:spPr/>
    </dgm:pt>
    <dgm:pt modelId="{C7ECF3FF-17D2-4DC0-BAA3-C26889A89C32}" type="pres">
      <dgm:prSet presAssocID="{B9DB9BC4-D600-416D-9065-E871521E7A61}" presName="node" presStyleLbl="node1" presStyleIdx="3" presStyleCnt="4">
        <dgm:presLayoutVars>
          <dgm:bulletEnabled val="1"/>
        </dgm:presLayoutVars>
      </dgm:prSet>
      <dgm:spPr/>
      <dgm:t>
        <a:bodyPr/>
        <a:lstStyle/>
        <a:p>
          <a:pPr rtl="1"/>
          <a:endParaRPr lang="ar-IQ"/>
        </a:p>
      </dgm:t>
    </dgm:pt>
  </dgm:ptLst>
  <dgm:cxnLst>
    <dgm:cxn modelId="{F74B22BF-C692-4752-BF20-0BA25B39B4B1}" srcId="{5A8ADBC6-3E9E-4ADB-8261-764AA6CE8553}" destId="{B9DB9BC4-D600-416D-9065-E871521E7A61}" srcOrd="3" destOrd="0" parTransId="{2247B863-4DF3-48D3-948D-C9524B4D0117}" sibTransId="{EE84A183-5F70-4AF4-BB61-1616184D6996}"/>
    <dgm:cxn modelId="{1F151D87-3A6B-4C4F-8B83-AEF8550DE522}" srcId="{5A8ADBC6-3E9E-4ADB-8261-764AA6CE8553}" destId="{FB6FA725-5056-4167-9C8D-05876206FF28}" srcOrd="2" destOrd="0" parTransId="{542F6BB4-3BFA-4D0B-BB7E-C38A90D25F86}" sibTransId="{F919F727-66C7-4401-8897-2E21D806F374}"/>
    <dgm:cxn modelId="{556B7328-BF16-4470-A704-DD17F97C71D2}" type="presOf" srcId="{FB6FA725-5056-4167-9C8D-05876206FF28}" destId="{5BB19425-36E7-4889-9014-E40EF58CA46B}" srcOrd="0" destOrd="0" presId="urn:microsoft.com/office/officeart/2005/8/layout/hList6"/>
    <dgm:cxn modelId="{3E9CBD5B-C430-45E8-8F60-1E98F9681FFC}" srcId="{5A8ADBC6-3E9E-4ADB-8261-764AA6CE8553}" destId="{80A66099-A5BC-46FD-A02E-19C0E2084BE2}" srcOrd="1" destOrd="0" parTransId="{6167A7CA-68A4-4552-9F95-7F5FDD70BA4B}" sibTransId="{5598A327-5052-47AE-B775-FA2297DB1106}"/>
    <dgm:cxn modelId="{B85A9ECA-6B69-45C5-8E84-ACF92A4F2F85}" type="presOf" srcId="{B9DB9BC4-D600-416D-9065-E871521E7A61}" destId="{C7ECF3FF-17D2-4DC0-BAA3-C26889A89C32}" srcOrd="0" destOrd="0" presId="urn:microsoft.com/office/officeart/2005/8/layout/hList6"/>
    <dgm:cxn modelId="{98A5C0AE-4AAE-495B-A1E1-C911BD33B52A}" type="presOf" srcId="{5A8ADBC6-3E9E-4ADB-8261-764AA6CE8553}" destId="{E0E893F2-A6EB-4C87-B388-745A4939F656}" srcOrd="0" destOrd="0" presId="urn:microsoft.com/office/officeart/2005/8/layout/hList6"/>
    <dgm:cxn modelId="{823E98E7-D995-4FE6-AF08-90F788D15F90}" type="presOf" srcId="{45C08359-A101-4ACD-A9E1-B817A7CAE6F3}" destId="{CE52CA42-4438-48AF-ACCD-24FAE759EE8E}" srcOrd="0" destOrd="0" presId="urn:microsoft.com/office/officeart/2005/8/layout/hList6"/>
    <dgm:cxn modelId="{36671FFE-C743-4392-90D4-DCD94DDEF1C8}" type="presOf" srcId="{80A66099-A5BC-46FD-A02E-19C0E2084BE2}" destId="{5DE645F3-04B7-4956-B3DB-08A5D0222F7F}" srcOrd="0" destOrd="0" presId="urn:microsoft.com/office/officeart/2005/8/layout/hList6"/>
    <dgm:cxn modelId="{B87D8553-5427-4BC6-BF90-F2CAF7D75EBD}" srcId="{5A8ADBC6-3E9E-4ADB-8261-764AA6CE8553}" destId="{45C08359-A101-4ACD-A9E1-B817A7CAE6F3}" srcOrd="0" destOrd="0" parTransId="{C190B722-7C55-4C35-A441-3B18154B47D4}" sibTransId="{EDF42DC3-9C9C-4423-A36F-E361DEA6F31D}"/>
    <dgm:cxn modelId="{2BB25118-A8AA-4C1B-9E53-8CAC599AA2EF}" type="presParOf" srcId="{E0E893F2-A6EB-4C87-B388-745A4939F656}" destId="{CE52CA42-4438-48AF-ACCD-24FAE759EE8E}" srcOrd="0" destOrd="0" presId="urn:microsoft.com/office/officeart/2005/8/layout/hList6"/>
    <dgm:cxn modelId="{714B8F7B-D97A-483B-B622-75CC09008032}" type="presParOf" srcId="{E0E893F2-A6EB-4C87-B388-745A4939F656}" destId="{BCD7EC36-E3C7-4003-BC64-3BE69DF70C35}" srcOrd="1" destOrd="0" presId="urn:microsoft.com/office/officeart/2005/8/layout/hList6"/>
    <dgm:cxn modelId="{4500DE6F-739D-4E65-98CA-7032D1BDD814}" type="presParOf" srcId="{E0E893F2-A6EB-4C87-B388-745A4939F656}" destId="{5DE645F3-04B7-4956-B3DB-08A5D0222F7F}" srcOrd="2" destOrd="0" presId="urn:microsoft.com/office/officeart/2005/8/layout/hList6"/>
    <dgm:cxn modelId="{01C407A6-0673-4B3C-93EC-B0A015C0BEEA}" type="presParOf" srcId="{E0E893F2-A6EB-4C87-B388-745A4939F656}" destId="{E547897C-3236-40A9-93BA-AEED15F5574D}" srcOrd="3" destOrd="0" presId="urn:microsoft.com/office/officeart/2005/8/layout/hList6"/>
    <dgm:cxn modelId="{E8C5E211-2B99-4EAF-A7C0-C3DE5B5CB5D3}" type="presParOf" srcId="{E0E893F2-A6EB-4C87-B388-745A4939F656}" destId="{5BB19425-36E7-4889-9014-E40EF58CA46B}" srcOrd="4" destOrd="0" presId="urn:microsoft.com/office/officeart/2005/8/layout/hList6"/>
    <dgm:cxn modelId="{71B7EC65-5BEB-4CF7-9F34-7D6037E02238}" type="presParOf" srcId="{E0E893F2-A6EB-4C87-B388-745A4939F656}" destId="{CE837A72-9FD7-49F0-B79D-E2EF0B0BB6A8}" srcOrd="5" destOrd="0" presId="urn:microsoft.com/office/officeart/2005/8/layout/hList6"/>
    <dgm:cxn modelId="{53CF2CEC-B95F-47AE-8C3B-3AAD71461539}" type="presParOf" srcId="{E0E893F2-A6EB-4C87-B388-745A4939F656}" destId="{C7ECF3FF-17D2-4DC0-BAA3-C26889A89C32}" srcOrd="6" destOrd="0" presId="urn:microsoft.com/office/officeart/2005/8/layout/hList6"/>
  </dgm:cxnLst>
  <dgm:bg>
    <a:blipFill dpi="0" rotWithShape="1">
      <a:blip xmlns:r="http://schemas.openxmlformats.org/officeDocument/2006/relationships" r:embed="rId1">
        <a:alphaModFix amt="73000"/>
      </a:blip>
      <a:srcRect/>
      <a:tile tx="0" ty="0" sx="100000" sy="100000" flip="y" algn="tl"/>
    </a:blipFill>
  </dgm:bg>
  <dgm:whole/>
</dgm:dataModel>
</file>

<file path=ppt/diagrams/data5.xml><?xml version="1.0" encoding="utf-8"?>
<dgm:dataModel xmlns:dgm="http://schemas.openxmlformats.org/drawingml/2006/diagram" xmlns:a="http://schemas.openxmlformats.org/drawingml/2006/main">
  <dgm:ptLst>
    <dgm:pt modelId="{70551CBF-EFCD-49C6-B2A7-29438BEA75B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pPr rtl="1"/>
          <a:endParaRPr lang="ar-IQ"/>
        </a:p>
      </dgm:t>
    </dgm:pt>
    <dgm:pt modelId="{143844BF-45F9-420B-929B-9FC217FC2F05}">
      <dgm:prSet/>
      <dgm:spPr>
        <a:solidFill>
          <a:schemeClr val="accent2">
            <a:lumMod val="20000"/>
            <a:lumOff val="80000"/>
          </a:schemeClr>
        </a:solidFill>
      </dgm:spPr>
      <dgm:t>
        <a:bodyPr/>
        <a:lstStyle/>
        <a:p>
          <a:pPr rtl="1"/>
          <a:r>
            <a:rPr lang="ar-EG" b="1" cap="all" spc="0" dirty="0" smtClean="0">
              <a:ln w="9000" cmpd="sng">
                <a:prstDash val="solid"/>
              </a:ln>
              <a:solidFill>
                <a:schemeClr val="accent2"/>
              </a:solidFill>
              <a:effectLst>
                <a:reflection blurRad="12700" stA="28000" endPos="45000" dist="1000" dir="5400000" sy="-100000" algn="bl" rotWithShape="0"/>
              </a:effectLst>
            </a:rPr>
            <a:t>النظرية النفسية الدينامية ( الدينامينفسية ).</a:t>
          </a:r>
          <a:endParaRPr lang="en-US" b="1" cap="all" spc="0" dirty="0">
            <a:ln w="9000" cmpd="sng">
              <a:prstDash val="solid"/>
            </a:ln>
            <a:solidFill>
              <a:schemeClr val="accent2"/>
            </a:solidFill>
            <a:effectLst>
              <a:reflection blurRad="12700" stA="28000" endPos="45000" dist="1000" dir="5400000" sy="-100000" algn="bl" rotWithShape="0"/>
            </a:effectLst>
          </a:endParaRPr>
        </a:p>
      </dgm:t>
    </dgm:pt>
    <dgm:pt modelId="{D82087CD-25DB-40BE-A1B7-5EFB4D9AB8C8}" type="parTrans" cxnId="{B14DAFF8-7F29-40CF-95E5-E7EC62F43B6E}">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84BCDFB2-343A-429B-B834-F5F839942C65}" type="sibTrans" cxnId="{B14DAFF8-7F29-40CF-95E5-E7EC62F43B6E}">
      <dgm:prSet>
        <dgm:style>
          <a:lnRef idx="2">
            <a:schemeClr val="accent3"/>
          </a:lnRef>
          <a:fillRef idx="1">
            <a:schemeClr val="lt1"/>
          </a:fillRef>
          <a:effectRef idx="0">
            <a:schemeClr val="accent3"/>
          </a:effectRef>
          <a:fontRef idx="minor">
            <a:schemeClr val="dk1"/>
          </a:fontRef>
        </dgm:style>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9426D531-CD43-4518-9838-4F7610FEAC1E}">
      <dgm:prSet/>
      <dgm:spPr>
        <a:solidFill>
          <a:schemeClr val="accent4">
            <a:lumMod val="20000"/>
            <a:lumOff val="80000"/>
          </a:schemeClr>
        </a:solidFill>
      </dgm:spPr>
      <dgm:t>
        <a:bodyPr/>
        <a:lstStyle/>
        <a:p>
          <a:pPr rtl="1"/>
          <a:r>
            <a:rPr lang="ar-EG" b="1" cap="all" spc="0" dirty="0" smtClean="0">
              <a:ln w="9000" cmpd="sng">
                <a:prstDash val="solid"/>
              </a:ln>
              <a:solidFill>
                <a:schemeClr val="tx1"/>
              </a:solidFill>
              <a:effectLst>
                <a:reflection blurRad="12700" stA="28000" endPos="45000" dist="1000" dir="5400000" sy="-100000" algn="bl" rotWithShape="0"/>
              </a:effectLst>
            </a:rPr>
            <a:t>نظريات الأنماط .</a:t>
          </a:r>
          <a:endParaRPr lang="en-US" b="1" cap="all" spc="0" dirty="0">
            <a:ln w="9000" cmpd="sng">
              <a:prstDash val="solid"/>
            </a:ln>
            <a:solidFill>
              <a:schemeClr val="tx1"/>
            </a:solidFill>
            <a:effectLst>
              <a:reflection blurRad="12700" stA="28000" endPos="45000" dist="1000" dir="5400000" sy="-100000" algn="bl" rotWithShape="0"/>
            </a:effectLst>
          </a:endParaRPr>
        </a:p>
      </dgm:t>
    </dgm:pt>
    <dgm:pt modelId="{B3E37F52-A46F-42F6-BD22-FD580735746D}" type="parTrans" cxnId="{3DF19B6C-096D-4FD9-B896-1B5045FABDFB}">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48C059D5-6F2E-485D-AA9F-2EC6E6967F68}" type="sibTrans" cxnId="{3DF19B6C-096D-4FD9-B896-1B5045FABDFB}">
      <dgm:prSet>
        <dgm:style>
          <a:lnRef idx="2">
            <a:schemeClr val="accent3"/>
          </a:lnRef>
          <a:fillRef idx="1">
            <a:schemeClr val="lt1"/>
          </a:fillRef>
          <a:effectRef idx="0">
            <a:schemeClr val="accent3"/>
          </a:effectRef>
          <a:fontRef idx="minor">
            <a:schemeClr val="dk1"/>
          </a:fontRef>
        </dgm:style>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C2D670C0-B676-42F2-8CD9-0B5DCB3139D2}">
      <dgm:prSet/>
      <dgm:spPr>
        <a:solidFill>
          <a:schemeClr val="bg2">
            <a:lumMod val="90000"/>
          </a:schemeClr>
        </a:solidFill>
      </dgm:spPr>
      <dgm:t>
        <a:bodyPr/>
        <a:lstStyle/>
        <a:p>
          <a:pPr rtl="1"/>
          <a:r>
            <a:rPr lang="ar-EG" b="1" cap="all" spc="0" dirty="0" smtClean="0">
              <a:ln w="9000" cmpd="sng">
                <a:prstDash val="solid"/>
              </a:ln>
              <a:solidFill>
                <a:schemeClr val="accent2"/>
              </a:solidFill>
              <a:effectLst>
                <a:reflection blurRad="12700" stA="28000" endPos="45000" dist="1000" dir="5400000" sy="-100000" algn="bl" rotWithShape="0"/>
              </a:effectLst>
            </a:rPr>
            <a:t>نظريات السمات .</a:t>
          </a:r>
          <a:endParaRPr lang="en-US" b="1" cap="all" spc="0" dirty="0">
            <a:ln w="9000" cmpd="sng">
              <a:prstDash val="solid"/>
            </a:ln>
            <a:solidFill>
              <a:schemeClr val="accent2"/>
            </a:solidFill>
            <a:effectLst>
              <a:reflection blurRad="12700" stA="28000" endPos="45000" dist="1000" dir="5400000" sy="-100000" algn="bl" rotWithShape="0"/>
            </a:effectLst>
          </a:endParaRPr>
        </a:p>
      </dgm:t>
    </dgm:pt>
    <dgm:pt modelId="{6C960CDE-594F-494D-B8B6-4D53BA96881B}" type="parTrans" cxnId="{4C52F885-3517-451F-8A9D-66DA5D874651}">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55E83630-8E3D-479E-B737-567E9A98B9D9}" type="sibTrans" cxnId="{4C52F885-3517-451F-8A9D-66DA5D874651}">
      <dgm:prSet>
        <dgm:style>
          <a:lnRef idx="2">
            <a:schemeClr val="accent3"/>
          </a:lnRef>
          <a:fillRef idx="1">
            <a:schemeClr val="lt1"/>
          </a:fillRef>
          <a:effectRef idx="0">
            <a:schemeClr val="accent3"/>
          </a:effectRef>
          <a:fontRef idx="minor">
            <a:schemeClr val="dk1"/>
          </a:fontRef>
        </dgm:style>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D6F27C5F-FBEE-4FBB-B197-F1FAA9E80C29}">
      <dgm:prSet/>
      <dgm:spPr>
        <a:solidFill>
          <a:srgbClr val="66FF99"/>
        </a:solidFill>
      </dgm:spPr>
      <dgm:t>
        <a:bodyPr/>
        <a:lstStyle/>
        <a:p>
          <a:pPr rtl="1"/>
          <a:r>
            <a:rPr lang="ar-EG" b="1" cap="all" spc="0" dirty="0" smtClean="0">
              <a:ln w="9000" cmpd="sng">
                <a:prstDash val="solid"/>
              </a:ln>
              <a:solidFill>
                <a:schemeClr val="tx1"/>
              </a:solidFill>
              <a:effectLst>
                <a:reflection blurRad="12700" stA="28000" endPos="45000" dist="1000" dir="5400000" sy="-100000" algn="bl" rotWithShape="0"/>
              </a:effectLst>
            </a:rPr>
            <a:t>نظريات التعلم الاجتماعي .</a:t>
          </a:r>
          <a:endParaRPr lang="en-US" b="1" cap="all" spc="0" dirty="0">
            <a:ln w="9000" cmpd="sng">
              <a:prstDash val="solid"/>
            </a:ln>
            <a:solidFill>
              <a:schemeClr val="tx1"/>
            </a:solidFill>
            <a:effectLst>
              <a:reflection blurRad="12700" stA="28000" endPos="45000" dist="1000" dir="5400000" sy="-100000" algn="bl" rotWithShape="0"/>
            </a:effectLst>
          </a:endParaRPr>
        </a:p>
      </dgm:t>
    </dgm:pt>
    <dgm:pt modelId="{E042583B-AFD7-448E-BB5E-E28336942ED1}" type="parTrans" cxnId="{B8AEBE8E-949C-41FD-8385-13E5638192FC}">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B9D5FBA1-EFF1-408E-BD31-76D5C393200B}" type="sibTrans" cxnId="{B8AEBE8E-949C-41FD-8385-13E5638192FC}">
      <dgm:prSet>
        <dgm:style>
          <a:lnRef idx="2">
            <a:schemeClr val="accent3"/>
          </a:lnRef>
          <a:fillRef idx="1">
            <a:schemeClr val="lt1"/>
          </a:fillRef>
          <a:effectRef idx="0">
            <a:schemeClr val="accent3"/>
          </a:effectRef>
          <a:fontRef idx="minor">
            <a:schemeClr val="dk1"/>
          </a:fontRef>
        </dgm:style>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1E51A826-7391-4C8A-9668-D0BAECE0E5B5}">
      <dgm:prSet/>
      <dgm:spPr>
        <a:solidFill>
          <a:schemeClr val="accent6">
            <a:lumMod val="20000"/>
            <a:lumOff val="80000"/>
          </a:schemeClr>
        </a:solidFill>
      </dgm:spPr>
      <dgm:t>
        <a:bodyPr/>
        <a:lstStyle/>
        <a:p>
          <a:pPr rtl="1"/>
          <a:r>
            <a:rPr lang="ar-EG" b="1" cap="all" spc="0" dirty="0" smtClean="0">
              <a:ln w="9000" cmpd="sng">
                <a:prstDash val="solid"/>
              </a:ln>
              <a:solidFill>
                <a:srgbClr val="FF0000"/>
              </a:solidFill>
              <a:effectLst>
                <a:reflection blurRad="12700" stA="28000" endPos="45000" dist="1000" dir="5400000" sy="-100000" algn="bl" rotWithShape="0"/>
              </a:effectLst>
            </a:rPr>
            <a:t>النموذج التفاعلي بين الشخصية والموقف.</a:t>
          </a:r>
          <a:endParaRPr lang="en-US" b="1" cap="all" spc="0" dirty="0">
            <a:ln w="9000" cmpd="sng">
              <a:prstDash val="solid"/>
            </a:ln>
            <a:solidFill>
              <a:srgbClr val="FF0000"/>
            </a:solidFill>
            <a:effectLst>
              <a:reflection blurRad="12700" stA="28000" endPos="45000" dist="1000" dir="5400000" sy="-100000" algn="bl" rotWithShape="0"/>
            </a:effectLst>
          </a:endParaRPr>
        </a:p>
      </dgm:t>
    </dgm:pt>
    <dgm:pt modelId="{096A1922-7D7C-43FC-ADD6-33D27794239D}" type="parTrans" cxnId="{8DDF2DC6-31E6-4A7F-B887-F1C0B678C89C}">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8474411B-B86B-400E-B069-021740D3CBC4}" type="sibTrans" cxnId="{8DDF2DC6-31E6-4A7F-B887-F1C0B678C89C}">
      <dgm:prSet/>
      <dgm:spPr/>
      <dgm:t>
        <a:bodyPr/>
        <a:lstStyle/>
        <a:p>
          <a:pPr rtl="1"/>
          <a:endParaRPr lang="ar-IQ"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19642A4C-8DF6-492A-A5AF-A1C6CBF8CF06}" type="pres">
      <dgm:prSet presAssocID="{70551CBF-EFCD-49C6-B2A7-29438BEA75B8}" presName="outerComposite" presStyleCnt="0">
        <dgm:presLayoutVars>
          <dgm:chMax val="5"/>
          <dgm:dir/>
          <dgm:resizeHandles val="exact"/>
        </dgm:presLayoutVars>
      </dgm:prSet>
      <dgm:spPr/>
      <dgm:t>
        <a:bodyPr/>
        <a:lstStyle/>
        <a:p>
          <a:pPr rtl="1"/>
          <a:endParaRPr lang="ar-IQ"/>
        </a:p>
      </dgm:t>
    </dgm:pt>
    <dgm:pt modelId="{8D56C030-ABC5-4390-B077-E19BC2AEC000}" type="pres">
      <dgm:prSet presAssocID="{70551CBF-EFCD-49C6-B2A7-29438BEA75B8}" presName="dummyMaxCanvas" presStyleCnt="0">
        <dgm:presLayoutVars/>
      </dgm:prSet>
      <dgm:spPr/>
      <dgm:t>
        <a:bodyPr/>
        <a:lstStyle/>
        <a:p>
          <a:pPr rtl="1"/>
          <a:endParaRPr lang="ar-IQ"/>
        </a:p>
      </dgm:t>
    </dgm:pt>
    <dgm:pt modelId="{BCBA1B89-EF99-406A-B6F8-3F9498F173B9}" type="pres">
      <dgm:prSet presAssocID="{70551CBF-EFCD-49C6-B2A7-29438BEA75B8}" presName="FiveNodes_1" presStyleLbl="node1" presStyleIdx="0" presStyleCnt="5">
        <dgm:presLayoutVars>
          <dgm:bulletEnabled val="1"/>
        </dgm:presLayoutVars>
      </dgm:prSet>
      <dgm:spPr/>
      <dgm:t>
        <a:bodyPr/>
        <a:lstStyle/>
        <a:p>
          <a:pPr rtl="1"/>
          <a:endParaRPr lang="ar-IQ"/>
        </a:p>
      </dgm:t>
    </dgm:pt>
    <dgm:pt modelId="{BF2A8744-D179-4581-B022-EFB9E736484E}" type="pres">
      <dgm:prSet presAssocID="{70551CBF-EFCD-49C6-B2A7-29438BEA75B8}" presName="FiveNodes_2" presStyleLbl="node1" presStyleIdx="1" presStyleCnt="5">
        <dgm:presLayoutVars>
          <dgm:bulletEnabled val="1"/>
        </dgm:presLayoutVars>
      </dgm:prSet>
      <dgm:spPr/>
      <dgm:t>
        <a:bodyPr/>
        <a:lstStyle/>
        <a:p>
          <a:pPr rtl="1"/>
          <a:endParaRPr lang="ar-IQ"/>
        </a:p>
      </dgm:t>
    </dgm:pt>
    <dgm:pt modelId="{AA69D60A-EAE2-45F7-9D64-B3F274C2976A}" type="pres">
      <dgm:prSet presAssocID="{70551CBF-EFCD-49C6-B2A7-29438BEA75B8}" presName="FiveNodes_3" presStyleLbl="node1" presStyleIdx="2" presStyleCnt="5">
        <dgm:presLayoutVars>
          <dgm:bulletEnabled val="1"/>
        </dgm:presLayoutVars>
      </dgm:prSet>
      <dgm:spPr/>
      <dgm:t>
        <a:bodyPr/>
        <a:lstStyle/>
        <a:p>
          <a:pPr rtl="1"/>
          <a:endParaRPr lang="ar-IQ"/>
        </a:p>
      </dgm:t>
    </dgm:pt>
    <dgm:pt modelId="{07DF197F-50CB-414A-B424-AA5A8990E29F}" type="pres">
      <dgm:prSet presAssocID="{70551CBF-EFCD-49C6-B2A7-29438BEA75B8}" presName="FiveNodes_4" presStyleLbl="node1" presStyleIdx="3" presStyleCnt="5" custLinFactNeighborX="-1434" custLinFactNeighborY="-6135">
        <dgm:presLayoutVars>
          <dgm:bulletEnabled val="1"/>
        </dgm:presLayoutVars>
      </dgm:prSet>
      <dgm:spPr/>
      <dgm:t>
        <a:bodyPr/>
        <a:lstStyle/>
        <a:p>
          <a:pPr rtl="1"/>
          <a:endParaRPr lang="ar-IQ"/>
        </a:p>
      </dgm:t>
    </dgm:pt>
    <dgm:pt modelId="{60206F33-D3B1-4F60-91D3-B943908953AE}" type="pres">
      <dgm:prSet presAssocID="{70551CBF-EFCD-49C6-B2A7-29438BEA75B8}" presName="FiveNodes_5" presStyleLbl="node1" presStyleIdx="4" presStyleCnt="5">
        <dgm:presLayoutVars>
          <dgm:bulletEnabled val="1"/>
        </dgm:presLayoutVars>
      </dgm:prSet>
      <dgm:spPr/>
      <dgm:t>
        <a:bodyPr/>
        <a:lstStyle/>
        <a:p>
          <a:pPr rtl="1"/>
          <a:endParaRPr lang="ar-IQ"/>
        </a:p>
      </dgm:t>
    </dgm:pt>
    <dgm:pt modelId="{1BC2EB49-A80E-460E-A366-A8D596AE0D80}" type="pres">
      <dgm:prSet presAssocID="{70551CBF-EFCD-49C6-B2A7-29438BEA75B8}" presName="FiveConn_1-2" presStyleLbl="fgAccFollowNode1" presStyleIdx="0" presStyleCnt="4">
        <dgm:presLayoutVars>
          <dgm:bulletEnabled val="1"/>
        </dgm:presLayoutVars>
      </dgm:prSet>
      <dgm:spPr/>
      <dgm:t>
        <a:bodyPr/>
        <a:lstStyle/>
        <a:p>
          <a:pPr rtl="1"/>
          <a:endParaRPr lang="ar-IQ"/>
        </a:p>
      </dgm:t>
    </dgm:pt>
    <dgm:pt modelId="{66C30FE9-AEEF-4A6F-B661-D5B9A41B0DD8}" type="pres">
      <dgm:prSet presAssocID="{70551CBF-EFCD-49C6-B2A7-29438BEA75B8}" presName="FiveConn_2-3" presStyleLbl="fgAccFollowNode1" presStyleIdx="1" presStyleCnt="4">
        <dgm:presLayoutVars>
          <dgm:bulletEnabled val="1"/>
        </dgm:presLayoutVars>
      </dgm:prSet>
      <dgm:spPr/>
      <dgm:t>
        <a:bodyPr/>
        <a:lstStyle/>
        <a:p>
          <a:pPr rtl="1"/>
          <a:endParaRPr lang="ar-IQ"/>
        </a:p>
      </dgm:t>
    </dgm:pt>
    <dgm:pt modelId="{7BE9E265-885A-461A-BF6B-FEF6903F5116}" type="pres">
      <dgm:prSet presAssocID="{70551CBF-EFCD-49C6-B2A7-29438BEA75B8}" presName="FiveConn_3-4" presStyleLbl="fgAccFollowNode1" presStyleIdx="2" presStyleCnt="4">
        <dgm:presLayoutVars>
          <dgm:bulletEnabled val="1"/>
        </dgm:presLayoutVars>
      </dgm:prSet>
      <dgm:spPr/>
      <dgm:t>
        <a:bodyPr/>
        <a:lstStyle/>
        <a:p>
          <a:pPr rtl="1"/>
          <a:endParaRPr lang="ar-IQ"/>
        </a:p>
      </dgm:t>
    </dgm:pt>
    <dgm:pt modelId="{0D5EAC04-EE5F-4F3F-A12C-55347F7783B6}" type="pres">
      <dgm:prSet presAssocID="{70551CBF-EFCD-49C6-B2A7-29438BEA75B8}" presName="FiveConn_4-5" presStyleLbl="fgAccFollowNode1" presStyleIdx="3" presStyleCnt="4">
        <dgm:presLayoutVars>
          <dgm:bulletEnabled val="1"/>
        </dgm:presLayoutVars>
      </dgm:prSet>
      <dgm:spPr/>
      <dgm:t>
        <a:bodyPr/>
        <a:lstStyle/>
        <a:p>
          <a:pPr rtl="1"/>
          <a:endParaRPr lang="ar-IQ"/>
        </a:p>
      </dgm:t>
    </dgm:pt>
    <dgm:pt modelId="{D8E99483-C771-41E7-9F52-6930B4E256CE}" type="pres">
      <dgm:prSet presAssocID="{70551CBF-EFCD-49C6-B2A7-29438BEA75B8}" presName="FiveNodes_1_text" presStyleLbl="node1" presStyleIdx="4" presStyleCnt="5">
        <dgm:presLayoutVars>
          <dgm:bulletEnabled val="1"/>
        </dgm:presLayoutVars>
      </dgm:prSet>
      <dgm:spPr/>
      <dgm:t>
        <a:bodyPr/>
        <a:lstStyle/>
        <a:p>
          <a:pPr rtl="1"/>
          <a:endParaRPr lang="ar-IQ"/>
        </a:p>
      </dgm:t>
    </dgm:pt>
    <dgm:pt modelId="{45F18E6C-9C66-4656-9DEA-853E4332B1EF}" type="pres">
      <dgm:prSet presAssocID="{70551CBF-EFCD-49C6-B2A7-29438BEA75B8}" presName="FiveNodes_2_text" presStyleLbl="node1" presStyleIdx="4" presStyleCnt="5">
        <dgm:presLayoutVars>
          <dgm:bulletEnabled val="1"/>
        </dgm:presLayoutVars>
      </dgm:prSet>
      <dgm:spPr/>
      <dgm:t>
        <a:bodyPr/>
        <a:lstStyle/>
        <a:p>
          <a:pPr rtl="1"/>
          <a:endParaRPr lang="ar-IQ"/>
        </a:p>
      </dgm:t>
    </dgm:pt>
    <dgm:pt modelId="{FBA6CF19-CC7F-4722-9678-17FDE21B8676}" type="pres">
      <dgm:prSet presAssocID="{70551CBF-EFCD-49C6-B2A7-29438BEA75B8}" presName="FiveNodes_3_text" presStyleLbl="node1" presStyleIdx="4" presStyleCnt="5">
        <dgm:presLayoutVars>
          <dgm:bulletEnabled val="1"/>
        </dgm:presLayoutVars>
      </dgm:prSet>
      <dgm:spPr/>
      <dgm:t>
        <a:bodyPr/>
        <a:lstStyle/>
        <a:p>
          <a:pPr rtl="1"/>
          <a:endParaRPr lang="ar-IQ"/>
        </a:p>
      </dgm:t>
    </dgm:pt>
    <dgm:pt modelId="{63A28545-F59A-47F9-A573-F1179DF9444F}" type="pres">
      <dgm:prSet presAssocID="{70551CBF-EFCD-49C6-B2A7-29438BEA75B8}" presName="FiveNodes_4_text" presStyleLbl="node1" presStyleIdx="4" presStyleCnt="5">
        <dgm:presLayoutVars>
          <dgm:bulletEnabled val="1"/>
        </dgm:presLayoutVars>
      </dgm:prSet>
      <dgm:spPr/>
      <dgm:t>
        <a:bodyPr/>
        <a:lstStyle/>
        <a:p>
          <a:pPr rtl="1"/>
          <a:endParaRPr lang="ar-IQ"/>
        </a:p>
      </dgm:t>
    </dgm:pt>
    <dgm:pt modelId="{C5661C5F-624D-47EB-9BC5-AD5FA2893ECF}" type="pres">
      <dgm:prSet presAssocID="{70551CBF-EFCD-49C6-B2A7-29438BEA75B8}" presName="FiveNodes_5_text" presStyleLbl="node1" presStyleIdx="4" presStyleCnt="5">
        <dgm:presLayoutVars>
          <dgm:bulletEnabled val="1"/>
        </dgm:presLayoutVars>
      </dgm:prSet>
      <dgm:spPr/>
      <dgm:t>
        <a:bodyPr/>
        <a:lstStyle/>
        <a:p>
          <a:pPr rtl="1"/>
          <a:endParaRPr lang="ar-IQ"/>
        </a:p>
      </dgm:t>
    </dgm:pt>
  </dgm:ptLst>
  <dgm:cxnLst>
    <dgm:cxn modelId="{B8AEBE8E-949C-41FD-8385-13E5638192FC}" srcId="{70551CBF-EFCD-49C6-B2A7-29438BEA75B8}" destId="{D6F27C5F-FBEE-4FBB-B197-F1FAA9E80C29}" srcOrd="3" destOrd="0" parTransId="{E042583B-AFD7-448E-BB5E-E28336942ED1}" sibTransId="{B9D5FBA1-EFF1-408E-BD31-76D5C393200B}"/>
    <dgm:cxn modelId="{319051F3-7FF1-4223-B08C-6DAF5BEF4CAC}" type="presOf" srcId="{143844BF-45F9-420B-929B-9FC217FC2F05}" destId="{BCBA1B89-EF99-406A-B6F8-3F9498F173B9}" srcOrd="0" destOrd="0" presId="urn:microsoft.com/office/officeart/2005/8/layout/vProcess5"/>
    <dgm:cxn modelId="{3DF19B6C-096D-4FD9-B896-1B5045FABDFB}" srcId="{70551CBF-EFCD-49C6-B2A7-29438BEA75B8}" destId="{9426D531-CD43-4518-9838-4F7610FEAC1E}" srcOrd="1" destOrd="0" parTransId="{B3E37F52-A46F-42F6-BD22-FD580735746D}" sibTransId="{48C059D5-6F2E-485D-AA9F-2EC6E6967F68}"/>
    <dgm:cxn modelId="{2FD825F4-3195-4522-BDC6-7EB56A2EFA61}" type="presOf" srcId="{9426D531-CD43-4518-9838-4F7610FEAC1E}" destId="{BF2A8744-D179-4581-B022-EFB9E736484E}" srcOrd="0" destOrd="0" presId="urn:microsoft.com/office/officeart/2005/8/layout/vProcess5"/>
    <dgm:cxn modelId="{0F0C47C3-3F83-49CF-BB06-CCFA8B2ED6ED}" type="presOf" srcId="{55E83630-8E3D-479E-B737-567E9A98B9D9}" destId="{7BE9E265-885A-461A-BF6B-FEF6903F5116}" srcOrd="0" destOrd="0" presId="urn:microsoft.com/office/officeart/2005/8/layout/vProcess5"/>
    <dgm:cxn modelId="{F1BABA31-09D3-4ECE-A9A0-5C68E6360FC1}" type="presOf" srcId="{D6F27C5F-FBEE-4FBB-B197-F1FAA9E80C29}" destId="{07DF197F-50CB-414A-B424-AA5A8990E29F}" srcOrd="0" destOrd="0" presId="urn:microsoft.com/office/officeart/2005/8/layout/vProcess5"/>
    <dgm:cxn modelId="{F2B8A5EF-46B6-4DD2-84EB-16CD27268AD9}" type="presOf" srcId="{C2D670C0-B676-42F2-8CD9-0B5DCB3139D2}" destId="{AA69D60A-EAE2-45F7-9D64-B3F274C2976A}" srcOrd="0" destOrd="0" presId="urn:microsoft.com/office/officeart/2005/8/layout/vProcess5"/>
    <dgm:cxn modelId="{5AB88CB1-9257-4377-8344-EBB0EB800CB7}" type="presOf" srcId="{1E51A826-7391-4C8A-9668-D0BAECE0E5B5}" destId="{C5661C5F-624D-47EB-9BC5-AD5FA2893ECF}" srcOrd="1" destOrd="0" presId="urn:microsoft.com/office/officeart/2005/8/layout/vProcess5"/>
    <dgm:cxn modelId="{4C52F885-3517-451F-8A9D-66DA5D874651}" srcId="{70551CBF-EFCD-49C6-B2A7-29438BEA75B8}" destId="{C2D670C0-B676-42F2-8CD9-0B5DCB3139D2}" srcOrd="2" destOrd="0" parTransId="{6C960CDE-594F-494D-B8B6-4D53BA96881B}" sibTransId="{55E83630-8E3D-479E-B737-567E9A98B9D9}"/>
    <dgm:cxn modelId="{147D0A0E-6019-40DB-BD05-DB26F29A4F86}" type="presOf" srcId="{143844BF-45F9-420B-929B-9FC217FC2F05}" destId="{D8E99483-C771-41E7-9F52-6930B4E256CE}" srcOrd="1" destOrd="0" presId="urn:microsoft.com/office/officeart/2005/8/layout/vProcess5"/>
    <dgm:cxn modelId="{635DDD2E-F26D-4481-989B-1CDE0DD6005D}" type="presOf" srcId="{B9D5FBA1-EFF1-408E-BD31-76D5C393200B}" destId="{0D5EAC04-EE5F-4F3F-A12C-55347F7783B6}" srcOrd="0" destOrd="0" presId="urn:microsoft.com/office/officeart/2005/8/layout/vProcess5"/>
    <dgm:cxn modelId="{B14DAFF8-7F29-40CF-95E5-E7EC62F43B6E}" srcId="{70551CBF-EFCD-49C6-B2A7-29438BEA75B8}" destId="{143844BF-45F9-420B-929B-9FC217FC2F05}" srcOrd="0" destOrd="0" parTransId="{D82087CD-25DB-40BE-A1B7-5EFB4D9AB8C8}" sibTransId="{84BCDFB2-343A-429B-B834-F5F839942C65}"/>
    <dgm:cxn modelId="{A5E369A5-9D9B-463D-8703-4D4BB10F2949}" type="presOf" srcId="{48C059D5-6F2E-485D-AA9F-2EC6E6967F68}" destId="{66C30FE9-AEEF-4A6F-B661-D5B9A41B0DD8}" srcOrd="0" destOrd="0" presId="urn:microsoft.com/office/officeart/2005/8/layout/vProcess5"/>
    <dgm:cxn modelId="{509E6A0C-A5F3-4616-8626-81D14DE404D4}" type="presOf" srcId="{1E51A826-7391-4C8A-9668-D0BAECE0E5B5}" destId="{60206F33-D3B1-4F60-91D3-B943908953AE}" srcOrd="0" destOrd="0" presId="urn:microsoft.com/office/officeart/2005/8/layout/vProcess5"/>
    <dgm:cxn modelId="{8DDF2DC6-31E6-4A7F-B887-F1C0B678C89C}" srcId="{70551CBF-EFCD-49C6-B2A7-29438BEA75B8}" destId="{1E51A826-7391-4C8A-9668-D0BAECE0E5B5}" srcOrd="4" destOrd="0" parTransId="{096A1922-7D7C-43FC-ADD6-33D27794239D}" sibTransId="{8474411B-B86B-400E-B069-021740D3CBC4}"/>
    <dgm:cxn modelId="{190E45D0-BD61-474A-AF8E-C5013E665DCA}" type="presOf" srcId="{C2D670C0-B676-42F2-8CD9-0B5DCB3139D2}" destId="{FBA6CF19-CC7F-4722-9678-17FDE21B8676}" srcOrd="1" destOrd="0" presId="urn:microsoft.com/office/officeart/2005/8/layout/vProcess5"/>
    <dgm:cxn modelId="{3E8E819D-0CE7-4B19-B162-FEBE9B0DAD52}" type="presOf" srcId="{9426D531-CD43-4518-9838-4F7610FEAC1E}" destId="{45F18E6C-9C66-4656-9DEA-853E4332B1EF}" srcOrd="1" destOrd="0" presId="urn:microsoft.com/office/officeart/2005/8/layout/vProcess5"/>
    <dgm:cxn modelId="{98D8EE97-01CE-4DC6-A265-4997E583D068}" type="presOf" srcId="{70551CBF-EFCD-49C6-B2A7-29438BEA75B8}" destId="{19642A4C-8DF6-492A-A5AF-A1C6CBF8CF06}" srcOrd="0" destOrd="0" presId="urn:microsoft.com/office/officeart/2005/8/layout/vProcess5"/>
    <dgm:cxn modelId="{11636BE9-F330-4102-B3E4-71E67EDC57F4}" type="presOf" srcId="{D6F27C5F-FBEE-4FBB-B197-F1FAA9E80C29}" destId="{63A28545-F59A-47F9-A573-F1179DF9444F}" srcOrd="1" destOrd="0" presId="urn:microsoft.com/office/officeart/2005/8/layout/vProcess5"/>
    <dgm:cxn modelId="{87D19224-69E2-4097-B4CA-246139B417E4}" type="presOf" srcId="{84BCDFB2-343A-429B-B834-F5F839942C65}" destId="{1BC2EB49-A80E-460E-A366-A8D596AE0D80}" srcOrd="0" destOrd="0" presId="urn:microsoft.com/office/officeart/2005/8/layout/vProcess5"/>
    <dgm:cxn modelId="{871F543A-2B69-4156-B917-4CAAA8C111F9}" type="presParOf" srcId="{19642A4C-8DF6-492A-A5AF-A1C6CBF8CF06}" destId="{8D56C030-ABC5-4390-B077-E19BC2AEC000}" srcOrd="0" destOrd="0" presId="urn:microsoft.com/office/officeart/2005/8/layout/vProcess5"/>
    <dgm:cxn modelId="{5D96FD96-3C5D-4D94-ADFB-E55C68ECFDB4}" type="presParOf" srcId="{19642A4C-8DF6-492A-A5AF-A1C6CBF8CF06}" destId="{BCBA1B89-EF99-406A-B6F8-3F9498F173B9}" srcOrd="1" destOrd="0" presId="urn:microsoft.com/office/officeart/2005/8/layout/vProcess5"/>
    <dgm:cxn modelId="{EA515E2C-CA8F-4298-A770-4585E53C8FDC}" type="presParOf" srcId="{19642A4C-8DF6-492A-A5AF-A1C6CBF8CF06}" destId="{BF2A8744-D179-4581-B022-EFB9E736484E}" srcOrd="2" destOrd="0" presId="urn:microsoft.com/office/officeart/2005/8/layout/vProcess5"/>
    <dgm:cxn modelId="{2B3472E7-B993-4243-8A71-B1DA5D84E1C5}" type="presParOf" srcId="{19642A4C-8DF6-492A-A5AF-A1C6CBF8CF06}" destId="{AA69D60A-EAE2-45F7-9D64-B3F274C2976A}" srcOrd="3" destOrd="0" presId="urn:microsoft.com/office/officeart/2005/8/layout/vProcess5"/>
    <dgm:cxn modelId="{24A6EACC-2FEB-4344-BBDE-C2678BB145F3}" type="presParOf" srcId="{19642A4C-8DF6-492A-A5AF-A1C6CBF8CF06}" destId="{07DF197F-50CB-414A-B424-AA5A8990E29F}" srcOrd="4" destOrd="0" presId="urn:microsoft.com/office/officeart/2005/8/layout/vProcess5"/>
    <dgm:cxn modelId="{5DB704C1-1F90-447E-94AF-A7A3D4E18F38}" type="presParOf" srcId="{19642A4C-8DF6-492A-A5AF-A1C6CBF8CF06}" destId="{60206F33-D3B1-4F60-91D3-B943908953AE}" srcOrd="5" destOrd="0" presId="urn:microsoft.com/office/officeart/2005/8/layout/vProcess5"/>
    <dgm:cxn modelId="{91883973-BCA4-4323-B4CB-FCF6824D928D}" type="presParOf" srcId="{19642A4C-8DF6-492A-A5AF-A1C6CBF8CF06}" destId="{1BC2EB49-A80E-460E-A366-A8D596AE0D80}" srcOrd="6" destOrd="0" presId="urn:microsoft.com/office/officeart/2005/8/layout/vProcess5"/>
    <dgm:cxn modelId="{7FF8AD41-4DE1-4D7A-91F1-76A631A8B375}" type="presParOf" srcId="{19642A4C-8DF6-492A-A5AF-A1C6CBF8CF06}" destId="{66C30FE9-AEEF-4A6F-B661-D5B9A41B0DD8}" srcOrd="7" destOrd="0" presId="urn:microsoft.com/office/officeart/2005/8/layout/vProcess5"/>
    <dgm:cxn modelId="{BE00A514-D323-4CE8-89F5-6CF4CA26402D}" type="presParOf" srcId="{19642A4C-8DF6-492A-A5AF-A1C6CBF8CF06}" destId="{7BE9E265-885A-461A-BF6B-FEF6903F5116}" srcOrd="8" destOrd="0" presId="urn:microsoft.com/office/officeart/2005/8/layout/vProcess5"/>
    <dgm:cxn modelId="{FD8680E3-178B-41CA-8138-A215EFF3C7A7}" type="presParOf" srcId="{19642A4C-8DF6-492A-A5AF-A1C6CBF8CF06}" destId="{0D5EAC04-EE5F-4F3F-A12C-55347F7783B6}" srcOrd="9" destOrd="0" presId="urn:microsoft.com/office/officeart/2005/8/layout/vProcess5"/>
    <dgm:cxn modelId="{1AFE39AB-D895-4849-8B0D-2A87910D21E1}" type="presParOf" srcId="{19642A4C-8DF6-492A-A5AF-A1C6CBF8CF06}" destId="{D8E99483-C771-41E7-9F52-6930B4E256CE}" srcOrd="10" destOrd="0" presId="urn:microsoft.com/office/officeart/2005/8/layout/vProcess5"/>
    <dgm:cxn modelId="{37466F5D-A5E3-4BF8-A6A7-D3D8CD7EF69C}" type="presParOf" srcId="{19642A4C-8DF6-492A-A5AF-A1C6CBF8CF06}" destId="{45F18E6C-9C66-4656-9DEA-853E4332B1EF}" srcOrd="11" destOrd="0" presId="urn:microsoft.com/office/officeart/2005/8/layout/vProcess5"/>
    <dgm:cxn modelId="{61B0ED17-18CC-466D-89A1-52CC63669327}" type="presParOf" srcId="{19642A4C-8DF6-492A-A5AF-A1C6CBF8CF06}" destId="{FBA6CF19-CC7F-4722-9678-17FDE21B8676}" srcOrd="12" destOrd="0" presId="urn:microsoft.com/office/officeart/2005/8/layout/vProcess5"/>
    <dgm:cxn modelId="{F2258772-7427-440E-AEAF-4E1817E8BCDE}" type="presParOf" srcId="{19642A4C-8DF6-492A-A5AF-A1C6CBF8CF06}" destId="{63A28545-F59A-47F9-A573-F1179DF9444F}" srcOrd="13" destOrd="0" presId="urn:microsoft.com/office/officeart/2005/8/layout/vProcess5"/>
    <dgm:cxn modelId="{447FB388-1602-4827-AB6C-B80F84138E6F}" type="presParOf" srcId="{19642A4C-8DF6-492A-A5AF-A1C6CBF8CF06}" destId="{C5661C5F-624D-47EB-9BC5-AD5FA2893ECF}" srcOrd="14" destOrd="0" presId="urn:microsoft.com/office/officeart/2005/8/layout/vProcess5"/>
  </dgm:cxnLst>
  <dgm:bg>
    <a:solidFill>
      <a:schemeClr val="bg1"/>
    </a:solidFill>
  </dgm:bg>
  <dgm:whole/>
</dgm:dataModel>
</file>

<file path=ppt/diagrams/data6.xml><?xml version="1.0" encoding="utf-8"?>
<dgm:dataModel xmlns:dgm="http://schemas.openxmlformats.org/drawingml/2006/diagram" xmlns:a="http://schemas.openxmlformats.org/drawingml/2006/main">
  <dgm:ptLst>
    <dgm:pt modelId="{70CE9FDD-FB5B-42D8-88C6-05851471F3FF}" type="doc">
      <dgm:prSet loTypeId="urn:microsoft.com/office/officeart/2005/8/layout/pyramid2" loCatId="pyramid" qsTypeId="urn:microsoft.com/office/officeart/2005/8/quickstyle/simple2" qsCatId="simple" csTypeId="urn:microsoft.com/office/officeart/2005/8/colors/colorful3" csCatId="colorful" phldr="1"/>
      <dgm:spPr/>
      <dgm:t>
        <a:bodyPr/>
        <a:lstStyle/>
        <a:p>
          <a:pPr rtl="1"/>
          <a:endParaRPr lang="ar-IQ"/>
        </a:p>
      </dgm:t>
    </dgm:pt>
    <dgm:pt modelId="{7CEC2FCE-4DE1-4968-944E-C07187D8651E}">
      <dgm:prSet/>
      <dgm:spPr>
        <a:solidFill>
          <a:schemeClr val="accent2">
            <a:lumMod val="20000"/>
            <a:lumOff val="80000"/>
            <a:alpha val="90000"/>
          </a:schemeClr>
        </a:solidFill>
        <a:effectLst>
          <a:innerShdw blurRad="114300">
            <a:prstClr val="black"/>
          </a:innerShdw>
        </a:effectLst>
      </dgm:spPr>
      <dgm:t>
        <a:bodyPr/>
        <a:lstStyle/>
        <a:p>
          <a:pPr rtl="1"/>
          <a:r>
            <a:rPr lang="ar-IQ" dirty="0" smtClean="0"/>
            <a:t>التبرير ( التعويض ) </a:t>
          </a:r>
          <a:endParaRPr lang="ar-IQ" dirty="0"/>
        </a:p>
      </dgm:t>
    </dgm:pt>
    <dgm:pt modelId="{8CBA0B71-9B44-4387-8B12-0569DA66C83D}" type="parTrans" cxnId="{107544DF-15EC-4098-B11C-9D9297E016D2}">
      <dgm:prSet/>
      <dgm:spPr/>
      <dgm:t>
        <a:bodyPr/>
        <a:lstStyle/>
        <a:p>
          <a:pPr rtl="1"/>
          <a:endParaRPr lang="ar-IQ"/>
        </a:p>
      </dgm:t>
    </dgm:pt>
    <dgm:pt modelId="{C7DDDE59-0205-4845-BD8D-AA68B2B988C4}" type="sibTrans" cxnId="{107544DF-15EC-4098-B11C-9D9297E016D2}">
      <dgm:prSet/>
      <dgm:spPr/>
      <dgm:t>
        <a:bodyPr/>
        <a:lstStyle/>
        <a:p>
          <a:pPr rtl="1"/>
          <a:endParaRPr lang="ar-IQ"/>
        </a:p>
      </dgm:t>
    </dgm:pt>
    <dgm:pt modelId="{96DD9276-D39B-4521-944A-B9C25ACA47A7}">
      <dgm:prSet/>
      <dgm:spPr>
        <a:solidFill>
          <a:srgbClr val="FFFF00">
            <a:alpha val="90000"/>
          </a:srgbClr>
        </a:solidFill>
      </dgm:spPr>
      <dgm:t>
        <a:bodyPr/>
        <a:lstStyle/>
        <a:p>
          <a:pPr rtl="1"/>
          <a:r>
            <a:rPr lang="ar-IQ" dirty="0" smtClean="0"/>
            <a:t>الإسقاط</a:t>
          </a:r>
          <a:endParaRPr lang="ar-IQ" dirty="0"/>
        </a:p>
      </dgm:t>
    </dgm:pt>
    <dgm:pt modelId="{73F18211-518F-4160-A384-6812D3DD7198}" type="parTrans" cxnId="{BA0FBEC6-DFD9-4015-A86C-2D09654BD4C2}">
      <dgm:prSet/>
      <dgm:spPr/>
      <dgm:t>
        <a:bodyPr/>
        <a:lstStyle/>
        <a:p>
          <a:pPr rtl="1"/>
          <a:endParaRPr lang="ar-IQ"/>
        </a:p>
      </dgm:t>
    </dgm:pt>
    <dgm:pt modelId="{40845C49-C6FD-4135-B85C-36B72B91D662}" type="sibTrans" cxnId="{BA0FBEC6-DFD9-4015-A86C-2D09654BD4C2}">
      <dgm:prSet/>
      <dgm:spPr/>
      <dgm:t>
        <a:bodyPr/>
        <a:lstStyle/>
        <a:p>
          <a:pPr rtl="1"/>
          <a:endParaRPr lang="ar-IQ"/>
        </a:p>
      </dgm:t>
    </dgm:pt>
    <dgm:pt modelId="{2F388DAC-2B08-4244-9B02-4CF0800521D3}">
      <dgm:prSet/>
      <dgm:spPr>
        <a:solidFill>
          <a:srgbClr val="92D050">
            <a:alpha val="90000"/>
          </a:srgbClr>
        </a:solidFill>
      </dgm:spPr>
      <dgm:t>
        <a:bodyPr/>
        <a:lstStyle/>
        <a:p>
          <a:pPr rtl="1"/>
          <a:r>
            <a:rPr lang="ar-IQ" dirty="0" smtClean="0"/>
            <a:t>التقمص</a:t>
          </a:r>
          <a:endParaRPr lang="ar-IQ" dirty="0"/>
        </a:p>
      </dgm:t>
    </dgm:pt>
    <dgm:pt modelId="{5318FDF3-05DE-4B58-ADF5-BF35CC9C9095}" type="parTrans" cxnId="{35D005F4-F7EF-4818-BA5C-027830B9DDE2}">
      <dgm:prSet/>
      <dgm:spPr/>
      <dgm:t>
        <a:bodyPr/>
        <a:lstStyle/>
        <a:p>
          <a:pPr rtl="1"/>
          <a:endParaRPr lang="ar-IQ"/>
        </a:p>
      </dgm:t>
    </dgm:pt>
    <dgm:pt modelId="{41832931-AC67-4336-8EB3-58E1047E99B5}" type="sibTrans" cxnId="{35D005F4-F7EF-4818-BA5C-027830B9DDE2}">
      <dgm:prSet/>
      <dgm:spPr/>
      <dgm:t>
        <a:bodyPr/>
        <a:lstStyle/>
        <a:p>
          <a:pPr rtl="1"/>
          <a:endParaRPr lang="ar-IQ"/>
        </a:p>
      </dgm:t>
    </dgm:pt>
    <dgm:pt modelId="{E8D70CAD-BBA0-4D7B-BC65-51BD5A469E53}">
      <dgm:prSet/>
      <dgm:spPr>
        <a:solidFill>
          <a:srgbClr val="92D050">
            <a:alpha val="90000"/>
          </a:srgbClr>
        </a:solidFill>
      </dgm:spPr>
      <dgm:t>
        <a:bodyPr/>
        <a:lstStyle/>
        <a:p>
          <a:pPr rtl="1"/>
          <a:r>
            <a:rPr lang="ar-IQ" dirty="0" smtClean="0"/>
            <a:t>الكبت</a:t>
          </a:r>
          <a:endParaRPr lang="ar-IQ" dirty="0"/>
        </a:p>
      </dgm:t>
    </dgm:pt>
    <dgm:pt modelId="{5E53B93D-5412-47C8-838B-B1F1513B7455}" type="parTrans" cxnId="{2C68DA9D-75AC-4AD8-AC75-D518E0E3AC36}">
      <dgm:prSet/>
      <dgm:spPr/>
      <dgm:t>
        <a:bodyPr/>
        <a:lstStyle/>
        <a:p>
          <a:pPr rtl="1"/>
          <a:endParaRPr lang="ar-IQ"/>
        </a:p>
      </dgm:t>
    </dgm:pt>
    <dgm:pt modelId="{2DA5FFD4-2208-4139-BCA0-E70606BA8D2A}" type="sibTrans" cxnId="{2C68DA9D-75AC-4AD8-AC75-D518E0E3AC36}">
      <dgm:prSet/>
      <dgm:spPr/>
      <dgm:t>
        <a:bodyPr/>
        <a:lstStyle/>
        <a:p>
          <a:pPr rtl="1"/>
          <a:endParaRPr lang="ar-IQ"/>
        </a:p>
      </dgm:t>
    </dgm:pt>
    <dgm:pt modelId="{38A1B764-E772-43FA-A0B7-174E4B0A3BE4}">
      <dgm:prSet/>
      <dgm:spPr>
        <a:solidFill>
          <a:srgbClr val="FFFF00">
            <a:alpha val="90000"/>
          </a:srgbClr>
        </a:solidFill>
      </dgm:spPr>
      <dgm:t>
        <a:bodyPr/>
        <a:lstStyle/>
        <a:p>
          <a:pPr rtl="1"/>
          <a:r>
            <a:rPr lang="ar-IQ" dirty="0" smtClean="0"/>
            <a:t>النكوص</a:t>
          </a:r>
          <a:endParaRPr lang="ar-IQ" dirty="0"/>
        </a:p>
      </dgm:t>
    </dgm:pt>
    <dgm:pt modelId="{9A289DDF-4279-4941-920B-AC7A8790460F}" type="parTrans" cxnId="{7D6EB184-8839-48EB-8731-A86BEBC5CFB3}">
      <dgm:prSet/>
      <dgm:spPr/>
      <dgm:t>
        <a:bodyPr/>
        <a:lstStyle/>
        <a:p>
          <a:pPr rtl="1"/>
          <a:endParaRPr lang="ar-IQ"/>
        </a:p>
      </dgm:t>
    </dgm:pt>
    <dgm:pt modelId="{2829A6B7-5A5C-43DE-BAD8-9B50609138AE}" type="sibTrans" cxnId="{7D6EB184-8839-48EB-8731-A86BEBC5CFB3}">
      <dgm:prSet/>
      <dgm:spPr/>
      <dgm:t>
        <a:bodyPr/>
        <a:lstStyle/>
        <a:p>
          <a:pPr rtl="1"/>
          <a:endParaRPr lang="ar-IQ"/>
        </a:p>
      </dgm:t>
    </dgm:pt>
    <dgm:pt modelId="{6275B9AC-C4D2-45C7-8CEA-E8D30CBE992E}">
      <dgm:prSet/>
      <dgm:spPr>
        <a:solidFill>
          <a:schemeClr val="accent2">
            <a:lumMod val="20000"/>
            <a:lumOff val="80000"/>
            <a:alpha val="90000"/>
          </a:schemeClr>
        </a:solidFill>
      </dgm:spPr>
      <dgm:t>
        <a:bodyPr/>
        <a:lstStyle/>
        <a:p>
          <a:pPr rtl="1"/>
          <a:r>
            <a:rPr lang="ar-IQ" dirty="0" smtClean="0"/>
            <a:t>تكوين رد الفعل </a:t>
          </a:r>
          <a:endParaRPr lang="ar-IQ" dirty="0"/>
        </a:p>
      </dgm:t>
    </dgm:pt>
    <dgm:pt modelId="{FD061C4C-88DA-4B1A-91BF-B3F19BBD54AF}" type="parTrans" cxnId="{66FE43FA-D52D-4C54-9C87-9DE8D023A875}">
      <dgm:prSet/>
      <dgm:spPr/>
      <dgm:t>
        <a:bodyPr/>
        <a:lstStyle/>
        <a:p>
          <a:pPr rtl="1"/>
          <a:endParaRPr lang="ar-IQ"/>
        </a:p>
      </dgm:t>
    </dgm:pt>
    <dgm:pt modelId="{1FAF2366-9D2B-4E48-B173-E7F12DFFF641}" type="sibTrans" cxnId="{66FE43FA-D52D-4C54-9C87-9DE8D023A875}">
      <dgm:prSet/>
      <dgm:spPr/>
      <dgm:t>
        <a:bodyPr/>
        <a:lstStyle/>
        <a:p>
          <a:pPr rtl="1"/>
          <a:endParaRPr lang="ar-IQ"/>
        </a:p>
      </dgm:t>
    </dgm:pt>
    <dgm:pt modelId="{0C0981C5-1C39-4FCB-9ED1-C2C2962D4070}" type="pres">
      <dgm:prSet presAssocID="{70CE9FDD-FB5B-42D8-88C6-05851471F3FF}" presName="compositeShape" presStyleCnt="0">
        <dgm:presLayoutVars>
          <dgm:dir val="rev"/>
          <dgm:resizeHandles/>
        </dgm:presLayoutVars>
      </dgm:prSet>
      <dgm:spPr/>
      <dgm:t>
        <a:bodyPr/>
        <a:lstStyle/>
        <a:p>
          <a:pPr rtl="1"/>
          <a:endParaRPr lang="ar-IQ"/>
        </a:p>
      </dgm:t>
    </dgm:pt>
    <dgm:pt modelId="{C1994B36-D2E9-4D83-9BAF-20A807638137}" type="pres">
      <dgm:prSet presAssocID="{70CE9FDD-FB5B-42D8-88C6-05851471F3FF}" presName="pyramid" presStyleLbl="node1" presStyleIdx="0" presStyleCnt="1"/>
      <dgm:spPr/>
    </dgm:pt>
    <dgm:pt modelId="{E5531653-4526-446C-B8AA-6B9FFD9CF519}" type="pres">
      <dgm:prSet presAssocID="{70CE9FDD-FB5B-42D8-88C6-05851471F3FF}" presName="theList" presStyleCnt="0"/>
      <dgm:spPr/>
    </dgm:pt>
    <dgm:pt modelId="{21763773-DE0B-4791-A06B-00DE621FE995}" type="pres">
      <dgm:prSet presAssocID="{7CEC2FCE-4DE1-4968-944E-C07187D8651E}" presName="aNode" presStyleLbl="fgAcc1" presStyleIdx="0" presStyleCnt="6">
        <dgm:presLayoutVars>
          <dgm:bulletEnabled val="1"/>
        </dgm:presLayoutVars>
      </dgm:prSet>
      <dgm:spPr/>
      <dgm:t>
        <a:bodyPr/>
        <a:lstStyle/>
        <a:p>
          <a:pPr rtl="1"/>
          <a:endParaRPr lang="ar-IQ"/>
        </a:p>
      </dgm:t>
    </dgm:pt>
    <dgm:pt modelId="{3620D086-E920-4403-8B48-89B8B157213B}" type="pres">
      <dgm:prSet presAssocID="{7CEC2FCE-4DE1-4968-944E-C07187D8651E}" presName="aSpace" presStyleCnt="0"/>
      <dgm:spPr/>
    </dgm:pt>
    <dgm:pt modelId="{619EE45A-A07D-443C-B712-CC50B6978B83}" type="pres">
      <dgm:prSet presAssocID="{96DD9276-D39B-4521-944A-B9C25ACA47A7}" presName="aNode" presStyleLbl="fgAcc1" presStyleIdx="1" presStyleCnt="6">
        <dgm:presLayoutVars>
          <dgm:bulletEnabled val="1"/>
        </dgm:presLayoutVars>
      </dgm:prSet>
      <dgm:spPr/>
      <dgm:t>
        <a:bodyPr/>
        <a:lstStyle/>
        <a:p>
          <a:pPr rtl="1"/>
          <a:endParaRPr lang="ar-IQ"/>
        </a:p>
      </dgm:t>
    </dgm:pt>
    <dgm:pt modelId="{99319592-0BD9-4743-9A83-4A69A689B4B6}" type="pres">
      <dgm:prSet presAssocID="{96DD9276-D39B-4521-944A-B9C25ACA47A7}" presName="aSpace" presStyleCnt="0"/>
      <dgm:spPr/>
    </dgm:pt>
    <dgm:pt modelId="{096E1B90-2F60-47ED-9B4C-294A6583DDF3}" type="pres">
      <dgm:prSet presAssocID="{2F388DAC-2B08-4244-9B02-4CF0800521D3}" presName="aNode" presStyleLbl="fgAcc1" presStyleIdx="2" presStyleCnt="6">
        <dgm:presLayoutVars>
          <dgm:bulletEnabled val="1"/>
        </dgm:presLayoutVars>
      </dgm:prSet>
      <dgm:spPr/>
      <dgm:t>
        <a:bodyPr/>
        <a:lstStyle/>
        <a:p>
          <a:pPr rtl="1"/>
          <a:endParaRPr lang="ar-IQ"/>
        </a:p>
      </dgm:t>
    </dgm:pt>
    <dgm:pt modelId="{1106C0BF-75B0-48AF-90EF-67CF045721D3}" type="pres">
      <dgm:prSet presAssocID="{2F388DAC-2B08-4244-9B02-4CF0800521D3}" presName="aSpace" presStyleCnt="0"/>
      <dgm:spPr/>
    </dgm:pt>
    <dgm:pt modelId="{269063BA-A27B-4168-B8E6-1E576AEBC098}" type="pres">
      <dgm:prSet presAssocID="{E8D70CAD-BBA0-4D7B-BC65-51BD5A469E53}" presName="aNode" presStyleLbl="fgAcc1" presStyleIdx="3" presStyleCnt="6">
        <dgm:presLayoutVars>
          <dgm:bulletEnabled val="1"/>
        </dgm:presLayoutVars>
      </dgm:prSet>
      <dgm:spPr/>
      <dgm:t>
        <a:bodyPr/>
        <a:lstStyle/>
        <a:p>
          <a:pPr rtl="1"/>
          <a:endParaRPr lang="ar-IQ"/>
        </a:p>
      </dgm:t>
    </dgm:pt>
    <dgm:pt modelId="{D27B7C3B-852B-43D9-AC91-9A3F3EDC38E7}" type="pres">
      <dgm:prSet presAssocID="{E8D70CAD-BBA0-4D7B-BC65-51BD5A469E53}" presName="aSpace" presStyleCnt="0"/>
      <dgm:spPr/>
    </dgm:pt>
    <dgm:pt modelId="{388483C7-B9D4-4DCC-AACE-CB1644CB5D92}" type="pres">
      <dgm:prSet presAssocID="{38A1B764-E772-43FA-A0B7-174E4B0A3BE4}" presName="aNode" presStyleLbl="fgAcc1" presStyleIdx="4" presStyleCnt="6">
        <dgm:presLayoutVars>
          <dgm:bulletEnabled val="1"/>
        </dgm:presLayoutVars>
      </dgm:prSet>
      <dgm:spPr/>
      <dgm:t>
        <a:bodyPr/>
        <a:lstStyle/>
        <a:p>
          <a:pPr rtl="1"/>
          <a:endParaRPr lang="ar-IQ"/>
        </a:p>
      </dgm:t>
    </dgm:pt>
    <dgm:pt modelId="{C31FA93D-E3B0-4719-8308-0133D34FF8A6}" type="pres">
      <dgm:prSet presAssocID="{38A1B764-E772-43FA-A0B7-174E4B0A3BE4}" presName="aSpace" presStyleCnt="0"/>
      <dgm:spPr/>
    </dgm:pt>
    <dgm:pt modelId="{C9F3C968-1D0E-4B4D-A81E-4F6FD7983707}" type="pres">
      <dgm:prSet presAssocID="{6275B9AC-C4D2-45C7-8CEA-E8D30CBE992E}" presName="aNode" presStyleLbl="fgAcc1" presStyleIdx="5" presStyleCnt="6">
        <dgm:presLayoutVars>
          <dgm:bulletEnabled val="1"/>
        </dgm:presLayoutVars>
      </dgm:prSet>
      <dgm:spPr/>
      <dgm:t>
        <a:bodyPr/>
        <a:lstStyle/>
        <a:p>
          <a:pPr rtl="1"/>
          <a:endParaRPr lang="ar-IQ"/>
        </a:p>
      </dgm:t>
    </dgm:pt>
    <dgm:pt modelId="{EE032FCF-381B-4CE7-856A-DBF461FAAB3E}" type="pres">
      <dgm:prSet presAssocID="{6275B9AC-C4D2-45C7-8CEA-E8D30CBE992E}" presName="aSpace" presStyleCnt="0"/>
      <dgm:spPr/>
    </dgm:pt>
  </dgm:ptLst>
  <dgm:cxnLst>
    <dgm:cxn modelId="{A05EC55C-C49F-493B-9E2C-22AFEC256A5F}" type="presOf" srcId="{70CE9FDD-FB5B-42D8-88C6-05851471F3FF}" destId="{0C0981C5-1C39-4FCB-9ED1-C2C2962D4070}" srcOrd="0" destOrd="0" presId="urn:microsoft.com/office/officeart/2005/8/layout/pyramid2"/>
    <dgm:cxn modelId="{35D005F4-F7EF-4818-BA5C-027830B9DDE2}" srcId="{70CE9FDD-FB5B-42D8-88C6-05851471F3FF}" destId="{2F388DAC-2B08-4244-9B02-4CF0800521D3}" srcOrd="2" destOrd="0" parTransId="{5318FDF3-05DE-4B58-ADF5-BF35CC9C9095}" sibTransId="{41832931-AC67-4336-8EB3-58E1047E99B5}"/>
    <dgm:cxn modelId="{6F22D860-1F3B-4603-98FD-4B243A0DA884}" type="presOf" srcId="{6275B9AC-C4D2-45C7-8CEA-E8D30CBE992E}" destId="{C9F3C968-1D0E-4B4D-A81E-4F6FD7983707}" srcOrd="0" destOrd="0" presId="urn:microsoft.com/office/officeart/2005/8/layout/pyramid2"/>
    <dgm:cxn modelId="{BA0FBEC6-DFD9-4015-A86C-2D09654BD4C2}" srcId="{70CE9FDD-FB5B-42D8-88C6-05851471F3FF}" destId="{96DD9276-D39B-4521-944A-B9C25ACA47A7}" srcOrd="1" destOrd="0" parTransId="{73F18211-518F-4160-A384-6812D3DD7198}" sibTransId="{40845C49-C6FD-4135-B85C-36B72B91D662}"/>
    <dgm:cxn modelId="{7D6EB184-8839-48EB-8731-A86BEBC5CFB3}" srcId="{70CE9FDD-FB5B-42D8-88C6-05851471F3FF}" destId="{38A1B764-E772-43FA-A0B7-174E4B0A3BE4}" srcOrd="4" destOrd="0" parTransId="{9A289DDF-4279-4941-920B-AC7A8790460F}" sibTransId="{2829A6B7-5A5C-43DE-BAD8-9B50609138AE}"/>
    <dgm:cxn modelId="{63DC10DB-B137-4708-8BE7-3517CD9BE4CD}" type="presOf" srcId="{E8D70CAD-BBA0-4D7B-BC65-51BD5A469E53}" destId="{269063BA-A27B-4168-B8E6-1E576AEBC098}" srcOrd="0" destOrd="0" presId="urn:microsoft.com/office/officeart/2005/8/layout/pyramid2"/>
    <dgm:cxn modelId="{6D69E528-A2F9-415D-AC71-B4C5275ADA76}" type="presOf" srcId="{38A1B764-E772-43FA-A0B7-174E4B0A3BE4}" destId="{388483C7-B9D4-4DCC-AACE-CB1644CB5D92}" srcOrd="0" destOrd="0" presId="urn:microsoft.com/office/officeart/2005/8/layout/pyramid2"/>
    <dgm:cxn modelId="{107544DF-15EC-4098-B11C-9D9297E016D2}" srcId="{70CE9FDD-FB5B-42D8-88C6-05851471F3FF}" destId="{7CEC2FCE-4DE1-4968-944E-C07187D8651E}" srcOrd="0" destOrd="0" parTransId="{8CBA0B71-9B44-4387-8B12-0569DA66C83D}" sibTransId="{C7DDDE59-0205-4845-BD8D-AA68B2B988C4}"/>
    <dgm:cxn modelId="{CE6A3AE4-4BB8-4371-84A8-25C5E93AEE72}" type="presOf" srcId="{7CEC2FCE-4DE1-4968-944E-C07187D8651E}" destId="{21763773-DE0B-4791-A06B-00DE621FE995}" srcOrd="0" destOrd="0" presId="urn:microsoft.com/office/officeart/2005/8/layout/pyramid2"/>
    <dgm:cxn modelId="{20DA3D69-AA5D-4CA0-B28B-D505FAC949ED}" type="presOf" srcId="{2F388DAC-2B08-4244-9B02-4CF0800521D3}" destId="{096E1B90-2F60-47ED-9B4C-294A6583DDF3}" srcOrd="0" destOrd="0" presId="urn:microsoft.com/office/officeart/2005/8/layout/pyramid2"/>
    <dgm:cxn modelId="{66FE43FA-D52D-4C54-9C87-9DE8D023A875}" srcId="{70CE9FDD-FB5B-42D8-88C6-05851471F3FF}" destId="{6275B9AC-C4D2-45C7-8CEA-E8D30CBE992E}" srcOrd="5" destOrd="0" parTransId="{FD061C4C-88DA-4B1A-91BF-B3F19BBD54AF}" sibTransId="{1FAF2366-9D2B-4E48-B173-E7F12DFFF641}"/>
    <dgm:cxn modelId="{A84F4786-C668-4A91-AFE0-BE402C25CD26}" type="presOf" srcId="{96DD9276-D39B-4521-944A-B9C25ACA47A7}" destId="{619EE45A-A07D-443C-B712-CC50B6978B83}" srcOrd="0" destOrd="0" presId="urn:microsoft.com/office/officeart/2005/8/layout/pyramid2"/>
    <dgm:cxn modelId="{2C68DA9D-75AC-4AD8-AC75-D518E0E3AC36}" srcId="{70CE9FDD-FB5B-42D8-88C6-05851471F3FF}" destId="{E8D70CAD-BBA0-4D7B-BC65-51BD5A469E53}" srcOrd="3" destOrd="0" parTransId="{5E53B93D-5412-47C8-838B-B1F1513B7455}" sibTransId="{2DA5FFD4-2208-4139-BCA0-E70606BA8D2A}"/>
    <dgm:cxn modelId="{1B135B70-6727-46C9-946B-1D972FD45B81}" type="presParOf" srcId="{0C0981C5-1C39-4FCB-9ED1-C2C2962D4070}" destId="{C1994B36-D2E9-4D83-9BAF-20A807638137}" srcOrd="0" destOrd="0" presId="urn:microsoft.com/office/officeart/2005/8/layout/pyramid2"/>
    <dgm:cxn modelId="{3F12459A-2FCC-4416-968C-72621667E456}" type="presParOf" srcId="{0C0981C5-1C39-4FCB-9ED1-C2C2962D4070}" destId="{E5531653-4526-446C-B8AA-6B9FFD9CF519}" srcOrd="1" destOrd="0" presId="urn:microsoft.com/office/officeart/2005/8/layout/pyramid2"/>
    <dgm:cxn modelId="{E2F72A28-4B63-44C3-B756-415384D85594}" type="presParOf" srcId="{E5531653-4526-446C-B8AA-6B9FFD9CF519}" destId="{21763773-DE0B-4791-A06B-00DE621FE995}" srcOrd="0" destOrd="0" presId="urn:microsoft.com/office/officeart/2005/8/layout/pyramid2"/>
    <dgm:cxn modelId="{A7F01E4F-D456-4B17-BFC2-D033E08A9C51}" type="presParOf" srcId="{E5531653-4526-446C-B8AA-6B9FFD9CF519}" destId="{3620D086-E920-4403-8B48-89B8B157213B}" srcOrd="1" destOrd="0" presId="urn:microsoft.com/office/officeart/2005/8/layout/pyramid2"/>
    <dgm:cxn modelId="{E52918A3-A933-4B75-8EAD-16832BF1DA86}" type="presParOf" srcId="{E5531653-4526-446C-B8AA-6B9FFD9CF519}" destId="{619EE45A-A07D-443C-B712-CC50B6978B83}" srcOrd="2" destOrd="0" presId="urn:microsoft.com/office/officeart/2005/8/layout/pyramid2"/>
    <dgm:cxn modelId="{2939BDFE-3BC2-4F0E-BF1D-FFDF29BEC075}" type="presParOf" srcId="{E5531653-4526-446C-B8AA-6B9FFD9CF519}" destId="{99319592-0BD9-4743-9A83-4A69A689B4B6}" srcOrd="3" destOrd="0" presId="urn:microsoft.com/office/officeart/2005/8/layout/pyramid2"/>
    <dgm:cxn modelId="{BFDC4669-4266-4A7B-AB89-51CFCAEF7F1D}" type="presParOf" srcId="{E5531653-4526-446C-B8AA-6B9FFD9CF519}" destId="{096E1B90-2F60-47ED-9B4C-294A6583DDF3}" srcOrd="4" destOrd="0" presId="urn:microsoft.com/office/officeart/2005/8/layout/pyramid2"/>
    <dgm:cxn modelId="{0EDAE6C2-A23E-4DAB-8E06-D4A75CB05D28}" type="presParOf" srcId="{E5531653-4526-446C-B8AA-6B9FFD9CF519}" destId="{1106C0BF-75B0-48AF-90EF-67CF045721D3}" srcOrd="5" destOrd="0" presId="urn:microsoft.com/office/officeart/2005/8/layout/pyramid2"/>
    <dgm:cxn modelId="{63E293BB-6C38-46C7-8724-CBB66439B1A4}" type="presParOf" srcId="{E5531653-4526-446C-B8AA-6B9FFD9CF519}" destId="{269063BA-A27B-4168-B8E6-1E576AEBC098}" srcOrd="6" destOrd="0" presId="urn:microsoft.com/office/officeart/2005/8/layout/pyramid2"/>
    <dgm:cxn modelId="{482D99E9-E511-4C57-9A67-EB3026340FBD}" type="presParOf" srcId="{E5531653-4526-446C-B8AA-6B9FFD9CF519}" destId="{D27B7C3B-852B-43D9-AC91-9A3F3EDC38E7}" srcOrd="7" destOrd="0" presId="urn:microsoft.com/office/officeart/2005/8/layout/pyramid2"/>
    <dgm:cxn modelId="{F8DA7500-51A5-4271-B00A-820DAB447831}" type="presParOf" srcId="{E5531653-4526-446C-B8AA-6B9FFD9CF519}" destId="{388483C7-B9D4-4DCC-AACE-CB1644CB5D92}" srcOrd="8" destOrd="0" presId="urn:microsoft.com/office/officeart/2005/8/layout/pyramid2"/>
    <dgm:cxn modelId="{6018B199-1766-4D7F-91E2-124DFD6BB642}" type="presParOf" srcId="{E5531653-4526-446C-B8AA-6B9FFD9CF519}" destId="{C31FA93D-E3B0-4719-8308-0133D34FF8A6}" srcOrd="9" destOrd="0" presId="urn:microsoft.com/office/officeart/2005/8/layout/pyramid2"/>
    <dgm:cxn modelId="{CA79FAD6-BD0C-4FBD-980A-47F71D116BC6}" type="presParOf" srcId="{E5531653-4526-446C-B8AA-6B9FFD9CF519}" destId="{C9F3C968-1D0E-4B4D-A81E-4F6FD7983707}" srcOrd="10" destOrd="0" presId="urn:microsoft.com/office/officeart/2005/8/layout/pyramid2"/>
    <dgm:cxn modelId="{E30208AD-F6AA-44A6-8EEF-63E85BA6B1D2}" type="presParOf" srcId="{E5531653-4526-446C-B8AA-6B9FFD9CF519}" destId="{EE032FCF-381B-4CE7-856A-DBF461FAAB3E}" srcOrd="11" destOrd="0" presId="urn:microsoft.com/office/officeart/2005/8/layout/pyramid2"/>
  </dgm:cxnLst>
  <dgm:bg>
    <a:solidFill>
      <a:schemeClr val="bg2"/>
    </a:solidFill>
    <a:effectLst>
      <a:glow rad="101600">
        <a:schemeClr val="accent3">
          <a:lumMod val="60000"/>
          <a:lumOff val="40000"/>
          <a:alpha val="60000"/>
        </a:schemeClr>
      </a:glow>
    </a:effectLst>
  </dgm:bg>
  <dgm:whole>
    <a:ln cmpd="dbl"/>
  </dgm:whole>
</dgm:dataModel>
</file>

<file path=ppt/diagrams/data7.xml><?xml version="1.0" encoding="utf-8"?>
<dgm:dataModel xmlns:dgm="http://schemas.openxmlformats.org/drawingml/2006/diagram" xmlns:a="http://schemas.openxmlformats.org/drawingml/2006/main">
  <dgm:ptLst>
    <dgm:pt modelId="{55DE407A-90E9-4B02-B0F9-6E0D01D7EA88}"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IQ"/>
        </a:p>
      </dgm:t>
    </dgm:pt>
    <dgm:pt modelId="{C1C8AA1A-33F3-4F9F-88EF-8553C5BB2C6B}">
      <dgm:prSet/>
      <dgm:spPr>
        <a:solidFill>
          <a:schemeClr val="accent3">
            <a:lumMod val="20000"/>
            <a:lumOff val="80000"/>
          </a:schemeClr>
        </a:solidFill>
      </dgm:spPr>
      <dgm:t>
        <a:bodyPr/>
        <a:lstStyle/>
        <a:p>
          <a:pPr rtl="1"/>
          <a:r>
            <a:rPr lang="ar-IQ" b="1" dirty="0" smtClean="0">
              <a:solidFill>
                <a:schemeClr val="tx1"/>
              </a:solidFill>
            </a:rPr>
            <a:t>النمط الواهن ( النحيل ) : النحافة ، متوسط القامة ، ضعيف الأكتاف والقفص الصدري ، وضعف العضلات ورقة الإطراف </a:t>
          </a:r>
          <a:endParaRPr lang="en-US" b="1" dirty="0">
            <a:solidFill>
              <a:schemeClr val="tx1"/>
            </a:solidFill>
          </a:endParaRPr>
        </a:p>
      </dgm:t>
    </dgm:pt>
    <dgm:pt modelId="{24357DE8-F03F-4FC1-89A8-DD5CE7D69C10}" type="parTrans" cxnId="{46486E87-CB48-4EC8-A8C6-105000F49807}">
      <dgm:prSet/>
      <dgm:spPr/>
      <dgm:t>
        <a:bodyPr/>
        <a:lstStyle/>
        <a:p>
          <a:pPr rtl="1"/>
          <a:endParaRPr lang="ar-IQ"/>
        </a:p>
      </dgm:t>
    </dgm:pt>
    <dgm:pt modelId="{131ADE49-A817-475A-95FA-E5C14641EB15}" type="sibTrans" cxnId="{46486E87-CB48-4EC8-A8C6-105000F49807}">
      <dgm:prSet/>
      <dgm:spPr/>
      <dgm:t>
        <a:bodyPr/>
        <a:lstStyle/>
        <a:p>
          <a:pPr rtl="1"/>
          <a:endParaRPr lang="ar-IQ"/>
        </a:p>
      </dgm:t>
    </dgm:pt>
    <dgm:pt modelId="{CEC97CAC-894D-4F45-B6D0-8D82388BF448}">
      <dgm:prSet/>
      <dgm:spPr>
        <a:solidFill>
          <a:schemeClr val="accent2">
            <a:lumMod val="40000"/>
            <a:lumOff val="60000"/>
          </a:schemeClr>
        </a:solidFill>
      </dgm:spPr>
      <dgm:t>
        <a:bodyPr/>
        <a:lstStyle/>
        <a:p>
          <a:pPr rtl="1"/>
          <a:r>
            <a:rPr lang="ar-IQ" b="1" dirty="0" smtClean="0">
              <a:solidFill>
                <a:schemeClr val="tx1"/>
              </a:solidFill>
            </a:rPr>
            <a:t>النمط الرياضي :  متوسط أو طويل القامة ، قوة العضلات ، أتساع الكتفين والقفص الصدري ، نحافة الخصر ، طول الإطراف واكتساء الذراعين والساقين بالعضلات .</a:t>
          </a:r>
          <a:endParaRPr lang="en-US" b="1" dirty="0">
            <a:solidFill>
              <a:schemeClr val="tx1"/>
            </a:solidFill>
          </a:endParaRPr>
        </a:p>
      </dgm:t>
    </dgm:pt>
    <dgm:pt modelId="{63DBC63E-B583-45A7-807C-1A8BF0A986AA}" type="parTrans" cxnId="{F2A2C7F7-363D-43BB-BF3D-A825627645EF}">
      <dgm:prSet/>
      <dgm:spPr/>
      <dgm:t>
        <a:bodyPr/>
        <a:lstStyle/>
        <a:p>
          <a:pPr rtl="1"/>
          <a:endParaRPr lang="ar-IQ"/>
        </a:p>
      </dgm:t>
    </dgm:pt>
    <dgm:pt modelId="{74B139B1-8BDF-4C01-B3A5-8082F32AFAF0}" type="sibTrans" cxnId="{F2A2C7F7-363D-43BB-BF3D-A825627645EF}">
      <dgm:prSet/>
      <dgm:spPr/>
      <dgm:t>
        <a:bodyPr/>
        <a:lstStyle/>
        <a:p>
          <a:pPr rtl="1"/>
          <a:endParaRPr lang="ar-IQ"/>
        </a:p>
      </dgm:t>
    </dgm:pt>
    <dgm:pt modelId="{B64A5B49-B4B2-4B5E-B603-27B3FBCC7B66}">
      <dgm:prSet/>
      <dgm:spPr>
        <a:solidFill>
          <a:schemeClr val="accent2">
            <a:lumMod val="60000"/>
            <a:lumOff val="40000"/>
          </a:schemeClr>
        </a:solidFill>
      </dgm:spPr>
      <dgm:t>
        <a:bodyPr/>
        <a:lstStyle/>
        <a:p>
          <a:pPr rtl="1"/>
          <a:r>
            <a:rPr lang="ar-IQ" b="1" dirty="0" smtClean="0">
              <a:solidFill>
                <a:schemeClr val="tx1"/>
              </a:solidFill>
            </a:rPr>
            <a:t>النمط المكتنز ( السمين ) : قصير أو متوسط القامة ، استدارة الجسم ، أتساع الحوض ، سمنة الإطراف والميل للامتلاء ، قصر اليدين والرجلين والعنق .</a:t>
          </a:r>
          <a:endParaRPr lang="ar-IQ" b="1" dirty="0">
            <a:solidFill>
              <a:schemeClr val="tx1"/>
            </a:solidFill>
          </a:endParaRPr>
        </a:p>
      </dgm:t>
    </dgm:pt>
    <dgm:pt modelId="{6DBB473E-722C-4AB6-B184-8930E0B476C9}" type="parTrans" cxnId="{AA096125-558C-4946-9194-B36DC3CBCCDF}">
      <dgm:prSet/>
      <dgm:spPr/>
      <dgm:t>
        <a:bodyPr/>
        <a:lstStyle/>
        <a:p>
          <a:pPr rtl="1"/>
          <a:endParaRPr lang="ar-IQ"/>
        </a:p>
      </dgm:t>
    </dgm:pt>
    <dgm:pt modelId="{647300EF-3B90-42F8-BD3D-BFFBC5B16375}" type="sibTrans" cxnId="{AA096125-558C-4946-9194-B36DC3CBCCDF}">
      <dgm:prSet/>
      <dgm:spPr/>
      <dgm:t>
        <a:bodyPr/>
        <a:lstStyle/>
        <a:p>
          <a:pPr rtl="1"/>
          <a:endParaRPr lang="ar-IQ"/>
        </a:p>
      </dgm:t>
    </dgm:pt>
    <dgm:pt modelId="{94F5DCFE-9738-4BC5-950C-BC28C996CDF3}" type="pres">
      <dgm:prSet presAssocID="{55DE407A-90E9-4B02-B0F9-6E0D01D7EA88}" presName="Name0" presStyleCnt="0">
        <dgm:presLayoutVars>
          <dgm:dir/>
          <dgm:animLvl val="lvl"/>
          <dgm:resizeHandles val="exact"/>
        </dgm:presLayoutVars>
      </dgm:prSet>
      <dgm:spPr/>
      <dgm:t>
        <a:bodyPr/>
        <a:lstStyle/>
        <a:p>
          <a:pPr rtl="1"/>
          <a:endParaRPr lang="ar-IQ"/>
        </a:p>
      </dgm:t>
    </dgm:pt>
    <dgm:pt modelId="{7184EF31-FB15-4810-A660-3D837FA484A9}" type="pres">
      <dgm:prSet presAssocID="{C1C8AA1A-33F3-4F9F-88EF-8553C5BB2C6B}" presName="linNode" presStyleCnt="0"/>
      <dgm:spPr/>
    </dgm:pt>
    <dgm:pt modelId="{F571BE3A-FFBB-45BB-AAE7-9AFAF98042E5}" type="pres">
      <dgm:prSet presAssocID="{C1C8AA1A-33F3-4F9F-88EF-8553C5BB2C6B}" presName="parentText" presStyleLbl="node1" presStyleIdx="0" presStyleCnt="3" custScaleX="277778">
        <dgm:presLayoutVars>
          <dgm:chMax val="1"/>
          <dgm:bulletEnabled val="1"/>
        </dgm:presLayoutVars>
      </dgm:prSet>
      <dgm:spPr/>
      <dgm:t>
        <a:bodyPr/>
        <a:lstStyle/>
        <a:p>
          <a:pPr rtl="1"/>
          <a:endParaRPr lang="ar-IQ"/>
        </a:p>
      </dgm:t>
    </dgm:pt>
    <dgm:pt modelId="{6BC54AB4-BB8F-43E7-8D3D-DF5F13BD16FB}" type="pres">
      <dgm:prSet presAssocID="{131ADE49-A817-475A-95FA-E5C14641EB15}" presName="sp" presStyleCnt="0"/>
      <dgm:spPr/>
    </dgm:pt>
    <dgm:pt modelId="{4040AAE4-253E-419A-A3C6-89834D769692}" type="pres">
      <dgm:prSet presAssocID="{CEC97CAC-894D-4F45-B6D0-8D82388BF448}" presName="linNode" presStyleCnt="0"/>
      <dgm:spPr/>
    </dgm:pt>
    <dgm:pt modelId="{90D60275-CC81-4639-85CA-FF85157D3761}" type="pres">
      <dgm:prSet presAssocID="{CEC97CAC-894D-4F45-B6D0-8D82388BF448}" presName="parentText" presStyleLbl="node1" presStyleIdx="1" presStyleCnt="3" custScaleX="277778">
        <dgm:presLayoutVars>
          <dgm:chMax val="1"/>
          <dgm:bulletEnabled val="1"/>
        </dgm:presLayoutVars>
      </dgm:prSet>
      <dgm:spPr/>
      <dgm:t>
        <a:bodyPr/>
        <a:lstStyle/>
        <a:p>
          <a:pPr rtl="1"/>
          <a:endParaRPr lang="ar-IQ"/>
        </a:p>
      </dgm:t>
    </dgm:pt>
    <dgm:pt modelId="{A16D3EE4-9EEF-4858-A152-33EF66C35EEC}" type="pres">
      <dgm:prSet presAssocID="{74B139B1-8BDF-4C01-B3A5-8082F32AFAF0}" presName="sp" presStyleCnt="0"/>
      <dgm:spPr/>
    </dgm:pt>
    <dgm:pt modelId="{D5DAE057-F2F3-423F-8C85-3A53843C3A7D}" type="pres">
      <dgm:prSet presAssocID="{B64A5B49-B4B2-4B5E-B603-27B3FBCC7B66}" presName="linNode" presStyleCnt="0"/>
      <dgm:spPr/>
    </dgm:pt>
    <dgm:pt modelId="{25B59E89-4544-463B-9B8A-74154CAAC97C}" type="pres">
      <dgm:prSet presAssocID="{B64A5B49-B4B2-4B5E-B603-27B3FBCC7B66}" presName="parentText" presStyleLbl="node1" presStyleIdx="2" presStyleCnt="3" custScaleX="277778">
        <dgm:presLayoutVars>
          <dgm:chMax val="1"/>
          <dgm:bulletEnabled val="1"/>
        </dgm:presLayoutVars>
      </dgm:prSet>
      <dgm:spPr/>
      <dgm:t>
        <a:bodyPr/>
        <a:lstStyle/>
        <a:p>
          <a:pPr rtl="1"/>
          <a:endParaRPr lang="ar-IQ"/>
        </a:p>
      </dgm:t>
    </dgm:pt>
  </dgm:ptLst>
  <dgm:cxnLst>
    <dgm:cxn modelId="{F2A2C7F7-363D-43BB-BF3D-A825627645EF}" srcId="{55DE407A-90E9-4B02-B0F9-6E0D01D7EA88}" destId="{CEC97CAC-894D-4F45-B6D0-8D82388BF448}" srcOrd="1" destOrd="0" parTransId="{63DBC63E-B583-45A7-807C-1A8BF0A986AA}" sibTransId="{74B139B1-8BDF-4C01-B3A5-8082F32AFAF0}"/>
    <dgm:cxn modelId="{D814EDE6-EE3A-4493-841E-3828BBAB953B}" type="presOf" srcId="{CEC97CAC-894D-4F45-B6D0-8D82388BF448}" destId="{90D60275-CC81-4639-85CA-FF85157D3761}" srcOrd="0" destOrd="0" presId="urn:microsoft.com/office/officeart/2005/8/layout/vList5"/>
    <dgm:cxn modelId="{AA096125-558C-4946-9194-B36DC3CBCCDF}" srcId="{55DE407A-90E9-4B02-B0F9-6E0D01D7EA88}" destId="{B64A5B49-B4B2-4B5E-B603-27B3FBCC7B66}" srcOrd="2" destOrd="0" parTransId="{6DBB473E-722C-4AB6-B184-8930E0B476C9}" sibTransId="{647300EF-3B90-42F8-BD3D-BFFBC5B16375}"/>
    <dgm:cxn modelId="{9FD49424-6F88-44E0-AEB5-33FF80430BC6}" type="presOf" srcId="{C1C8AA1A-33F3-4F9F-88EF-8553C5BB2C6B}" destId="{F571BE3A-FFBB-45BB-AAE7-9AFAF98042E5}" srcOrd="0" destOrd="0" presId="urn:microsoft.com/office/officeart/2005/8/layout/vList5"/>
    <dgm:cxn modelId="{46486E87-CB48-4EC8-A8C6-105000F49807}" srcId="{55DE407A-90E9-4B02-B0F9-6E0D01D7EA88}" destId="{C1C8AA1A-33F3-4F9F-88EF-8553C5BB2C6B}" srcOrd="0" destOrd="0" parTransId="{24357DE8-F03F-4FC1-89A8-DD5CE7D69C10}" sibTransId="{131ADE49-A817-475A-95FA-E5C14641EB15}"/>
    <dgm:cxn modelId="{4E463892-DC7E-4146-B873-3CE6505A0013}" type="presOf" srcId="{B64A5B49-B4B2-4B5E-B603-27B3FBCC7B66}" destId="{25B59E89-4544-463B-9B8A-74154CAAC97C}" srcOrd="0" destOrd="0" presId="urn:microsoft.com/office/officeart/2005/8/layout/vList5"/>
    <dgm:cxn modelId="{D14F4C68-AFBB-46D6-9747-92DC3A65AF0C}" type="presOf" srcId="{55DE407A-90E9-4B02-B0F9-6E0D01D7EA88}" destId="{94F5DCFE-9738-4BC5-950C-BC28C996CDF3}" srcOrd="0" destOrd="0" presId="urn:microsoft.com/office/officeart/2005/8/layout/vList5"/>
    <dgm:cxn modelId="{0E4326DE-F140-47CC-88FA-2991ED0D272D}" type="presParOf" srcId="{94F5DCFE-9738-4BC5-950C-BC28C996CDF3}" destId="{7184EF31-FB15-4810-A660-3D837FA484A9}" srcOrd="0" destOrd="0" presId="urn:microsoft.com/office/officeart/2005/8/layout/vList5"/>
    <dgm:cxn modelId="{87AA3492-0CD5-4058-B934-202E58318DCB}" type="presParOf" srcId="{7184EF31-FB15-4810-A660-3D837FA484A9}" destId="{F571BE3A-FFBB-45BB-AAE7-9AFAF98042E5}" srcOrd="0" destOrd="0" presId="urn:microsoft.com/office/officeart/2005/8/layout/vList5"/>
    <dgm:cxn modelId="{08BFB506-5489-4DCA-A23D-74B11CC100E5}" type="presParOf" srcId="{94F5DCFE-9738-4BC5-950C-BC28C996CDF3}" destId="{6BC54AB4-BB8F-43E7-8D3D-DF5F13BD16FB}" srcOrd="1" destOrd="0" presId="urn:microsoft.com/office/officeart/2005/8/layout/vList5"/>
    <dgm:cxn modelId="{602FE520-1A5E-44B2-92CF-1962D03561A1}" type="presParOf" srcId="{94F5DCFE-9738-4BC5-950C-BC28C996CDF3}" destId="{4040AAE4-253E-419A-A3C6-89834D769692}" srcOrd="2" destOrd="0" presId="urn:microsoft.com/office/officeart/2005/8/layout/vList5"/>
    <dgm:cxn modelId="{BDA65EFA-ABF2-492E-BB58-B1DE057F794E}" type="presParOf" srcId="{4040AAE4-253E-419A-A3C6-89834D769692}" destId="{90D60275-CC81-4639-85CA-FF85157D3761}" srcOrd="0" destOrd="0" presId="urn:microsoft.com/office/officeart/2005/8/layout/vList5"/>
    <dgm:cxn modelId="{4561E583-0C33-46D1-A2FF-7182F0737968}" type="presParOf" srcId="{94F5DCFE-9738-4BC5-950C-BC28C996CDF3}" destId="{A16D3EE4-9EEF-4858-A152-33EF66C35EEC}" srcOrd="3" destOrd="0" presId="urn:microsoft.com/office/officeart/2005/8/layout/vList5"/>
    <dgm:cxn modelId="{4290AFF6-9474-48DD-8BD2-3CEC605A063F}" type="presParOf" srcId="{94F5DCFE-9738-4BC5-950C-BC28C996CDF3}" destId="{D5DAE057-F2F3-423F-8C85-3A53843C3A7D}" srcOrd="4" destOrd="0" presId="urn:microsoft.com/office/officeart/2005/8/layout/vList5"/>
    <dgm:cxn modelId="{287E641A-7AA4-4213-A1B6-7EE9DD9C3412}" type="presParOf" srcId="{D5DAE057-F2F3-423F-8C85-3A53843C3A7D}" destId="{25B59E89-4544-463B-9B8A-74154CAAC97C}" srcOrd="0"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0576B85F-696F-41BA-846E-7A22B40B9EFB}"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ar-IQ"/>
        </a:p>
      </dgm:t>
    </dgm:pt>
    <dgm:pt modelId="{2BF478E8-29C2-44E4-B691-A3A9484A6C9D}">
      <dgm:prSet custT="1"/>
      <dgm:spPr/>
      <dgm:t>
        <a:bodyPr/>
        <a:lstStyle/>
        <a:p>
          <a:pPr rtl="1"/>
          <a:r>
            <a:rPr lang="ar-EG" sz="2400" b="1" dirty="0" smtClean="0"/>
            <a:t>فسلوك الفرد هو عملية ديناميكية حيوية متكونة من تفاعل المحيط والفرد</a:t>
          </a:r>
          <a:endParaRPr lang="ar-IQ" sz="2400" b="1" dirty="0"/>
        </a:p>
      </dgm:t>
    </dgm:pt>
    <dgm:pt modelId="{5EDC7AF5-0582-4F7C-8C9E-C9BCE26F7527}" type="parTrans" cxnId="{AC536E7F-F81B-490C-A06B-DFF9542BA338}">
      <dgm:prSet/>
      <dgm:spPr/>
      <dgm:t>
        <a:bodyPr/>
        <a:lstStyle/>
        <a:p>
          <a:pPr rtl="1"/>
          <a:endParaRPr lang="ar-IQ"/>
        </a:p>
      </dgm:t>
    </dgm:pt>
    <dgm:pt modelId="{B1DC7694-BA46-4C28-B5AC-100DEF87692E}" type="sibTrans" cxnId="{AC536E7F-F81B-490C-A06B-DFF9542BA338}">
      <dgm:prSet/>
      <dgm:spPr/>
      <dgm:t>
        <a:bodyPr/>
        <a:lstStyle/>
        <a:p>
          <a:pPr rtl="1"/>
          <a:endParaRPr lang="ar-IQ"/>
        </a:p>
      </dgm:t>
    </dgm:pt>
    <dgm:pt modelId="{2C262FFF-A3DE-4B39-9E43-AD17DB6590EA}">
      <dgm:prSet/>
      <dgm:spPr/>
      <dgm:t>
        <a:bodyPr/>
        <a:lstStyle/>
        <a:p>
          <a:pPr rtl="1"/>
          <a:r>
            <a:rPr lang="ar-EG" b="1" dirty="0" smtClean="0"/>
            <a:t>فالمحيط يؤثر في سلوك الفرد </a:t>
          </a:r>
          <a:endParaRPr lang="ar-EG" b="1" dirty="0"/>
        </a:p>
      </dgm:t>
    </dgm:pt>
    <dgm:pt modelId="{A7068186-7526-4BFC-9234-BE5B4CA79E16}" type="parTrans" cxnId="{5550D5FF-5761-42ED-A332-3C05E39ED931}">
      <dgm:prSet/>
      <dgm:spPr/>
      <dgm:t>
        <a:bodyPr/>
        <a:lstStyle/>
        <a:p>
          <a:pPr rtl="1"/>
          <a:endParaRPr lang="ar-IQ"/>
        </a:p>
      </dgm:t>
    </dgm:pt>
    <dgm:pt modelId="{39E1A73A-857A-4182-A7D7-DB9A310DBA97}" type="sibTrans" cxnId="{5550D5FF-5761-42ED-A332-3C05E39ED931}">
      <dgm:prSet/>
      <dgm:spPr/>
      <dgm:t>
        <a:bodyPr/>
        <a:lstStyle/>
        <a:p>
          <a:pPr rtl="1"/>
          <a:endParaRPr lang="ar-IQ"/>
        </a:p>
      </dgm:t>
    </dgm:pt>
    <dgm:pt modelId="{2BB5B348-1724-4FF3-819C-2ED73DEEB000}">
      <dgm:prSet custT="1"/>
      <dgm:spPr/>
      <dgm:t>
        <a:bodyPr/>
        <a:lstStyle/>
        <a:p>
          <a:pPr rtl="1"/>
          <a:r>
            <a:rPr lang="ar-EG" sz="2800" b="1" dirty="0" smtClean="0"/>
            <a:t>والفرد يعيد تأثيره على المحيط بالتبادل </a:t>
          </a:r>
          <a:endParaRPr lang="ar-EG" sz="2800" b="1" dirty="0"/>
        </a:p>
      </dgm:t>
    </dgm:pt>
    <dgm:pt modelId="{6361CCF1-3BA7-432D-84E3-58357F298C13}" type="parTrans" cxnId="{71298602-F17F-4A5B-B22B-A599D882C460}">
      <dgm:prSet/>
      <dgm:spPr/>
      <dgm:t>
        <a:bodyPr/>
        <a:lstStyle/>
        <a:p>
          <a:pPr rtl="1"/>
          <a:endParaRPr lang="ar-IQ"/>
        </a:p>
      </dgm:t>
    </dgm:pt>
    <dgm:pt modelId="{EA112262-C534-47B5-BD11-EECEE0C88541}" type="sibTrans" cxnId="{71298602-F17F-4A5B-B22B-A599D882C460}">
      <dgm:prSet/>
      <dgm:spPr/>
      <dgm:t>
        <a:bodyPr/>
        <a:lstStyle/>
        <a:p>
          <a:pPr rtl="1"/>
          <a:endParaRPr lang="ar-IQ"/>
        </a:p>
      </dgm:t>
    </dgm:pt>
    <dgm:pt modelId="{28A90F45-0CA5-4978-AAA6-0BC7854C2A6C}">
      <dgm:prSet/>
      <dgm:spPr/>
      <dgm:t>
        <a:bodyPr/>
        <a:lstStyle/>
        <a:p>
          <a:pPr rtl="1"/>
          <a:r>
            <a:rPr lang="ar-EG" b="1" dirty="0" smtClean="0"/>
            <a:t>ويدخل العقاب والثواب بمختلف درجاته كعامل مهم في هذا التفاعل </a:t>
          </a:r>
          <a:endParaRPr lang="ar-IQ" b="1" dirty="0"/>
        </a:p>
      </dgm:t>
    </dgm:pt>
    <dgm:pt modelId="{B9337396-1021-485D-9C7F-C1418A13198A}" type="parTrans" cxnId="{EF13F2BE-E2F7-49B3-8EE1-AC0FAB304751}">
      <dgm:prSet/>
      <dgm:spPr/>
      <dgm:t>
        <a:bodyPr/>
        <a:lstStyle/>
        <a:p>
          <a:pPr rtl="1"/>
          <a:endParaRPr lang="ar-IQ"/>
        </a:p>
      </dgm:t>
    </dgm:pt>
    <dgm:pt modelId="{12463A1F-E624-4876-86B6-7CEBA00721AD}" type="sibTrans" cxnId="{EF13F2BE-E2F7-49B3-8EE1-AC0FAB304751}">
      <dgm:prSet/>
      <dgm:spPr/>
      <dgm:t>
        <a:bodyPr/>
        <a:lstStyle/>
        <a:p>
          <a:pPr rtl="1"/>
          <a:endParaRPr lang="ar-IQ"/>
        </a:p>
      </dgm:t>
    </dgm:pt>
    <dgm:pt modelId="{F22B0DEA-0E5E-4F74-BB7D-29702D3DD670}" type="pres">
      <dgm:prSet presAssocID="{0576B85F-696F-41BA-846E-7A22B40B9EFB}" presName="composite" presStyleCnt="0">
        <dgm:presLayoutVars>
          <dgm:chMax val="5"/>
          <dgm:dir/>
          <dgm:animLvl val="ctr"/>
          <dgm:resizeHandles val="exact"/>
        </dgm:presLayoutVars>
      </dgm:prSet>
      <dgm:spPr/>
      <dgm:t>
        <a:bodyPr/>
        <a:lstStyle/>
        <a:p>
          <a:pPr rtl="1"/>
          <a:endParaRPr lang="ar-IQ"/>
        </a:p>
      </dgm:t>
    </dgm:pt>
    <dgm:pt modelId="{565E6D68-6295-43B2-8A2D-D2B845D1BA45}" type="pres">
      <dgm:prSet presAssocID="{0576B85F-696F-41BA-846E-7A22B40B9EFB}" presName="cycle" presStyleCnt="0"/>
      <dgm:spPr/>
    </dgm:pt>
    <dgm:pt modelId="{6028154F-1545-4E1B-BD0B-DDBA652B1B15}" type="pres">
      <dgm:prSet presAssocID="{0576B85F-696F-41BA-846E-7A22B40B9EFB}" presName="centerShape" presStyleCnt="0"/>
      <dgm:spPr/>
    </dgm:pt>
    <dgm:pt modelId="{151619F6-2061-49CE-959F-5C04EA192FCF}" type="pres">
      <dgm:prSet presAssocID="{0576B85F-696F-41BA-846E-7A22B40B9EFB}" presName="connSite" presStyleLbl="node1" presStyleIdx="0" presStyleCnt="5"/>
      <dgm:spPr/>
    </dgm:pt>
    <dgm:pt modelId="{CF2F6F04-E9C6-4154-88E2-ABA871DAAF00}" type="pres">
      <dgm:prSet presAssocID="{0576B85F-696F-41BA-846E-7A22B40B9EFB}" presName="visible" presStyleLbl="node1" presStyleIdx="0" presStyleCnt="5" custScaleX="239390" custScaleY="183341" custLinFactNeighborX="-61885" custLinFactNeighborY="-8189"/>
      <dgm:spPr>
        <a:blipFill rotWithShape="0">
          <a:blip xmlns:r="http://schemas.openxmlformats.org/officeDocument/2006/relationships" r:embed="rId1"/>
          <a:stretch>
            <a:fillRect/>
          </a:stretch>
        </a:blipFill>
      </dgm:spPr>
      <dgm:t>
        <a:bodyPr/>
        <a:lstStyle/>
        <a:p>
          <a:pPr rtl="1"/>
          <a:endParaRPr lang="ar-IQ"/>
        </a:p>
      </dgm:t>
    </dgm:pt>
    <dgm:pt modelId="{A6887D3A-3133-4E0F-A272-4DFBE9F642D0}" type="pres">
      <dgm:prSet presAssocID="{5EDC7AF5-0582-4F7C-8C9E-C9BCE26F7527}" presName="Name25" presStyleLbl="parChTrans1D1" presStyleIdx="0" presStyleCnt="4"/>
      <dgm:spPr/>
      <dgm:t>
        <a:bodyPr/>
        <a:lstStyle/>
        <a:p>
          <a:pPr rtl="1"/>
          <a:endParaRPr lang="ar-IQ"/>
        </a:p>
      </dgm:t>
    </dgm:pt>
    <dgm:pt modelId="{FDA85AAB-7B62-47CE-AF9F-A8D60FC20511}" type="pres">
      <dgm:prSet presAssocID="{2BF478E8-29C2-44E4-B691-A3A9484A6C9D}" presName="node" presStyleCnt="0"/>
      <dgm:spPr/>
    </dgm:pt>
    <dgm:pt modelId="{C83F5F3D-AE86-4394-857D-ECE3B53220B1}" type="pres">
      <dgm:prSet presAssocID="{2BF478E8-29C2-44E4-B691-A3A9484A6C9D}" presName="parentNode" presStyleLbl="node1" presStyleIdx="1" presStyleCnt="5" custScaleX="694845" custScaleY="165824" custLinFactNeighborY="32251">
        <dgm:presLayoutVars>
          <dgm:chMax val="1"/>
          <dgm:bulletEnabled val="1"/>
        </dgm:presLayoutVars>
      </dgm:prSet>
      <dgm:spPr/>
      <dgm:t>
        <a:bodyPr/>
        <a:lstStyle/>
        <a:p>
          <a:pPr rtl="1"/>
          <a:endParaRPr lang="ar-IQ"/>
        </a:p>
      </dgm:t>
    </dgm:pt>
    <dgm:pt modelId="{FD5DCDC5-AF02-480D-A9BB-8D537127FEE8}" type="pres">
      <dgm:prSet presAssocID="{2BF478E8-29C2-44E4-B691-A3A9484A6C9D}" presName="childNode" presStyleLbl="revTx" presStyleIdx="0" presStyleCnt="0">
        <dgm:presLayoutVars>
          <dgm:bulletEnabled val="1"/>
        </dgm:presLayoutVars>
      </dgm:prSet>
      <dgm:spPr/>
    </dgm:pt>
    <dgm:pt modelId="{E188A6B0-218B-4D7A-93AA-D29A82FF0244}" type="pres">
      <dgm:prSet presAssocID="{A7068186-7526-4BFC-9234-BE5B4CA79E16}" presName="Name25" presStyleLbl="parChTrans1D1" presStyleIdx="1" presStyleCnt="4"/>
      <dgm:spPr/>
      <dgm:t>
        <a:bodyPr/>
        <a:lstStyle/>
        <a:p>
          <a:pPr rtl="1"/>
          <a:endParaRPr lang="ar-IQ"/>
        </a:p>
      </dgm:t>
    </dgm:pt>
    <dgm:pt modelId="{7F5551E4-EA23-46EF-BD53-7E5CD0DEB580}" type="pres">
      <dgm:prSet presAssocID="{2C262FFF-A3DE-4B39-9E43-AD17DB6590EA}" presName="node" presStyleCnt="0"/>
      <dgm:spPr/>
    </dgm:pt>
    <dgm:pt modelId="{5844BBD1-82E6-4C85-8FAD-81627D9F7EEE}" type="pres">
      <dgm:prSet presAssocID="{2C262FFF-A3DE-4B39-9E43-AD17DB6590EA}" presName="parentNode" presStyleLbl="node1" presStyleIdx="2" presStyleCnt="5" custScaleX="638324" custScaleY="169612" custLinFactX="100000" custLinFactNeighborX="112795">
        <dgm:presLayoutVars>
          <dgm:chMax val="1"/>
          <dgm:bulletEnabled val="1"/>
        </dgm:presLayoutVars>
      </dgm:prSet>
      <dgm:spPr/>
      <dgm:t>
        <a:bodyPr/>
        <a:lstStyle/>
        <a:p>
          <a:pPr rtl="1"/>
          <a:endParaRPr lang="ar-IQ"/>
        </a:p>
      </dgm:t>
    </dgm:pt>
    <dgm:pt modelId="{3EE6084E-6086-40D4-852C-4CA6F583D90A}" type="pres">
      <dgm:prSet presAssocID="{2C262FFF-A3DE-4B39-9E43-AD17DB6590EA}" presName="childNode" presStyleLbl="revTx" presStyleIdx="0" presStyleCnt="0">
        <dgm:presLayoutVars>
          <dgm:bulletEnabled val="1"/>
        </dgm:presLayoutVars>
      </dgm:prSet>
      <dgm:spPr/>
    </dgm:pt>
    <dgm:pt modelId="{5AD0CD82-C037-44F2-B371-3E916BC9F45B}" type="pres">
      <dgm:prSet presAssocID="{6361CCF1-3BA7-432D-84E3-58357F298C13}" presName="Name25" presStyleLbl="parChTrans1D1" presStyleIdx="2" presStyleCnt="4"/>
      <dgm:spPr/>
      <dgm:t>
        <a:bodyPr/>
        <a:lstStyle/>
        <a:p>
          <a:pPr rtl="1"/>
          <a:endParaRPr lang="ar-IQ"/>
        </a:p>
      </dgm:t>
    </dgm:pt>
    <dgm:pt modelId="{12CFFE8D-1832-4C28-AEF1-550A0B7CD4B8}" type="pres">
      <dgm:prSet presAssocID="{2BB5B348-1724-4FF3-819C-2ED73DEEB000}" presName="node" presStyleCnt="0"/>
      <dgm:spPr/>
    </dgm:pt>
    <dgm:pt modelId="{8557C262-BD65-4C13-8B1C-B7D55E0639D1}" type="pres">
      <dgm:prSet presAssocID="{2BB5B348-1724-4FF3-819C-2ED73DEEB000}" presName="parentNode" presStyleLbl="node1" presStyleIdx="3" presStyleCnt="5" custScaleX="592010" custScaleY="153490" custLinFactX="100000" custLinFactNeighborX="126905" custLinFactNeighborY="-24655">
        <dgm:presLayoutVars>
          <dgm:chMax val="1"/>
          <dgm:bulletEnabled val="1"/>
        </dgm:presLayoutVars>
      </dgm:prSet>
      <dgm:spPr/>
      <dgm:t>
        <a:bodyPr/>
        <a:lstStyle/>
        <a:p>
          <a:pPr rtl="1"/>
          <a:endParaRPr lang="ar-IQ"/>
        </a:p>
      </dgm:t>
    </dgm:pt>
    <dgm:pt modelId="{F2504540-8A66-42BC-A87A-3C2D7971EE4A}" type="pres">
      <dgm:prSet presAssocID="{2BB5B348-1724-4FF3-819C-2ED73DEEB000}" presName="childNode" presStyleLbl="revTx" presStyleIdx="0" presStyleCnt="0">
        <dgm:presLayoutVars>
          <dgm:bulletEnabled val="1"/>
        </dgm:presLayoutVars>
      </dgm:prSet>
      <dgm:spPr/>
    </dgm:pt>
    <dgm:pt modelId="{5D93DE64-44B5-42E6-A6B9-3B49944C423D}" type="pres">
      <dgm:prSet presAssocID="{B9337396-1021-485D-9C7F-C1418A13198A}" presName="Name25" presStyleLbl="parChTrans1D1" presStyleIdx="3" presStyleCnt="4"/>
      <dgm:spPr/>
      <dgm:t>
        <a:bodyPr/>
        <a:lstStyle/>
        <a:p>
          <a:pPr rtl="1"/>
          <a:endParaRPr lang="ar-IQ"/>
        </a:p>
      </dgm:t>
    </dgm:pt>
    <dgm:pt modelId="{0A230EB1-77DC-4203-BD0C-338CB970BC53}" type="pres">
      <dgm:prSet presAssocID="{28A90F45-0CA5-4978-AAA6-0BC7854C2A6C}" presName="node" presStyleCnt="0"/>
      <dgm:spPr/>
    </dgm:pt>
    <dgm:pt modelId="{7107AC92-5307-4425-873F-B32DD2CB470D}" type="pres">
      <dgm:prSet presAssocID="{28A90F45-0CA5-4978-AAA6-0BC7854C2A6C}" presName="parentNode" presStyleLbl="node1" presStyleIdx="4" presStyleCnt="5" custScaleX="747020" custScaleY="154630" custLinFactNeighborX="2516" custLinFactNeighborY="-60860">
        <dgm:presLayoutVars>
          <dgm:chMax val="1"/>
          <dgm:bulletEnabled val="1"/>
        </dgm:presLayoutVars>
      </dgm:prSet>
      <dgm:spPr/>
      <dgm:t>
        <a:bodyPr/>
        <a:lstStyle/>
        <a:p>
          <a:pPr rtl="1"/>
          <a:endParaRPr lang="ar-IQ"/>
        </a:p>
      </dgm:t>
    </dgm:pt>
    <dgm:pt modelId="{B360BB87-E3AE-4724-B9E7-97EF8DCF2324}" type="pres">
      <dgm:prSet presAssocID="{28A90F45-0CA5-4978-AAA6-0BC7854C2A6C}" presName="childNode" presStyleLbl="revTx" presStyleIdx="0" presStyleCnt="0">
        <dgm:presLayoutVars>
          <dgm:bulletEnabled val="1"/>
        </dgm:presLayoutVars>
      </dgm:prSet>
      <dgm:spPr/>
    </dgm:pt>
  </dgm:ptLst>
  <dgm:cxnLst>
    <dgm:cxn modelId="{AE97FAA2-C83C-4CB8-A941-14F3FC05DC6D}" type="presOf" srcId="{5EDC7AF5-0582-4F7C-8C9E-C9BCE26F7527}" destId="{A6887D3A-3133-4E0F-A272-4DFBE9F642D0}" srcOrd="0" destOrd="0" presId="urn:microsoft.com/office/officeart/2005/8/layout/radial2"/>
    <dgm:cxn modelId="{72CC8EE5-9ED5-491B-8DBE-18D0B1B64E3C}" type="presOf" srcId="{2C262FFF-A3DE-4B39-9E43-AD17DB6590EA}" destId="{5844BBD1-82E6-4C85-8FAD-81627D9F7EEE}" srcOrd="0" destOrd="0" presId="urn:microsoft.com/office/officeart/2005/8/layout/radial2"/>
    <dgm:cxn modelId="{EF13F2BE-E2F7-49B3-8EE1-AC0FAB304751}" srcId="{0576B85F-696F-41BA-846E-7A22B40B9EFB}" destId="{28A90F45-0CA5-4978-AAA6-0BC7854C2A6C}" srcOrd="3" destOrd="0" parTransId="{B9337396-1021-485D-9C7F-C1418A13198A}" sibTransId="{12463A1F-E624-4876-86B6-7CEBA00721AD}"/>
    <dgm:cxn modelId="{5550D5FF-5761-42ED-A332-3C05E39ED931}" srcId="{0576B85F-696F-41BA-846E-7A22B40B9EFB}" destId="{2C262FFF-A3DE-4B39-9E43-AD17DB6590EA}" srcOrd="1" destOrd="0" parTransId="{A7068186-7526-4BFC-9234-BE5B4CA79E16}" sibTransId="{39E1A73A-857A-4182-A7D7-DB9A310DBA97}"/>
    <dgm:cxn modelId="{87A14AA7-E449-4A57-90F7-294C566F2033}" type="presOf" srcId="{2BB5B348-1724-4FF3-819C-2ED73DEEB000}" destId="{8557C262-BD65-4C13-8B1C-B7D55E0639D1}" srcOrd="0" destOrd="0" presId="urn:microsoft.com/office/officeart/2005/8/layout/radial2"/>
    <dgm:cxn modelId="{AC536E7F-F81B-490C-A06B-DFF9542BA338}" srcId="{0576B85F-696F-41BA-846E-7A22B40B9EFB}" destId="{2BF478E8-29C2-44E4-B691-A3A9484A6C9D}" srcOrd="0" destOrd="0" parTransId="{5EDC7AF5-0582-4F7C-8C9E-C9BCE26F7527}" sibTransId="{B1DC7694-BA46-4C28-B5AC-100DEF87692E}"/>
    <dgm:cxn modelId="{F737EA50-9993-4C14-B954-69C757F64A9B}" type="presOf" srcId="{B9337396-1021-485D-9C7F-C1418A13198A}" destId="{5D93DE64-44B5-42E6-A6B9-3B49944C423D}" srcOrd="0" destOrd="0" presId="urn:microsoft.com/office/officeart/2005/8/layout/radial2"/>
    <dgm:cxn modelId="{15587A04-3BC9-4C14-A35F-D3CD2E055B9E}" type="presOf" srcId="{28A90F45-0CA5-4978-AAA6-0BC7854C2A6C}" destId="{7107AC92-5307-4425-873F-B32DD2CB470D}" srcOrd="0" destOrd="0" presId="urn:microsoft.com/office/officeart/2005/8/layout/radial2"/>
    <dgm:cxn modelId="{9DD67A98-0FF8-4209-92EA-5067815878CD}" type="presOf" srcId="{0576B85F-696F-41BA-846E-7A22B40B9EFB}" destId="{F22B0DEA-0E5E-4F74-BB7D-29702D3DD670}" srcOrd="0" destOrd="0" presId="urn:microsoft.com/office/officeart/2005/8/layout/radial2"/>
    <dgm:cxn modelId="{BE1C0224-FFAD-4E1D-B18A-0DA8273BBED4}" type="presOf" srcId="{6361CCF1-3BA7-432D-84E3-58357F298C13}" destId="{5AD0CD82-C037-44F2-B371-3E916BC9F45B}" srcOrd="0" destOrd="0" presId="urn:microsoft.com/office/officeart/2005/8/layout/radial2"/>
    <dgm:cxn modelId="{71298602-F17F-4A5B-B22B-A599D882C460}" srcId="{0576B85F-696F-41BA-846E-7A22B40B9EFB}" destId="{2BB5B348-1724-4FF3-819C-2ED73DEEB000}" srcOrd="2" destOrd="0" parTransId="{6361CCF1-3BA7-432D-84E3-58357F298C13}" sibTransId="{EA112262-C534-47B5-BD11-EECEE0C88541}"/>
    <dgm:cxn modelId="{7946B572-38C8-461B-8B08-173E6DCE9491}" type="presOf" srcId="{2BF478E8-29C2-44E4-B691-A3A9484A6C9D}" destId="{C83F5F3D-AE86-4394-857D-ECE3B53220B1}" srcOrd="0" destOrd="0" presId="urn:microsoft.com/office/officeart/2005/8/layout/radial2"/>
    <dgm:cxn modelId="{56A80589-29C5-4D07-B136-BF15A28D1E47}" type="presOf" srcId="{A7068186-7526-4BFC-9234-BE5B4CA79E16}" destId="{E188A6B0-218B-4D7A-93AA-D29A82FF0244}" srcOrd="0" destOrd="0" presId="urn:microsoft.com/office/officeart/2005/8/layout/radial2"/>
    <dgm:cxn modelId="{CE87ECBE-82BE-4264-B8E6-ACCD398EACAE}" type="presParOf" srcId="{F22B0DEA-0E5E-4F74-BB7D-29702D3DD670}" destId="{565E6D68-6295-43B2-8A2D-D2B845D1BA45}" srcOrd="0" destOrd="0" presId="urn:microsoft.com/office/officeart/2005/8/layout/radial2"/>
    <dgm:cxn modelId="{3DC26D56-1555-46CE-8093-BBDF9F7258DE}" type="presParOf" srcId="{565E6D68-6295-43B2-8A2D-D2B845D1BA45}" destId="{6028154F-1545-4E1B-BD0B-DDBA652B1B15}" srcOrd="0" destOrd="0" presId="urn:microsoft.com/office/officeart/2005/8/layout/radial2"/>
    <dgm:cxn modelId="{87106BE7-16E7-4218-B571-B393D92914D8}" type="presParOf" srcId="{6028154F-1545-4E1B-BD0B-DDBA652B1B15}" destId="{151619F6-2061-49CE-959F-5C04EA192FCF}" srcOrd="0" destOrd="0" presId="urn:microsoft.com/office/officeart/2005/8/layout/radial2"/>
    <dgm:cxn modelId="{4787FD61-1A40-4EA1-B79E-E8BDE4D44958}" type="presParOf" srcId="{6028154F-1545-4E1B-BD0B-DDBA652B1B15}" destId="{CF2F6F04-E9C6-4154-88E2-ABA871DAAF00}" srcOrd="1" destOrd="0" presId="urn:microsoft.com/office/officeart/2005/8/layout/radial2"/>
    <dgm:cxn modelId="{3B3FBFC2-4620-4756-9F33-AF211177C440}" type="presParOf" srcId="{565E6D68-6295-43B2-8A2D-D2B845D1BA45}" destId="{A6887D3A-3133-4E0F-A272-4DFBE9F642D0}" srcOrd="1" destOrd="0" presId="urn:microsoft.com/office/officeart/2005/8/layout/radial2"/>
    <dgm:cxn modelId="{4962D86C-3D14-4855-B719-6D0DD28FB796}" type="presParOf" srcId="{565E6D68-6295-43B2-8A2D-D2B845D1BA45}" destId="{FDA85AAB-7B62-47CE-AF9F-A8D60FC20511}" srcOrd="2" destOrd="0" presId="urn:microsoft.com/office/officeart/2005/8/layout/radial2"/>
    <dgm:cxn modelId="{6A79ECED-E00A-4DD4-9609-075B2E0FEFCC}" type="presParOf" srcId="{FDA85AAB-7B62-47CE-AF9F-A8D60FC20511}" destId="{C83F5F3D-AE86-4394-857D-ECE3B53220B1}" srcOrd="0" destOrd="0" presId="urn:microsoft.com/office/officeart/2005/8/layout/radial2"/>
    <dgm:cxn modelId="{BD2E88C1-9E88-4290-B9ED-DC12A5882472}" type="presParOf" srcId="{FDA85AAB-7B62-47CE-AF9F-A8D60FC20511}" destId="{FD5DCDC5-AF02-480D-A9BB-8D537127FEE8}" srcOrd="1" destOrd="0" presId="urn:microsoft.com/office/officeart/2005/8/layout/radial2"/>
    <dgm:cxn modelId="{78C30ED5-5FB8-4F36-9BE9-C07BEA84B41A}" type="presParOf" srcId="{565E6D68-6295-43B2-8A2D-D2B845D1BA45}" destId="{E188A6B0-218B-4D7A-93AA-D29A82FF0244}" srcOrd="3" destOrd="0" presId="urn:microsoft.com/office/officeart/2005/8/layout/radial2"/>
    <dgm:cxn modelId="{877D22B0-33A0-4B30-A9A0-FCC5B948D66D}" type="presParOf" srcId="{565E6D68-6295-43B2-8A2D-D2B845D1BA45}" destId="{7F5551E4-EA23-46EF-BD53-7E5CD0DEB580}" srcOrd="4" destOrd="0" presId="urn:microsoft.com/office/officeart/2005/8/layout/radial2"/>
    <dgm:cxn modelId="{A2E4088E-D25C-4CC6-8642-CDD419A1D290}" type="presParOf" srcId="{7F5551E4-EA23-46EF-BD53-7E5CD0DEB580}" destId="{5844BBD1-82E6-4C85-8FAD-81627D9F7EEE}" srcOrd="0" destOrd="0" presId="urn:microsoft.com/office/officeart/2005/8/layout/radial2"/>
    <dgm:cxn modelId="{4D30358D-EFA8-47E0-AC8C-7EF8D2A4E3D5}" type="presParOf" srcId="{7F5551E4-EA23-46EF-BD53-7E5CD0DEB580}" destId="{3EE6084E-6086-40D4-852C-4CA6F583D90A}" srcOrd="1" destOrd="0" presId="urn:microsoft.com/office/officeart/2005/8/layout/radial2"/>
    <dgm:cxn modelId="{FB11E543-69F3-44B9-9F40-4719B8E6942C}" type="presParOf" srcId="{565E6D68-6295-43B2-8A2D-D2B845D1BA45}" destId="{5AD0CD82-C037-44F2-B371-3E916BC9F45B}" srcOrd="5" destOrd="0" presId="urn:microsoft.com/office/officeart/2005/8/layout/radial2"/>
    <dgm:cxn modelId="{5308162A-8C5F-413C-BB75-89BA63D01FD0}" type="presParOf" srcId="{565E6D68-6295-43B2-8A2D-D2B845D1BA45}" destId="{12CFFE8D-1832-4C28-AEF1-550A0B7CD4B8}" srcOrd="6" destOrd="0" presId="urn:microsoft.com/office/officeart/2005/8/layout/radial2"/>
    <dgm:cxn modelId="{1D8FBD4E-580C-4640-BF82-1454CBA873B5}" type="presParOf" srcId="{12CFFE8D-1832-4C28-AEF1-550A0B7CD4B8}" destId="{8557C262-BD65-4C13-8B1C-B7D55E0639D1}" srcOrd="0" destOrd="0" presId="urn:microsoft.com/office/officeart/2005/8/layout/radial2"/>
    <dgm:cxn modelId="{1DCBFD9C-DF3B-4D57-9616-3D47B3F2E7F1}" type="presParOf" srcId="{12CFFE8D-1832-4C28-AEF1-550A0B7CD4B8}" destId="{F2504540-8A66-42BC-A87A-3C2D7971EE4A}" srcOrd="1" destOrd="0" presId="urn:microsoft.com/office/officeart/2005/8/layout/radial2"/>
    <dgm:cxn modelId="{337706B9-BC65-49A2-A2F3-4F185335C0B5}" type="presParOf" srcId="{565E6D68-6295-43B2-8A2D-D2B845D1BA45}" destId="{5D93DE64-44B5-42E6-A6B9-3B49944C423D}" srcOrd="7" destOrd="0" presId="urn:microsoft.com/office/officeart/2005/8/layout/radial2"/>
    <dgm:cxn modelId="{1F150BFD-85EF-4555-AB86-A6F0CCE07207}" type="presParOf" srcId="{565E6D68-6295-43B2-8A2D-D2B845D1BA45}" destId="{0A230EB1-77DC-4203-BD0C-338CB970BC53}" srcOrd="8" destOrd="0" presId="urn:microsoft.com/office/officeart/2005/8/layout/radial2"/>
    <dgm:cxn modelId="{B71ADA55-8454-40DF-BB72-69134A3594CB}" type="presParOf" srcId="{0A230EB1-77DC-4203-BD0C-338CB970BC53}" destId="{7107AC92-5307-4425-873F-B32DD2CB470D}" srcOrd="0" destOrd="0" presId="urn:microsoft.com/office/officeart/2005/8/layout/radial2"/>
    <dgm:cxn modelId="{BE9CF118-321A-4B16-87C0-CE76D3A9362E}" type="presParOf" srcId="{0A230EB1-77DC-4203-BD0C-338CB970BC53}" destId="{B360BB87-E3AE-4724-B9E7-97EF8DCF2324}" srcOrd="1" destOrd="0" presId="urn:microsoft.com/office/officeart/2005/8/layout/radial2"/>
  </dgm:cxnLst>
  <dgm:bg>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dgm:bg>
  <dgm:whole/>
</dgm:dataModel>
</file>

<file path=ppt/diagrams/data9.xml><?xml version="1.0" encoding="utf-8"?>
<dgm:dataModel xmlns:dgm="http://schemas.openxmlformats.org/drawingml/2006/diagram" xmlns:a="http://schemas.openxmlformats.org/drawingml/2006/main">
  <dgm:ptLst>
    <dgm:pt modelId="{5CF0C726-9F14-4EBC-88F1-41D5C9EF552C}" type="doc">
      <dgm:prSet loTypeId="urn:microsoft.com/office/officeart/2005/8/layout/lProcess3" loCatId="process" qsTypeId="urn:microsoft.com/office/officeart/2005/8/quickstyle/simple1" qsCatId="simple" csTypeId="urn:microsoft.com/office/officeart/2005/8/colors/colorful2" csCatId="colorful" phldr="1"/>
      <dgm:spPr/>
      <dgm:t>
        <a:bodyPr/>
        <a:lstStyle/>
        <a:p>
          <a:pPr rtl="1"/>
          <a:endParaRPr lang="ar-IQ"/>
        </a:p>
      </dgm:t>
    </dgm:pt>
    <dgm:pt modelId="{F68D34A7-E280-4E0B-A5BF-43B5D3FB16C7}">
      <dgm:prSet/>
      <dgm:spPr>
        <a:solidFill>
          <a:schemeClr val="accent2">
            <a:lumMod val="40000"/>
            <a:lumOff val="60000"/>
          </a:schemeClr>
        </a:solidFill>
      </dgm:spPr>
      <dgm:t>
        <a:bodyPr/>
        <a:lstStyle/>
        <a:p>
          <a:pPr rtl="1"/>
          <a:r>
            <a:rPr lang="ar-EG"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النظريات المستندة إلى التعلم الاجتماعي </a:t>
          </a:r>
          <a:endParaRPr lang="ar-IQ"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F9C9E1B6-5B14-4C6E-B51A-CF05C276A8C5}" type="parTrans" cxnId="{EEFDC616-909D-4B67-985B-2043CFC59563}">
      <dgm:prSet/>
      <dgm:spPr/>
      <dgm:t>
        <a:bodyPr/>
        <a:lstStyle/>
        <a:p>
          <a:pPr rtl="1"/>
          <a:endParaRPr lang="ar-IQ"/>
        </a:p>
      </dgm:t>
    </dgm:pt>
    <dgm:pt modelId="{9C17E365-5B9C-4D86-9FE8-49CDEDBF2737}" type="sibTrans" cxnId="{EEFDC616-909D-4B67-985B-2043CFC59563}">
      <dgm:prSet/>
      <dgm:spPr/>
      <dgm:t>
        <a:bodyPr/>
        <a:lstStyle/>
        <a:p>
          <a:pPr rtl="1"/>
          <a:endParaRPr lang="ar-IQ"/>
        </a:p>
      </dgm:t>
    </dgm:pt>
    <dgm:pt modelId="{6EC221BF-6595-4293-97AB-5DFBECC816D8}" type="pres">
      <dgm:prSet presAssocID="{5CF0C726-9F14-4EBC-88F1-41D5C9EF552C}" presName="Name0" presStyleCnt="0">
        <dgm:presLayoutVars>
          <dgm:chPref val="3"/>
          <dgm:dir/>
          <dgm:animLvl val="lvl"/>
          <dgm:resizeHandles/>
        </dgm:presLayoutVars>
      </dgm:prSet>
      <dgm:spPr/>
      <dgm:t>
        <a:bodyPr/>
        <a:lstStyle/>
        <a:p>
          <a:pPr rtl="1"/>
          <a:endParaRPr lang="ar-IQ"/>
        </a:p>
      </dgm:t>
    </dgm:pt>
    <dgm:pt modelId="{37891830-D9A4-4CDB-9C76-BC85FFC29FC8}" type="pres">
      <dgm:prSet presAssocID="{F68D34A7-E280-4E0B-A5BF-43B5D3FB16C7}" presName="horFlow" presStyleCnt="0"/>
      <dgm:spPr/>
    </dgm:pt>
    <dgm:pt modelId="{71A018FE-3A27-4E7B-A802-1D060E095870}" type="pres">
      <dgm:prSet presAssocID="{F68D34A7-E280-4E0B-A5BF-43B5D3FB16C7}" presName="bigChev" presStyleLbl="node1" presStyleIdx="0" presStyleCnt="1" custScaleX="275045" custLinFactNeighborX="-2500" custLinFactNeighborY="963"/>
      <dgm:spPr/>
      <dgm:t>
        <a:bodyPr/>
        <a:lstStyle/>
        <a:p>
          <a:pPr rtl="1"/>
          <a:endParaRPr lang="ar-IQ"/>
        </a:p>
      </dgm:t>
    </dgm:pt>
  </dgm:ptLst>
  <dgm:cxnLst>
    <dgm:cxn modelId="{FC7A649D-363C-4FB2-A1E9-F9080CF16F97}" type="presOf" srcId="{5CF0C726-9F14-4EBC-88F1-41D5C9EF552C}" destId="{6EC221BF-6595-4293-97AB-5DFBECC816D8}" srcOrd="0" destOrd="0" presId="urn:microsoft.com/office/officeart/2005/8/layout/lProcess3"/>
    <dgm:cxn modelId="{EEFDC616-909D-4B67-985B-2043CFC59563}" srcId="{5CF0C726-9F14-4EBC-88F1-41D5C9EF552C}" destId="{F68D34A7-E280-4E0B-A5BF-43B5D3FB16C7}" srcOrd="0" destOrd="0" parTransId="{F9C9E1B6-5B14-4C6E-B51A-CF05C276A8C5}" sibTransId="{9C17E365-5B9C-4D86-9FE8-49CDEDBF2737}"/>
    <dgm:cxn modelId="{51DDEE86-3DC3-45AC-A0A2-513E8B00AD54}" type="presOf" srcId="{F68D34A7-E280-4E0B-A5BF-43B5D3FB16C7}" destId="{71A018FE-3A27-4E7B-A802-1D060E095870}" srcOrd="0" destOrd="0" presId="urn:microsoft.com/office/officeart/2005/8/layout/lProcess3"/>
    <dgm:cxn modelId="{D9438A19-8894-437D-BC87-0AE1895773ED}" type="presParOf" srcId="{6EC221BF-6595-4293-97AB-5DFBECC816D8}" destId="{37891830-D9A4-4CDB-9C76-BC85FFC29FC8}" srcOrd="0" destOrd="0" presId="urn:microsoft.com/office/officeart/2005/8/layout/lProcess3"/>
    <dgm:cxn modelId="{EF1440D0-715A-4BE4-BE4F-0B4C523A0C23}" type="presParOf" srcId="{37891830-D9A4-4CDB-9C76-BC85FFC29FC8}" destId="{71A018FE-3A27-4E7B-A802-1D060E095870}"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09/12/1443</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09/12/1443</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newsflash/>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5.xml"/><Relationship Id="rId1" Type="http://schemas.openxmlformats.org/officeDocument/2006/relationships/video" Target="file:///C:\Documents%20and%20Settings\Administrator\My%20Documents\Downloads\Video\Wildlife.wmv" TargetMode="Externa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openxmlformats.org/officeDocument/2006/relationships/image" Target="../media/image12.jpeg"/><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diagramLayout" Target="../diagrams/layout8.xml"/><Relationship Id="rId7" Type="http://schemas.openxmlformats.org/officeDocument/2006/relationships/diagramLayout" Target="../diagrams/layout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diagramData" Target="../diagrams/data9.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diagramColors" Target="../diagrams/colors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42919"/>
            <a:ext cx="7772400" cy="1071569"/>
          </a:xfrm>
        </p:spPr>
        <p:txBody>
          <a:bodyPr/>
          <a:lstStyle/>
          <a:p>
            <a:pPr algn="just"/>
            <a:r>
              <a:rPr lang="ar-IQ" b="1" dirty="0" smtClean="0">
                <a:effectLst>
                  <a:glow rad="139700">
                    <a:schemeClr val="accent2">
                      <a:satMod val="175000"/>
                      <a:alpha val="40000"/>
                    </a:schemeClr>
                  </a:glow>
                  <a:outerShdw blurRad="31750" dist="25400" dir="5400000" algn="tl" rotWithShape="0">
                    <a:srgbClr val="000000">
                      <a:alpha val="25000"/>
                    </a:srgbClr>
                  </a:outerShdw>
                </a:effectLst>
              </a:rPr>
              <a:t>                         الشخصية</a:t>
            </a:r>
            <a:endParaRPr lang="ar-IQ" b="1" dirty="0">
              <a:effectLst>
                <a:glow rad="139700">
                  <a:schemeClr val="accent2">
                    <a:satMod val="175000"/>
                    <a:alpha val="40000"/>
                  </a:schemeClr>
                </a:glow>
                <a:outerShdw blurRad="31750" dist="25400" dir="5400000" algn="tl" rotWithShape="0">
                  <a:srgbClr val="000000">
                    <a:alpha val="25000"/>
                  </a:srgbClr>
                </a:outerShdw>
              </a:effectLst>
            </a:endParaRPr>
          </a:p>
        </p:txBody>
      </p:sp>
      <p:sp>
        <p:nvSpPr>
          <p:cNvPr id="3" name="عنوان فرعي 2"/>
          <p:cNvSpPr>
            <a:spLocks noGrp="1"/>
          </p:cNvSpPr>
          <p:nvPr>
            <p:ph type="subTitle" idx="1"/>
          </p:nvPr>
        </p:nvSpPr>
        <p:spPr>
          <a:xfrm>
            <a:off x="1371600" y="3000372"/>
            <a:ext cx="6400800" cy="2638428"/>
          </a:xfrm>
        </p:spPr>
        <p:txBody>
          <a:bodyPr/>
          <a:lstStyle/>
          <a:p>
            <a:pPr algn="ctr"/>
            <a:r>
              <a:rPr lang="ar-IQ" b="1" dirty="0" smtClean="0">
                <a:solidFill>
                  <a:srgbClr val="FF0000"/>
                </a:solidFill>
              </a:rPr>
              <a:t>تقدم به </a:t>
            </a:r>
          </a:p>
          <a:p>
            <a:pPr algn="ctr"/>
            <a:r>
              <a:rPr lang="ar-IQ" b="1" dirty="0" smtClean="0">
                <a:solidFill>
                  <a:srgbClr val="FF0000"/>
                </a:solidFill>
              </a:rPr>
              <a:t>مشتاق عبد الرضا شرارة</a:t>
            </a:r>
          </a:p>
          <a:p>
            <a:endParaRPr lang="ar-IQ" dirty="0"/>
          </a:p>
        </p:txBody>
      </p:sp>
      <p:pic>
        <p:nvPicPr>
          <p:cNvPr id="1026" name="Picture 2" descr="C:\Documents and Settings\Administrator\Desktop\صور رياضية\imagesCANK4SMX.jpg"/>
          <p:cNvPicPr>
            <a:picLocks noChangeAspect="1" noChangeArrowheads="1"/>
          </p:cNvPicPr>
          <p:nvPr/>
        </p:nvPicPr>
        <p:blipFill>
          <a:blip r:embed="rId2"/>
          <a:srcRect/>
          <a:stretch>
            <a:fillRect/>
          </a:stretch>
        </p:blipFill>
        <p:spPr bwMode="auto">
          <a:xfrm>
            <a:off x="4857751" y="571480"/>
            <a:ext cx="3429025" cy="2214578"/>
          </a:xfrm>
          <a:prstGeom prst="rect">
            <a:avLst/>
          </a:prstGeom>
          <a:noFill/>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scaled="0"/>
        </a:gradFill>
        <a:effectLst/>
      </p:bgPr>
    </p:bg>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xfrm>
            <a:off x="428596" y="285728"/>
            <a:ext cx="8229600" cy="1143000"/>
          </a:xfrm>
        </p:spPr>
        <p:style>
          <a:lnRef idx="1">
            <a:schemeClr val="accent4"/>
          </a:lnRef>
          <a:fillRef idx="2">
            <a:schemeClr val="accent4"/>
          </a:fillRef>
          <a:effectRef idx="1">
            <a:schemeClr val="accent4"/>
          </a:effectRef>
          <a:fontRef idx="minor">
            <a:schemeClr val="dk1"/>
          </a:fontRef>
        </p:style>
        <p:txBody>
          <a:bodyPr>
            <a:prstTxWarp prst="textChevron">
              <a:avLst/>
            </a:prstTxWarp>
          </a:bodyPr>
          <a:lstStyle/>
          <a:p>
            <a:r>
              <a:rPr lang="ar-IQ" dirty="0" smtClean="0">
                <a:effectLst>
                  <a:glow rad="101600">
                    <a:schemeClr val="accent2">
                      <a:satMod val="175000"/>
                      <a:alpha val="40000"/>
                    </a:schemeClr>
                  </a:glow>
                  <a:outerShdw blurRad="31750" dist="25400" dir="5400000" algn="tl" rotWithShape="0">
                    <a:srgbClr val="000000">
                      <a:alpha val="25000"/>
                    </a:srgbClr>
                  </a:outerShdw>
                </a:effectLst>
              </a:rPr>
              <a:t>العمليات الدفاعية للأنا </a:t>
            </a:r>
            <a:endParaRPr lang="ar-IQ" dirty="0">
              <a:effectLst>
                <a:glow rad="101600">
                  <a:schemeClr val="accent2">
                    <a:satMod val="175000"/>
                    <a:alpha val="40000"/>
                  </a:schemeClr>
                </a:glow>
                <a:outerShdw blurRad="31750" dist="25400" dir="5400000" algn="tl" rotWithShape="0">
                  <a:srgbClr val="000000">
                    <a:alpha val="25000"/>
                  </a:srgbClr>
                </a:outerShdw>
              </a:effectLst>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1" nodeType="clickEffect">
                                  <p:stCondLst>
                                    <p:cond delay="0"/>
                                  </p:stCondLst>
                                  <p:childTnLst>
                                    <p:animEffect transition="out" filter="checkerboard(across)">
                                      <p:cBhvr>
                                        <p:cTn id="14" dur="5000"/>
                                        <p:tgtEl>
                                          <p:spTgt spid="5"/>
                                        </p:tgtEl>
                                      </p:cBhvr>
                                    </p:animEffect>
                                    <p:set>
                                      <p:cBhvr>
                                        <p:cTn id="15" dur="1" fill="hold">
                                          <p:stCondLst>
                                            <p:cond delay="4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effectLst>
                  <a:glow rad="101600">
                    <a:schemeClr val="accent2">
                      <a:satMod val="175000"/>
                      <a:alpha val="40000"/>
                    </a:schemeClr>
                  </a:glow>
                  <a:outerShdw blurRad="31750" dist="25400" dir="5400000" algn="tl" rotWithShape="0">
                    <a:srgbClr val="000000">
                      <a:alpha val="25000"/>
                    </a:srgbClr>
                  </a:outerShdw>
                </a:effectLst>
              </a:rPr>
              <a:t>نظرية الأنماط</a:t>
            </a:r>
            <a:endParaRPr lang="ar-IQ" dirty="0">
              <a:effectLst>
                <a:glow rad="101600">
                  <a:schemeClr val="accent2">
                    <a:satMod val="175000"/>
                    <a:alpha val="40000"/>
                  </a:schemeClr>
                </a:glow>
                <a:outerShdw blurRad="31750" dist="25400" dir="5400000" algn="tl" rotWithShape="0">
                  <a:srgbClr val="000000">
                    <a:alpha val="25000"/>
                  </a:srgbClr>
                </a:outerShdw>
              </a:effectLst>
            </a:endParaRPr>
          </a:p>
        </p:txBody>
      </p:sp>
      <p:sp>
        <p:nvSpPr>
          <p:cNvPr id="2" name="عنصر نائب للمحتوى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IQ"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1">
                      <a:satMod val="175000"/>
                      <a:alpha val="40000"/>
                    </a:schemeClr>
                  </a:glow>
                  <a:outerShdw blurRad="50800" dist="39000" dir="5460000" algn="tl">
                    <a:srgbClr val="000000">
                      <a:alpha val="38000"/>
                    </a:srgbClr>
                  </a:outerShdw>
                </a:effectLst>
              </a:rPr>
              <a:t>وتعني تقسيم الناس إلى أنماط تبعا لبعض المميزات السائدة لدى كل فرد وفي اعتقادهم أن هذا النمط يحدد شخصية صاحبه بصورة ما . وقد قسموا الناس إلى أنماط مزاجية وأنماط نفسية واجتماعية</a:t>
            </a:r>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1">
                    <a:satMod val="175000"/>
                    <a:alpha val="40000"/>
                  </a:schemeClr>
                </a:glow>
                <a:outerShdw blurRad="50800" dist="39000" dir="5460000" algn="tl">
                  <a:srgbClr val="000000">
                    <a:alpha val="38000"/>
                  </a:srgbClr>
                </a:outerShdw>
              </a:effectLst>
            </a:endParaRPr>
          </a:p>
          <a:p>
            <a:pPr>
              <a:buNone/>
            </a:pP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2">
                                            <p:txEl>
                                              <p:pRg st="3" end="3"/>
                                            </p:txEl>
                                          </p:spTgt>
                                        </p:tgtEl>
                                      </p:cBhvr>
                                    </p:animEffect>
                                    <p:set>
                                      <p:cBhvr>
                                        <p:cTn id="12"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3050"/>
            <a:ext cx="8229600" cy="941372"/>
          </a:xfrm>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a:glow rad="101600">
              <a:schemeClr val="accent2">
                <a:satMod val="175000"/>
                <a:alpha val="40000"/>
              </a:schemeClr>
            </a:glow>
          </a:effectLst>
        </p:spPr>
        <p:txBody>
          <a:bodyPr/>
          <a:lstStyle/>
          <a:p>
            <a:pPr algn="ctr"/>
            <a:r>
              <a:rPr lang="ar-IQ" dirty="0" smtClean="0">
                <a:solidFill>
                  <a:srgbClr val="FF0000"/>
                </a:solidFill>
              </a:rPr>
              <a:t>نظرية الأنماط  </a:t>
            </a:r>
            <a:endParaRPr lang="ar-IQ" dirty="0">
              <a:solidFill>
                <a:srgbClr val="FF0000"/>
              </a:solidFill>
            </a:endParaRPr>
          </a:p>
        </p:txBody>
      </p:sp>
      <p:sp>
        <p:nvSpPr>
          <p:cNvPr id="8" name="عنصر نائب للمحتوى 7"/>
          <p:cNvSpPr>
            <a:spLocks noGrp="1"/>
          </p:cNvSpPr>
          <p:nvPr>
            <p:ph sz="quarter" idx="4"/>
          </p:nvPr>
        </p:nvSpPr>
        <p:spPr>
          <a:xfrm>
            <a:off x="4643438" y="1357298"/>
            <a:ext cx="4041775" cy="4643470"/>
          </a:xfrm>
          <a:effectLst>
            <a:glow rad="2286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b="1" dirty="0" smtClean="0"/>
              <a:t>1 الأنماط المزاجية</a:t>
            </a:r>
            <a:r>
              <a:rPr lang="ar-IQ" dirty="0" smtClean="0"/>
              <a:t> : هي مجموعة من الصفات التي تميز انفعالات الفرد عن غيره من الإفراد ، كذلك الخصائص التي تميز دينامية العمليات الانفعالية للفرد . وهناك بعض الأمثلة :</a:t>
            </a:r>
            <a:endParaRPr lang="en-US" dirty="0" smtClean="0"/>
          </a:p>
          <a:p>
            <a:r>
              <a:rPr lang="ar-IQ" dirty="0" smtClean="0"/>
              <a:t>*- الدرجة التي يتأثر بها الفرد أثناء الموقف التي تثير انفعاله ، </a:t>
            </a:r>
            <a:endParaRPr lang="en-US" dirty="0" smtClean="0"/>
          </a:p>
          <a:p>
            <a:r>
              <a:rPr lang="ar-IQ" dirty="0" smtClean="0"/>
              <a:t>*- نوع الاستجابة الانفعالية ، أو نوع رد الفعل الانفعالي</a:t>
            </a:r>
            <a:endParaRPr lang="en-US" dirty="0" smtClean="0"/>
          </a:p>
          <a:p>
            <a:r>
              <a:rPr lang="ar-IQ" dirty="0" smtClean="0"/>
              <a:t>*- نوع الحالة المزاجية للفرد</a:t>
            </a:r>
            <a:endParaRPr lang="en-US" dirty="0" smtClean="0"/>
          </a:p>
          <a:p>
            <a:r>
              <a:rPr lang="ar-IQ" dirty="0" smtClean="0"/>
              <a:t>*- مدى ثبات الحالة المزاجية للفرد</a:t>
            </a:r>
            <a:endParaRPr lang="en-US" dirty="0" smtClean="0"/>
          </a:p>
          <a:p>
            <a:pPr>
              <a:buNone/>
            </a:pPr>
            <a:r>
              <a:rPr lang="ar-IQ" dirty="0" smtClean="0"/>
              <a:t> </a:t>
            </a:r>
            <a:endParaRPr lang="en-US" dirty="0" smtClean="0"/>
          </a:p>
          <a:p>
            <a:pPr>
              <a:buNone/>
            </a:pPr>
            <a:endParaRPr lang="ar-IQ" dirty="0"/>
          </a:p>
        </p:txBody>
      </p:sp>
      <p:pic>
        <p:nvPicPr>
          <p:cNvPr id="10" name="Wildlife.wmv">
            <a:hlinkClick r:id="" action="ppaction://media"/>
          </p:cNvPr>
          <p:cNvPicPr>
            <a:picLocks noGrp="1" noRot="1" noChangeAspect="1"/>
          </p:cNvPicPr>
          <p:nvPr>
            <p:ph sz="quarter" idx="2"/>
            <a:videoFile r:link="rId1"/>
          </p:nvPr>
        </p:nvPicPr>
        <p:blipFill>
          <a:blip r:embed="rId3"/>
          <a:stretch>
            <a:fillRect/>
          </a:stretch>
        </p:blipFill>
        <p:spPr>
          <a:xfrm>
            <a:off x="476989" y="1285860"/>
            <a:ext cx="3760865" cy="4857784"/>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3000"/>
                                        <p:tgtEl>
                                          <p:spTgt spid="8">
                                            <p:txEl>
                                              <p:pRg st="0" end="0"/>
                                            </p:txEl>
                                          </p:spTgt>
                                        </p:tgtEl>
                                      </p:cBhvr>
                                    </p:animEffect>
                                    <p:set>
                                      <p:cBhvr>
                                        <p:cTn id="12" dur="1" fill="hold">
                                          <p:stCondLst>
                                            <p:cond delay="2999"/>
                                          </p:stCondLst>
                                        </p:cTn>
                                        <p:tgtEl>
                                          <p:spTgt spid="8">
                                            <p:txEl>
                                              <p:pRg st="0" end="0"/>
                                            </p:txEl>
                                          </p:spTgt>
                                        </p:tgtEl>
                                        <p:attrNameLst>
                                          <p:attrName>style.visibility</p:attrName>
                                        </p:attrNameLst>
                                      </p:cBhvr>
                                      <p:to>
                                        <p:strVal val="hidden"/>
                                      </p:to>
                                    </p:set>
                                  </p:childTnLst>
                                </p:cTn>
                              </p:par>
                              <p:par>
                                <p:cTn id="13" presetID="3" presetClass="exit" presetSubtype="10" fill="hold" nodeType="withEffect">
                                  <p:stCondLst>
                                    <p:cond delay="0"/>
                                  </p:stCondLst>
                                  <p:childTnLst>
                                    <p:animEffect transition="out" filter="blinds(horizontal)">
                                      <p:cBhvr>
                                        <p:cTn id="14" dur="3000"/>
                                        <p:tgtEl>
                                          <p:spTgt spid="8">
                                            <p:txEl>
                                              <p:pRg st="1" end="1"/>
                                            </p:txEl>
                                          </p:spTgt>
                                        </p:tgtEl>
                                      </p:cBhvr>
                                    </p:animEffect>
                                    <p:set>
                                      <p:cBhvr>
                                        <p:cTn id="15" dur="1" fill="hold">
                                          <p:stCondLst>
                                            <p:cond delay="2999"/>
                                          </p:stCondLst>
                                        </p:cTn>
                                        <p:tgtEl>
                                          <p:spTgt spid="8">
                                            <p:txEl>
                                              <p:pRg st="1" end="1"/>
                                            </p:txEl>
                                          </p:spTgt>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3000"/>
                                        <p:tgtEl>
                                          <p:spTgt spid="8">
                                            <p:txEl>
                                              <p:pRg st="2" end="2"/>
                                            </p:txEl>
                                          </p:spTgt>
                                        </p:tgtEl>
                                      </p:cBhvr>
                                    </p:animEffect>
                                    <p:set>
                                      <p:cBhvr>
                                        <p:cTn id="18" dur="1" fill="hold">
                                          <p:stCondLst>
                                            <p:cond delay="2999"/>
                                          </p:stCondLst>
                                        </p:cTn>
                                        <p:tgtEl>
                                          <p:spTgt spid="8">
                                            <p:txEl>
                                              <p:pRg st="2" end="2"/>
                                            </p:txEl>
                                          </p:spTgt>
                                        </p:tgtEl>
                                        <p:attrNameLst>
                                          <p:attrName>style.visibility</p:attrName>
                                        </p:attrNameLst>
                                      </p:cBhvr>
                                      <p:to>
                                        <p:strVal val="hidden"/>
                                      </p:to>
                                    </p:set>
                                  </p:childTnLst>
                                </p:cTn>
                              </p:par>
                              <p:par>
                                <p:cTn id="19" presetID="3" presetClass="exit" presetSubtype="10" fill="hold" nodeType="withEffect">
                                  <p:stCondLst>
                                    <p:cond delay="0"/>
                                  </p:stCondLst>
                                  <p:childTnLst>
                                    <p:animEffect transition="out" filter="blinds(horizontal)">
                                      <p:cBhvr>
                                        <p:cTn id="20" dur="3000"/>
                                        <p:tgtEl>
                                          <p:spTgt spid="8">
                                            <p:txEl>
                                              <p:pRg st="3" end="3"/>
                                            </p:txEl>
                                          </p:spTgt>
                                        </p:tgtEl>
                                      </p:cBhvr>
                                    </p:animEffect>
                                    <p:set>
                                      <p:cBhvr>
                                        <p:cTn id="21" dur="1" fill="hold">
                                          <p:stCondLst>
                                            <p:cond delay="2999"/>
                                          </p:stCondLst>
                                        </p:cTn>
                                        <p:tgtEl>
                                          <p:spTgt spid="8">
                                            <p:txEl>
                                              <p:pRg st="3" end="3"/>
                                            </p:txEl>
                                          </p:spTgt>
                                        </p:tgtEl>
                                        <p:attrNameLst>
                                          <p:attrName>style.visibility</p:attrName>
                                        </p:attrNameLst>
                                      </p:cBhvr>
                                      <p:to>
                                        <p:strVal val="hidden"/>
                                      </p:to>
                                    </p:set>
                                  </p:childTnLst>
                                </p:cTn>
                              </p:par>
                              <p:par>
                                <p:cTn id="22" presetID="3" presetClass="exit" presetSubtype="10" fill="hold" nodeType="withEffect">
                                  <p:stCondLst>
                                    <p:cond delay="0"/>
                                  </p:stCondLst>
                                  <p:childTnLst>
                                    <p:animEffect transition="out" filter="blinds(horizontal)">
                                      <p:cBhvr>
                                        <p:cTn id="23" dur="3000"/>
                                        <p:tgtEl>
                                          <p:spTgt spid="8">
                                            <p:txEl>
                                              <p:pRg st="4" end="4"/>
                                            </p:txEl>
                                          </p:spTgt>
                                        </p:tgtEl>
                                      </p:cBhvr>
                                    </p:animEffect>
                                    <p:set>
                                      <p:cBhvr>
                                        <p:cTn id="24" dur="1" fill="hold">
                                          <p:stCondLst>
                                            <p:cond delay="2999"/>
                                          </p:stCondLst>
                                        </p:cTn>
                                        <p:tgtEl>
                                          <p:spTgt spid="8">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5" restart="whenNotActive" fill="hold" evtFilter="cancelBubble" nodeType="interactiveSeq">
                <p:stCondLst>
                  <p:cond evt="onClick" delay="0">
                    <p:tgtEl>
                      <p:spTgt spid="10"/>
                    </p:tgtEl>
                  </p:cond>
                </p:stCondLst>
                <p:endSync evt="end" delay="0">
                  <p:rtn val="all"/>
                </p:endSync>
                <p:childTnLst>
                  <p:par>
                    <p:cTn id="26" fill="hold">
                      <p:stCondLst>
                        <p:cond delay="0"/>
                      </p:stCondLst>
                      <p:childTnLst>
                        <p:par>
                          <p:cTn id="27" fill="hold">
                            <p:stCondLst>
                              <p:cond delay="0"/>
                            </p:stCondLst>
                            <p:childTnLst>
                              <p:par>
                                <p:cTn id="28" presetID="2" presetClass="mediacall" presetSubtype="0" fill="hold" nodeType="clickEffect">
                                  <p:stCondLst>
                                    <p:cond delay="0"/>
                                  </p:stCondLst>
                                  <p:childTnLst>
                                    <p:cmd type="call" cmd="togglePause">
                                      <p:cBhvr>
                                        <p:cTn id="29" dur="1" fill="hold"/>
                                        <p:tgtEl>
                                          <p:spTgt spid="10"/>
                                        </p:tgtEl>
                                      </p:cBhvr>
                                    </p:cmd>
                                  </p:childTnLst>
                                </p:cTn>
                              </p:par>
                            </p:childTnLst>
                          </p:cTn>
                        </p:par>
                      </p:childTnLst>
                    </p:cTn>
                  </p:par>
                </p:childTnLst>
              </p:cTn>
              <p:nextCondLst>
                <p:cond evt="onClick" delay="0">
                  <p:tgtEl>
                    <p:spTgt spid="10"/>
                  </p:tgtEl>
                </p:cond>
              </p:nextCondLst>
            </p:seq>
            <p:video>
              <p:cMediaNode>
                <p:cTn id="30" fill="hold" display="0">
                  <p:stCondLst>
                    <p:cond delay="indefinite"/>
                  </p:stCondLst>
                  <p:endCondLst>
                    <p:cond evt="onNext" delay="0">
                      <p:tgtEl>
                        <p:sldTgt/>
                      </p:tgtEl>
                    </p:cond>
                    <p:cond evt="onPrev" delay="0">
                      <p:tgtEl>
                        <p:sldTgt/>
                      </p:tgtEl>
                    </p:cond>
                  </p:endCondLst>
                </p:cTn>
                <p:tgtEl>
                  <p:spTgt spid="10"/>
                </p:tgtEl>
              </p:cMediaNode>
            </p:video>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الأنماط الجسمية  </a:t>
            </a:r>
            <a:endParaRPr lang="ar-IQ"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16" name="عنصر نائب للمحتوى 15"/>
          <p:cNvGraphicFramePr>
            <a:graphicFrameLocks noGrp="1"/>
          </p:cNvGraphicFramePr>
          <p:nvPr>
            <p:ph sz="quarter" idx="2"/>
          </p:nvPr>
        </p:nvGraphicFramePr>
        <p:xfrm>
          <a:off x="457200" y="1444294"/>
          <a:ext cx="4040188" cy="4627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عنصر نائب للمحتوى 13" descr="Copy of DSC06733.JPG"/>
          <p:cNvPicPr>
            <a:picLocks noGrp="1" noChangeAspect="1"/>
          </p:cNvPicPr>
          <p:nvPr>
            <p:ph sz="quarter" idx="4"/>
          </p:nvPr>
        </p:nvPicPr>
        <p:blipFill>
          <a:blip r:embed="rId6"/>
          <a:stretch>
            <a:fillRect/>
          </a:stretch>
        </p:blipFill>
        <p:spPr>
          <a:xfrm>
            <a:off x="5237153" y="1500174"/>
            <a:ext cx="2857519" cy="4286279"/>
          </a:xfrm>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scaled="0"/>
        </a:gradFill>
        <a:effectLst/>
      </p:bgPr>
    </p:bg>
    <p:spTree>
      <p:nvGrpSpPr>
        <p:cNvPr id="1" name=""/>
        <p:cNvGrpSpPr/>
        <p:nvPr/>
      </p:nvGrpSpPr>
      <p:grpSpPr>
        <a:xfrm>
          <a:off x="0" y="0"/>
          <a:ext cx="0" cy="0"/>
          <a:chOff x="0" y="0"/>
          <a:chExt cx="0" cy="0"/>
        </a:xfrm>
      </p:grpSpPr>
      <p:sp>
        <p:nvSpPr>
          <p:cNvPr id="14" name="عنصر نائب للنص 13"/>
          <p:cNvSpPr>
            <a:spLocks noGrp="1"/>
          </p:cNvSpPr>
          <p:nvPr>
            <p:ph type="body" idx="2"/>
          </p:nvPr>
        </p:nvSpPr>
        <p:spPr>
          <a:solidFill>
            <a:schemeClr val="accent2">
              <a:lumMod val="40000"/>
              <a:lumOff val="60000"/>
            </a:schemeClr>
          </a:solidFill>
        </p:spPr>
        <p:txBody>
          <a:bodyPr anchor="ctr" anchorCtr="0">
            <a:normAutofit/>
          </a:bodyPr>
          <a:lstStyle/>
          <a:p>
            <a:r>
              <a:rPr lang="ar-IQ"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نظرية السمات </a:t>
            </a:r>
            <a:endParaRPr lang="ar-IQ"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 name="عنصر نائب للمحتوى 12"/>
          <p:cNvSpPr>
            <a:spLocks noGrp="1"/>
          </p:cNvSpPr>
          <p:nvPr>
            <p:ph sz="half" idx="1"/>
          </p:nvPr>
        </p:nvSpPr>
        <p:spPr>
          <a:solidFill>
            <a:schemeClr val="accent6">
              <a:lumMod val="75000"/>
            </a:schemeClr>
          </a:solidFill>
        </p:spPr>
        <p:txBody>
          <a:bodyPr anchor="ctr"/>
          <a:lstStyle/>
          <a:p>
            <a:pPr algn="just"/>
            <a:r>
              <a:rPr lang="ar-EG" b="1" dirty="0" smtClean="0">
                <a:ln w="18415" cmpd="sng">
                  <a:solidFill>
                    <a:srgbClr val="FFFFFF"/>
                  </a:solidFill>
                  <a:prstDash val="solid"/>
                </a:ln>
                <a:effectLst>
                  <a:outerShdw blurRad="63500" dir="3600000" algn="tl" rotWithShape="0">
                    <a:srgbClr val="000000">
                      <a:alpha val="70000"/>
                    </a:srgbClr>
                  </a:outerShdw>
                </a:effectLst>
              </a:rPr>
              <a:t>تصف نظرية السمات الشخصية عن طريق سماتها الأساسية حيث السمة هي صفة أو خاصية معينة تميز الفرد عن غيره ، وهذه السمة قد تكون فطرية          ( وراثية ) أو مكتسبة . وينظر إلى السمة على أنها استعداد عام يمكن أن نتوقع منه سلوك سلوك الفرد عند تفاعله مع البيئة ومعالجته للموقف والمشكلات التي تواجهه . </a:t>
            </a:r>
            <a:endParaRPr lang="ar-IQ" b="1" dirty="0">
              <a:ln w="18415" cmpd="sng">
                <a:solidFill>
                  <a:srgbClr val="FFFFFF"/>
                </a:solidFill>
                <a:prstDash val="solid"/>
              </a:ln>
              <a:effectLst>
                <a:outerShdw blurRad="63500" dir="3600000" algn="tl" rotWithShape="0">
                  <a:srgbClr val="000000">
                    <a:alpha val="70000"/>
                  </a:srgbClr>
                </a:outerShdw>
              </a:effectLst>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graphicFrame>
        <p:nvGraphicFramePr>
          <p:cNvPr id="11" name="عنصر نائب للمحتوى 10"/>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رسم تخطيطي 9"/>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0"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nvPr>
        </p:nvGraphicFramePr>
        <p:xfrm>
          <a:off x="428596" y="1428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4"/>
          <p:cNvSpPr>
            <a:spLocks noGrp="1"/>
          </p:cNvSpPr>
          <p:nvPr>
            <p:ph type="title"/>
          </p:nvPr>
        </p:nvSpPr>
        <p:spPr>
          <a:xfrm>
            <a:off x="457200" y="274638"/>
            <a:ext cx="8229600" cy="939784"/>
          </a:xfr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lstStyle/>
          <a:p>
            <a:pPr algn="ctr"/>
            <a:r>
              <a:rPr lang="ar-E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النموذج التفاعلي ما بين الشخصية والموقف </a:t>
            </a:r>
            <a:endParaRPr lang="ar-IQ"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r>
              <a:rPr lang="ar-IQ" dirty="0" smtClean="0">
                <a:solidFill>
                  <a:srgbClr val="FF0000"/>
                </a:solidFill>
              </a:rPr>
              <a:t>مفهوم الشخصية </a:t>
            </a:r>
            <a:endParaRPr lang="ar-IQ" dirty="0">
              <a:solidFill>
                <a:srgbClr val="FF0000"/>
              </a:solidFill>
            </a:endParaRP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p:spPr>
        <p:txBody>
          <a:bodyPr>
            <a:normAutofit fontScale="92500"/>
          </a:bodyPr>
          <a:lstStyle/>
          <a:p>
            <a:pPr algn="just"/>
            <a:r>
              <a:rPr lang="ar-EG" b="1" dirty="0" smtClean="0"/>
              <a:t>أن الطريقة العلمية التي نستطيع أن نتعرف بها على الشخصية هي : أن نبدأ ملاحظة سلوك شخص ما على مدى فترة طويلة من الزمن وأول ما نلاحظه هو خاصية الثبات التي يمتاز بها أسلوب معالجته للمواقف ، فهو يسلك سلوكا يدل على تسلط يحتمل أن يسلك سلوكا تسلطيا أيضا في المواقف المتشابهة ، كذلك فأن الشخص الذي يبدو عليه الشعور بالثقة بالنفس يبدو أنه كذلك في المواقف المتشابهة ، فالشخصية تمتاز بخاصية الثبات النسبي وكذلك تمتاز سماتها بصفات الديمومة النسبية ، وسوف تدلنا ملاحظة سلوك الشخص على أن هناك نظاما معينا يبدو في سلوكه ، فنحن عندما نلاحظ سلوك شخص ما فأننا نلاحظ اتجاهات طويلة المدى وأهداف عامة ومستويات للطموح وأنماط معينة من السلوك ، كذلك فأننا سوف نلمس أن له فلسفة حياة خاصة به .</a:t>
            </a:r>
            <a:endParaRPr lang="en-US" b="1" dirty="0" smtClean="0"/>
          </a:p>
          <a:p>
            <a:pPr algn="just"/>
            <a:endParaRPr lang="ar-IQ" b="1" dirty="0"/>
          </a:p>
        </p:txBody>
      </p:sp>
      <p:graphicFrame>
        <p:nvGraphicFramePr>
          <p:cNvPr id="6" name="رسم تخطيطي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p:spPr>
        <p:txBody>
          <a:bodyPr>
            <a:normAutofit fontScale="92500" lnSpcReduction="20000"/>
          </a:bodyPr>
          <a:lstStyle/>
          <a:p>
            <a:pPr lvl="0" algn="just"/>
            <a:r>
              <a:rPr lang="ar-EG" b="1" dirty="0" smtClean="0"/>
              <a:t>الشخصية : المفاهيم التي تصف الفرد من حيث الأساليب السلوكية والإدراكية المعقدة التنظيم والتي تميزه عن غيره من الناس وبخاصة في المواقف الاجتماعية. وإنها أيضا الصفات الجسمية والعقلية والخلقية والوجدانية وهي الصفة أو الخلق وحقيقة وجود الإنسان متميزاً عن الأشياء الأخرى</a:t>
            </a:r>
            <a:r>
              <a:rPr lang="en-US" dirty="0" smtClean="0"/>
              <a:t>.</a:t>
            </a:r>
            <a:br>
              <a:rPr lang="en-US" dirty="0" smtClean="0"/>
            </a:br>
            <a:r>
              <a:rPr lang="ar-EG" dirty="0" smtClean="0"/>
              <a:t>ونرى أن التعريف الذي يحدد بدقة هذا المفهوم يتضمن ستة نقاط رئيسة</a:t>
            </a:r>
            <a:r>
              <a:rPr lang="en-US" dirty="0" smtClean="0"/>
              <a:t>:</a:t>
            </a:r>
            <a:br>
              <a:rPr lang="en-US" dirty="0" smtClean="0"/>
            </a:br>
            <a:r>
              <a:rPr lang="ar-EG" dirty="0" smtClean="0"/>
              <a:t>1- الفردية : لكل فرد شخصيته تميزه عن الآخرين</a:t>
            </a:r>
            <a:r>
              <a:rPr lang="en-US" dirty="0" smtClean="0"/>
              <a:t>                 .  </a:t>
            </a:r>
            <a:br>
              <a:rPr lang="en-US" dirty="0" smtClean="0"/>
            </a:br>
            <a:r>
              <a:rPr lang="ar-EG" dirty="0" smtClean="0"/>
              <a:t>2- التكامل : صفات الإنسان وحدة متكاملة يتضمن التكامل والانسجام</a:t>
            </a:r>
            <a:r>
              <a:rPr lang="en-US" dirty="0" smtClean="0"/>
              <a:t>.</a:t>
            </a:r>
            <a:br>
              <a:rPr lang="en-US" dirty="0" smtClean="0"/>
            </a:br>
            <a:r>
              <a:rPr lang="ar-EG" dirty="0" smtClean="0"/>
              <a:t>3- الثبات النسبي</a:t>
            </a:r>
            <a:r>
              <a:rPr lang="en-US" dirty="0" smtClean="0"/>
              <a:t> : </a:t>
            </a:r>
            <a:r>
              <a:rPr lang="ar-EG" dirty="0" smtClean="0"/>
              <a:t>كون الشخصية استعداد للسلوك في المواقف المختلفة وليست السلوك الظاهري</a:t>
            </a:r>
            <a:r>
              <a:rPr lang="en-US" dirty="0" smtClean="0"/>
              <a:t>                                        . </a:t>
            </a:r>
            <a:br>
              <a:rPr lang="en-US" dirty="0" smtClean="0"/>
            </a:br>
            <a:r>
              <a:rPr lang="ar-EG" dirty="0" smtClean="0"/>
              <a:t>4- الحركية : إنتاج التفاعل بين الشخص والبيئة والتي تتأثر بالمكونات الوراثية والجسمية </a:t>
            </a:r>
            <a:r>
              <a:rPr lang="en-US" dirty="0" smtClean="0"/>
              <a:t>                                      .</a:t>
            </a:r>
            <a:br>
              <a:rPr lang="en-US" dirty="0" smtClean="0"/>
            </a:br>
            <a:r>
              <a:rPr lang="ar-EG" dirty="0" smtClean="0"/>
              <a:t>5- المكون الافتراضي : داخلي تستطيع من خلاله تفسير سلوك الإنسان</a:t>
            </a:r>
            <a:r>
              <a:rPr lang="en-US" dirty="0" smtClean="0"/>
              <a:t>.</a:t>
            </a:r>
            <a:br>
              <a:rPr lang="en-US" dirty="0" smtClean="0"/>
            </a:br>
            <a:r>
              <a:rPr lang="ar-EG" dirty="0" smtClean="0"/>
              <a:t>6- العامل الزمني : لها ماضي - راهن - مستقبل</a:t>
            </a:r>
            <a:r>
              <a:rPr lang="en-US" dirty="0" smtClean="0"/>
              <a:t>.</a:t>
            </a:r>
          </a:p>
        </p:txBody>
      </p:sp>
      <p:sp>
        <p:nvSpPr>
          <p:cNvPr id="3" name="عنوان 2"/>
          <p:cNvSpPr>
            <a:spLocks noGrp="1"/>
          </p:cNvSpPr>
          <p:nvPr>
            <p:ph type="title"/>
          </p:nvPr>
        </p:nvSpPr>
        <p:spPr>
          <a:gradFill>
            <a:gsLst>
              <a:gs pos="0">
                <a:srgbClr val="FFFF00"/>
              </a:gs>
              <a:gs pos="64999">
                <a:srgbClr val="F0EBD5"/>
              </a:gs>
              <a:gs pos="100000">
                <a:srgbClr val="D1C39F"/>
              </a:gs>
            </a:gsLst>
            <a:lin ang="5400000" scaled="0"/>
          </a:gradFill>
        </p:spPr>
        <p:txBody>
          <a:bodyPr/>
          <a:lstStyle/>
          <a:p>
            <a:pPr algn="ctr"/>
            <a:r>
              <a:rPr lang="ar-IQ" dirty="0" smtClean="0">
                <a:solidFill>
                  <a:srgbClr val="FF0000"/>
                </a:solidFill>
              </a:rPr>
              <a:t>تعاريف الشخصية</a:t>
            </a:r>
            <a:endParaRPr lang="ar-IQ" dirty="0">
              <a:solidFill>
                <a:srgbClr val="FF0000"/>
              </a:solidFill>
            </a:endParaRPr>
          </a:p>
        </p:txBody>
      </p:sp>
    </p:spTree>
  </p:cSld>
  <p:clrMapOvr>
    <a:masterClrMapping/>
  </p:clrMapOvr>
  <p:transition spd="slow">
    <p:cover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effectLst>
            <a:glow rad="101600">
              <a:schemeClr val="accent1">
                <a:satMod val="175000"/>
                <a:alpha val="40000"/>
              </a:schemeClr>
            </a:glow>
          </a:effectLst>
        </p:spPr>
        <p:txBody>
          <a:bodyPr/>
          <a:lstStyle/>
          <a:p>
            <a:r>
              <a:rPr lang="ar-EG" dirty="0" smtClean="0"/>
              <a:t>المحددات الوراثية : </a:t>
            </a:r>
          </a:p>
          <a:p>
            <a:pPr lvl="0"/>
            <a:r>
              <a:rPr lang="ar-EG" dirty="0" smtClean="0"/>
              <a:t>المحددات الاجتماعية : وتمثل</a:t>
            </a:r>
          </a:p>
          <a:p>
            <a:pPr lvl="0"/>
            <a:r>
              <a:rPr lang="ar-EG" dirty="0" smtClean="0"/>
              <a:t>1- الأسرة : الجماعة الأولية التي تشرف على النمو النفسي للطفل وتؤثر في تكوين شخصيته وظيفيا وديناميكيا . ولابد من أتزان العلاقات المتضمنة كل محور من المحاور الآتية ( العلاقة بين الوالدين ، العلاقة بن الوالدين والطفل ، العلاقة بين الإخوة كما ورد في قوله (ص) " اتقوا الله واعدلوا في   أولادكم " .</a:t>
            </a:r>
            <a:endParaRPr lang="en-US" dirty="0" smtClean="0"/>
          </a:p>
          <a:p>
            <a:pPr lvl="0"/>
            <a:r>
              <a:rPr lang="ar-EG" dirty="0" smtClean="0"/>
              <a:t>2- المدرسة .</a:t>
            </a:r>
            <a:endParaRPr lang="en-US" dirty="0" smtClean="0"/>
          </a:p>
          <a:p>
            <a:pPr lvl="0"/>
            <a:r>
              <a:rPr lang="ar-EG" dirty="0" smtClean="0"/>
              <a:t>3- جماعة الرفاق .</a:t>
            </a:r>
            <a:endParaRPr lang="en-US" dirty="0" smtClean="0"/>
          </a:p>
          <a:p>
            <a:pPr lvl="0"/>
            <a:r>
              <a:rPr lang="ar-EG" dirty="0" smtClean="0"/>
              <a:t>4- الثقافة . </a:t>
            </a:r>
            <a:endParaRPr lang="en-US" dirty="0" smtClean="0"/>
          </a:p>
          <a:p>
            <a:endParaRPr lang="ar-IQ" dirty="0"/>
          </a:p>
        </p:txBody>
      </p:sp>
      <p:sp>
        <p:nvSpPr>
          <p:cNvPr id="3" name="عنوان 2"/>
          <p:cNvSpPr>
            <a:spLocks noGrp="1"/>
          </p:cNvSpPr>
          <p:nvPr>
            <p:ph type="title"/>
          </p:nvPr>
        </p:nvSpPr>
        <p:spPr>
          <a:gradFill flip="none" rotWithShape="1">
            <a:gsLst>
              <a:gs pos="0">
                <a:srgbClr val="5E9EFF"/>
              </a:gs>
              <a:gs pos="39999">
                <a:srgbClr val="85C2FF"/>
              </a:gs>
              <a:gs pos="70000">
                <a:srgbClr val="C4D6EB"/>
              </a:gs>
              <a:gs pos="100000">
                <a:srgbClr val="FFEBFA"/>
              </a:gs>
            </a:gsLst>
            <a:lin ang="10800000" scaled="0"/>
            <a:tileRect/>
          </a:gradFill>
          <a:effectLst>
            <a:glow rad="101600">
              <a:schemeClr val="accent1">
                <a:satMod val="175000"/>
                <a:alpha val="40000"/>
              </a:schemeClr>
            </a:glow>
          </a:effectLst>
        </p:spPr>
        <p:txBody>
          <a:bodyPr/>
          <a:lstStyle/>
          <a:p>
            <a:pPr algn="ctr"/>
            <a:r>
              <a:rPr lang="ar-EG" dirty="0" smtClean="0">
                <a:solidFill>
                  <a:srgbClr val="FF0000"/>
                </a:solidFill>
              </a:rPr>
              <a:t>العوامل المحددة للشخصية </a:t>
            </a:r>
            <a:endParaRPr lang="ar-IQ" dirty="0">
              <a:solidFill>
                <a:srgbClr val="FF0000"/>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p:spPr>
        <p:txBody>
          <a:bodyPr/>
          <a:lstStyle/>
          <a:p>
            <a:pPr algn="ctr"/>
            <a:r>
              <a:rPr lang="ar-EG" dirty="0" smtClean="0">
                <a:solidFill>
                  <a:schemeClr val="tx1"/>
                </a:solidFill>
              </a:rPr>
              <a:t>المكونات الوظيفية للشخصية الرياضية </a:t>
            </a:r>
            <a:endParaRPr lang="ar-IQ" dirty="0">
              <a:solidFill>
                <a:schemeClr val="tx1"/>
              </a:solidFill>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546243"/>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algn="ctr"/>
            <a:r>
              <a:rPr lang="ar-EG" dirty="0" smtClean="0">
                <a:solidFill>
                  <a:srgbClr val="FF0000"/>
                </a:solidFill>
              </a:rPr>
              <a:t>السمات للشخصية الرياضية </a:t>
            </a:r>
            <a:endParaRPr lang="ar-IQ" dirty="0">
              <a:solidFill>
                <a:srgbClr val="FF0000"/>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gradFill>
            <a:gsLst>
              <a:gs pos="0">
                <a:schemeClr val="accent1">
                  <a:lumMod val="40000"/>
                  <a:lumOff val="60000"/>
                </a:schemeClr>
              </a:gs>
              <a:gs pos="64999">
                <a:srgbClr val="F0EBD5"/>
              </a:gs>
              <a:gs pos="100000">
                <a:srgbClr val="D1C39F"/>
              </a:gs>
            </a:gsLst>
            <a:lin ang="5400000" scaled="0"/>
          </a:gradFill>
          <a:effectLst>
            <a:glow rad="101600">
              <a:schemeClr val="accent2">
                <a:satMod val="175000"/>
                <a:alpha val="40000"/>
              </a:schemeClr>
            </a:glow>
          </a:effectLst>
          <a:scene3d>
            <a:camera prst="orthographicFront"/>
            <a:lightRig rig="soft" dir="t"/>
          </a:scene3d>
          <a:sp3d>
            <a:bevelT/>
          </a:sp3d>
        </p:spPr>
        <p:txBody>
          <a:bodyPr>
            <a:scene3d>
              <a:camera prst="orthographicFront"/>
              <a:lightRig rig="soft" dir="t"/>
            </a:scene3d>
            <a:sp3d prstMaterial="softEdge">
              <a:bevelT w="25400" h="25400"/>
            </a:sp3d>
          </a:bodyPr>
          <a:lstStyle/>
          <a:p>
            <a:pPr algn="ctr"/>
            <a:r>
              <a:rPr lang="ar-EG" dirty="0" smtClean="0"/>
              <a:t>نظريات الشخصية</a:t>
            </a:r>
            <a:endParaRPr lang="ar-IQ"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عنصر نائب للمحتوى 1"/>
          <p:cNvSpPr>
            <a:spLocks noGrp="1"/>
          </p:cNvSpPr>
          <p:nvPr>
            <p:ph idx="1"/>
          </p:nvPr>
        </p:nvSpPr>
        <p:spPr/>
        <p:txBody>
          <a:bodyPr>
            <a:normAutofit fontScale="92500" lnSpcReduction="10000"/>
          </a:bodyPr>
          <a:lstStyle/>
          <a:p>
            <a:r>
              <a:rPr lang="ar-EG" b="1" dirty="0" smtClean="0">
                <a:effectLst>
                  <a:glow rad="101600">
                    <a:schemeClr val="accent1">
                      <a:satMod val="175000"/>
                      <a:alpha val="40000"/>
                    </a:schemeClr>
                  </a:glow>
                </a:effectLst>
              </a:rPr>
              <a:t>الهو :</a:t>
            </a:r>
            <a:r>
              <a:rPr lang="ar-EG" dirty="0" smtClean="0">
                <a:effectLst>
                  <a:glow rad="101600">
                    <a:schemeClr val="accent1">
                      <a:satMod val="175000"/>
                      <a:alpha val="40000"/>
                    </a:schemeClr>
                  </a:glow>
                </a:effectLst>
              </a:rPr>
              <a:t> ويعني هذا القسم من الشخصية كل ما هو موروث أو غريزي وهو خزان الطاقة النفسية .</a:t>
            </a:r>
          </a:p>
          <a:p>
            <a:r>
              <a:rPr lang="ar-EG" b="1" dirty="0" smtClean="0">
                <a:effectLst>
                  <a:glow rad="101600">
                    <a:schemeClr val="accent2">
                      <a:satMod val="175000"/>
                      <a:alpha val="40000"/>
                    </a:schemeClr>
                  </a:glow>
                </a:effectLst>
              </a:rPr>
              <a:t>الأنا </a:t>
            </a:r>
            <a:r>
              <a:rPr lang="ar-EG" dirty="0" smtClean="0">
                <a:effectLst>
                  <a:glow rad="101600">
                    <a:schemeClr val="accent2">
                      <a:satMod val="175000"/>
                      <a:alpha val="40000"/>
                    </a:schemeClr>
                  </a:glow>
                </a:effectLst>
              </a:rPr>
              <a:t>: ويعني تحقيق أكبر قدر من الإشباع ضمن ما تسمح به الظروف والواقع لآن الأنا كالفرس الجامحة إن لم يكبح جماحها فأنها تدمر نفسها.</a:t>
            </a:r>
          </a:p>
          <a:p>
            <a:pPr lvl="0"/>
            <a:r>
              <a:rPr lang="ar-EG" dirty="0" smtClean="0">
                <a:effectLst>
                  <a:glow rad="101600">
                    <a:schemeClr val="accent2">
                      <a:satMod val="175000"/>
                      <a:alpha val="40000"/>
                    </a:schemeClr>
                  </a:glow>
                </a:effectLst>
              </a:rPr>
              <a:t>وظائف الأنا تتمثل بالاتي :</a:t>
            </a:r>
          </a:p>
          <a:p>
            <a:pPr lvl="0"/>
            <a:r>
              <a:rPr lang="ar-EG" dirty="0" smtClean="0">
                <a:effectLst>
                  <a:glow rad="101600">
                    <a:schemeClr val="accent2">
                      <a:satMod val="175000"/>
                      <a:alpha val="40000"/>
                    </a:schemeClr>
                  </a:glow>
                </a:effectLst>
              </a:rPr>
              <a:t>1- </a:t>
            </a:r>
            <a:r>
              <a:rPr lang="ar-EG" dirty="0" smtClean="0">
                <a:effectLst>
                  <a:glow rad="63500">
                    <a:schemeClr val="accent1">
                      <a:satMod val="175000"/>
                      <a:alpha val="40000"/>
                    </a:schemeClr>
                  </a:glow>
                </a:effectLst>
              </a:rPr>
              <a:t>التكيف مع البيئة المحيطة ، وعمل علاقات مع الآخرين .</a:t>
            </a:r>
            <a:endParaRPr lang="en-US" dirty="0" smtClean="0">
              <a:effectLst>
                <a:glow rad="63500">
                  <a:schemeClr val="accent1">
                    <a:satMod val="175000"/>
                    <a:alpha val="40000"/>
                  </a:schemeClr>
                </a:glow>
              </a:effectLst>
            </a:endParaRPr>
          </a:p>
          <a:p>
            <a:pPr lvl="0"/>
            <a:r>
              <a:rPr lang="ar-EG" dirty="0" smtClean="0">
                <a:effectLst>
                  <a:glow rad="101600">
                    <a:schemeClr val="accent2">
                      <a:satMod val="175000"/>
                      <a:alpha val="40000"/>
                    </a:schemeClr>
                  </a:glow>
                </a:effectLst>
              </a:rPr>
              <a:t>2-</a:t>
            </a:r>
            <a:r>
              <a:rPr lang="ar-EG" dirty="0" smtClean="0"/>
              <a:t> </a:t>
            </a:r>
            <a:r>
              <a:rPr lang="ar-EG" dirty="0" smtClean="0">
                <a:effectLst>
                  <a:glow rad="63500">
                    <a:schemeClr val="accent1">
                      <a:satMod val="175000"/>
                      <a:alpha val="40000"/>
                    </a:schemeClr>
                  </a:glow>
                </a:effectLst>
              </a:rPr>
              <a:t>ضبط الغرائز وتنظيمها والتعبير عنها بطريقة مقبولة اجتماعيا .</a:t>
            </a:r>
            <a:endParaRPr lang="en-US" dirty="0" smtClean="0">
              <a:effectLst>
                <a:glow rad="63500">
                  <a:schemeClr val="accent1">
                    <a:satMod val="175000"/>
                    <a:alpha val="40000"/>
                  </a:schemeClr>
                </a:glow>
              </a:effectLst>
            </a:endParaRPr>
          </a:p>
          <a:p>
            <a:pPr lvl="0"/>
            <a:r>
              <a:rPr lang="ar-EG" dirty="0" smtClean="0">
                <a:effectLst>
                  <a:glow rad="101600">
                    <a:schemeClr val="accent2">
                      <a:satMod val="175000"/>
                      <a:alpha val="40000"/>
                    </a:schemeClr>
                  </a:glow>
                </a:effectLst>
              </a:rPr>
              <a:t>3-</a:t>
            </a:r>
            <a:r>
              <a:rPr lang="ar-EG" dirty="0" smtClean="0"/>
              <a:t> </a:t>
            </a:r>
            <a:r>
              <a:rPr lang="ar-EG" dirty="0" smtClean="0">
                <a:effectLst>
                  <a:glow rad="63500">
                    <a:schemeClr val="accent1">
                      <a:satMod val="175000"/>
                      <a:alpha val="40000"/>
                    </a:schemeClr>
                  </a:glow>
                </a:effectLst>
              </a:rPr>
              <a:t>اختبار الواقع والتصرف على أساسه .</a:t>
            </a:r>
            <a:endParaRPr lang="en-US" dirty="0" smtClean="0">
              <a:effectLst>
                <a:glow rad="63500">
                  <a:schemeClr val="accent1">
                    <a:satMod val="175000"/>
                    <a:alpha val="40000"/>
                  </a:schemeClr>
                </a:glow>
              </a:effectLst>
            </a:endParaRPr>
          </a:p>
          <a:p>
            <a:pPr lvl="0"/>
            <a:r>
              <a:rPr lang="ar-EG" dirty="0" smtClean="0">
                <a:effectLst>
                  <a:glow rad="101600">
                    <a:schemeClr val="accent2">
                      <a:satMod val="175000"/>
                      <a:alpha val="40000"/>
                    </a:schemeClr>
                  </a:glow>
                </a:effectLst>
              </a:rPr>
              <a:t>4-</a:t>
            </a:r>
            <a:r>
              <a:rPr lang="ar-EG" dirty="0" smtClean="0"/>
              <a:t> </a:t>
            </a:r>
            <a:r>
              <a:rPr lang="ar-EG" dirty="0" smtClean="0">
                <a:effectLst>
                  <a:glow rad="63500">
                    <a:schemeClr val="accent1">
                      <a:satMod val="175000"/>
                      <a:alpha val="40000"/>
                    </a:schemeClr>
                  </a:glow>
                </a:effectLst>
              </a:rPr>
              <a:t>النهوض بالعمليات الثانوية .</a:t>
            </a:r>
            <a:endParaRPr lang="en-US" dirty="0" smtClean="0">
              <a:effectLst>
                <a:glow rad="63500">
                  <a:schemeClr val="accent1">
                    <a:satMod val="175000"/>
                    <a:alpha val="40000"/>
                  </a:schemeClr>
                </a:glow>
              </a:effectLst>
            </a:endParaRPr>
          </a:p>
          <a:p>
            <a:pPr lvl="0"/>
            <a:r>
              <a:rPr lang="ar-EG" dirty="0" smtClean="0">
                <a:effectLst>
                  <a:glow rad="101600">
                    <a:schemeClr val="accent2">
                      <a:satMod val="175000"/>
                      <a:alpha val="40000"/>
                    </a:schemeClr>
                  </a:glow>
                </a:effectLst>
              </a:rPr>
              <a:t>5-</a:t>
            </a:r>
            <a:r>
              <a:rPr lang="ar-EG" dirty="0" smtClean="0"/>
              <a:t> </a:t>
            </a:r>
            <a:r>
              <a:rPr lang="ar-EG" dirty="0" smtClean="0">
                <a:effectLst>
                  <a:glow rad="63500">
                    <a:schemeClr val="accent1">
                      <a:satMod val="175000"/>
                      <a:alpha val="40000"/>
                    </a:schemeClr>
                  </a:glow>
                </a:effectLst>
              </a:rPr>
              <a:t>الاضطلاع بالوظائف النفسية ( البسيطة والمركبة ).</a:t>
            </a:r>
            <a:endParaRPr lang="en-US" dirty="0" smtClean="0">
              <a:effectLst>
                <a:glow rad="63500">
                  <a:schemeClr val="accent1">
                    <a:satMod val="175000"/>
                    <a:alpha val="40000"/>
                  </a:schemeClr>
                </a:glow>
              </a:effectLst>
            </a:endParaRPr>
          </a:p>
          <a:p>
            <a:r>
              <a:rPr lang="ar-EG" dirty="0" smtClean="0">
                <a:effectLst>
                  <a:glow rad="101600">
                    <a:schemeClr val="accent2">
                      <a:satMod val="175000"/>
                      <a:alpha val="40000"/>
                    </a:schemeClr>
                  </a:glow>
                </a:effectLst>
              </a:rPr>
              <a:t>6-</a:t>
            </a:r>
            <a:r>
              <a:rPr lang="ar-EG" dirty="0" smtClean="0"/>
              <a:t> </a:t>
            </a:r>
            <a:r>
              <a:rPr lang="ar-EG" dirty="0" smtClean="0">
                <a:effectLst>
                  <a:glow rad="63500">
                    <a:schemeClr val="accent1">
                      <a:satMod val="175000"/>
                      <a:alpha val="40000"/>
                    </a:schemeClr>
                  </a:glow>
                </a:effectLst>
              </a:rPr>
              <a:t>اللجوء إلى الحيل الدفاعية إزاء الصعوبات والصراعات .</a:t>
            </a:r>
            <a:endParaRPr lang="en-US" dirty="0" smtClean="0">
              <a:effectLst>
                <a:glow rad="63500">
                  <a:schemeClr val="accent1">
                    <a:satMod val="175000"/>
                    <a:alpha val="40000"/>
                  </a:schemeClr>
                </a:glow>
              </a:effectLst>
            </a:endParaRPr>
          </a:p>
          <a:p>
            <a:endParaRPr lang="ar-IQ" dirty="0"/>
          </a:p>
        </p:txBody>
      </p:sp>
      <p:sp>
        <p:nvSpPr>
          <p:cNvPr id="3" name="عنوان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ctr"/>
            <a:r>
              <a:rPr lang="en-US"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US"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E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النظرية النفسية الدينامية ( الدينامينفسية ).</a:t>
            </a:r>
            <a:endParaRPr lang="ar-IQ"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to="" calcmode="lin" valueType="num">
                                      <p:cBhvr>
                                        <p:cTn id="7" dur="1" fill="hold"/>
                                        <p:tgtEl>
                                          <p:spTgt spid="2">
                                            <p:txEl>
                                              <p:pRg st="3" end="3"/>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ox(i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ox(in)">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ox(i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ox(in)">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ox(in)">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643</TotalTime>
  <Words>790</Words>
  <PresentationFormat>عرض على الشاشة (3:4)‏</PresentationFormat>
  <Paragraphs>83</Paragraphs>
  <Slides>16</Slides>
  <Notes>0</Notes>
  <HiddenSlides>0</HiddenSlides>
  <MMClips>1</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ملتقى</vt:lpstr>
      <vt:lpstr>                         الشخصية</vt:lpstr>
      <vt:lpstr>مفهوم الشخصية </vt:lpstr>
      <vt:lpstr>الشريحة 3</vt:lpstr>
      <vt:lpstr>تعاريف الشخصية</vt:lpstr>
      <vt:lpstr>العوامل المحددة للشخصية </vt:lpstr>
      <vt:lpstr>المكونات الوظيفية للشخصية الرياضية </vt:lpstr>
      <vt:lpstr>السمات للشخصية الرياضية </vt:lpstr>
      <vt:lpstr>نظريات الشخصية</vt:lpstr>
      <vt:lpstr> النظرية النفسية الدينامية ( الدينامينفسية ).</vt:lpstr>
      <vt:lpstr>العمليات الدفاعية للأنا </vt:lpstr>
      <vt:lpstr>نظرية الأنماط</vt:lpstr>
      <vt:lpstr>نظرية الأنماط  </vt:lpstr>
      <vt:lpstr>الأنماط الجسمية  </vt:lpstr>
      <vt:lpstr>الشريحة 14</vt:lpstr>
      <vt:lpstr>الشريحة 15</vt:lpstr>
      <vt:lpstr>النموذج التفاعلي ما بين الشخصية والموقف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الشخصية</dc:title>
  <cp:lastModifiedBy>aa</cp:lastModifiedBy>
  <cp:revision>58</cp:revision>
  <dcterms:modified xsi:type="dcterms:W3CDTF">2022-07-08T19:56:42Z</dcterms:modified>
</cp:coreProperties>
</file>