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0" r:id="rId5"/>
    <p:sldId id="265" r:id="rId6"/>
    <p:sldId id="259" r:id="rId7"/>
    <p:sldId id="261" r:id="rId8"/>
    <p:sldId id="262" r:id="rId9"/>
    <p:sldId id="263" r:id="rId10"/>
    <p:sldId id="26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8960FC-0FFF-4199-B0A8-67CBB04EA537}" type="doc">
      <dgm:prSet loTypeId="urn:microsoft.com/office/officeart/2005/8/layout/target3" loCatId="relationship" qsTypeId="urn:microsoft.com/office/officeart/2005/8/quickstyle/3d1" qsCatId="3D" csTypeId="urn:microsoft.com/office/officeart/2005/8/colors/colorful2" csCatId="colorful" phldr="1"/>
      <dgm:spPr/>
      <dgm:t>
        <a:bodyPr/>
        <a:lstStyle/>
        <a:p>
          <a:pPr rtl="1"/>
          <a:endParaRPr lang="ar-IQ"/>
        </a:p>
      </dgm:t>
    </dgm:pt>
    <dgm:pt modelId="{95233924-38A9-43F9-9E4C-37A6FF55F10A}">
      <dgm:prSet custT="1">
        <dgm:style>
          <a:lnRef idx="1">
            <a:schemeClr val="accent2"/>
          </a:lnRef>
          <a:fillRef idx="2">
            <a:schemeClr val="accent2"/>
          </a:fillRef>
          <a:effectRef idx="1">
            <a:schemeClr val="accent2"/>
          </a:effectRef>
          <a:fontRef idx="minor">
            <a:schemeClr val="dk1"/>
          </a:fontRef>
        </dgm:style>
      </dgm:prSet>
      <dgm:spPr/>
      <dgm:t>
        <a:bodyPr/>
        <a:lstStyle/>
        <a:p>
          <a:pPr rtl="1"/>
          <a:r>
            <a:rPr lang="ar-IQ" sz="2800" b="1" smtClean="0"/>
            <a:t>تقدم </a:t>
          </a:r>
          <a:r>
            <a:rPr lang="ar-IQ" sz="2800" b="1" dirty="0" err="1" smtClean="0"/>
            <a:t>به</a:t>
          </a:r>
          <a:endParaRPr lang="ar-IQ" sz="2800" b="1" dirty="0"/>
        </a:p>
      </dgm:t>
    </dgm:pt>
    <dgm:pt modelId="{E9001413-27A4-4E7E-BBAC-BAD9AF33C4B1}" type="parTrans" cxnId="{BDEB8451-575E-43AB-B150-93D36380FA11}">
      <dgm:prSet/>
      <dgm:spPr/>
      <dgm:t>
        <a:bodyPr/>
        <a:lstStyle/>
        <a:p>
          <a:pPr rtl="1"/>
          <a:endParaRPr lang="ar-IQ"/>
        </a:p>
      </dgm:t>
    </dgm:pt>
    <dgm:pt modelId="{DA2463D4-15BB-4DA7-94AC-BA61A193F06E}" type="sibTrans" cxnId="{BDEB8451-575E-43AB-B150-93D36380FA11}">
      <dgm:prSet/>
      <dgm:spPr/>
      <dgm:t>
        <a:bodyPr/>
        <a:lstStyle/>
        <a:p>
          <a:pPr rtl="1"/>
          <a:endParaRPr lang="ar-IQ"/>
        </a:p>
      </dgm:t>
    </dgm:pt>
    <dgm:pt modelId="{86346B94-54A8-4EC2-B5AC-6356687B5209}">
      <dgm:prSet custT="1">
        <dgm:style>
          <a:lnRef idx="1">
            <a:schemeClr val="accent3"/>
          </a:lnRef>
          <a:fillRef idx="2">
            <a:schemeClr val="accent3"/>
          </a:fillRef>
          <a:effectRef idx="1">
            <a:schemeClr val="accent3"/>
          </a:effectRef>
          <a:fontRef idx="minor">
            <a:schemeClr val="dk1"/>
          </a:fontRef>
        </dgm:style>
      </dgm:prSet>
      <dgm:spPr/>
      <dgm:t>
        <a:bodyPr/>
        <a:lstStyle/>
        <a:p>
          <a:pPr rtl="1"/>
          <a:r>
            <a:rPr lang="ar-SA" sz="2400" b="1" smtClean="0"/>
            <a:t>مشتاق عبد الرضا شرارة</a:t>
          </a:r>
          <a:endParaRPr lang="ar-IQ" sz="2400" b="1" dirty="0"/>
        </a:p>
      </dgm:t>
    </dgm:pt>
    <dgm:pt modelId="{6919CA4D-F839-48F0-99F1-1A1FC7A3942B}" type="parTrans" cxnId="{CE634C98-741A-4C71-933A-EEDACB4FE12D}">
      <dgm:prSet/>
      <dgm:spPr/>
      <dgm:t>
        <a:bodyPr/>
        <a:lstStyle/>
        <a:p>
          <a:pPr rtl="1"/>
          <a:endParaRPr lang="ar-IQ"/>
        </a:p>
      </dgm:t>
    </dgm:pt>
    <dgm:pt modelId="{7A34BC39-4BB2-4724-B269-3F9907D9B0D7}" type="sibTrans" cxnId="{CE634C98-741A-4C71-933A-EEDACB4FE12D}">
      <dgm:prSet/>
      <dgm:spPr/>
      <dgm:t>
        <a:bodyPr/>
        <a:lstStyle/>
        <a:p>
          <a:pPr rtl="1"/>
          <a:endParaRPr lang="ar-IQ"/>
        </a:p>
      </dgm:t>
    </dgm:pt>
    <dgm:pt modelId="{0C3BE433-379D-4F14-AD7B-8A821A41FECF}">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t>بأشراف</a:t>
          </a:r>
          <a:endParaRPr lang="ar-IQ" sz="2400" b="1" dirty="0"/>
        </a:p>
      </dgm:t>
    </dgm:pt>
    <dgm:pt modelId="{412466F6-CABC-428E-997D-7A4DAD6715DD}" type="parTrans" cxnId="{6FEC3255-C9FD-4AAB-B566-B1A7BA1DD301}">
      <dgm:prSet/>
      <dgm:spPr/>
      <dgm:t>
        <a:bodyPr/>
        <a:lstStyle/>
        <a:p>
          <a:pPr rtl="1"/>
          <a:endParaRPr lang="ar-IQ"/>
        </a:p>
      </dgm:t>
    </dgm:pt>
    <dgm:pt modelId="{3F63DA94-AED3-4732-8A87-686826FEAE87}" type="sibTrans" cxnId="{6FEC3255-C9FD-4AAB-B566-B1A7BA1DD301}">
      <dgm:prSet/>
      <dgm:spPr/>
      <dgm:t>
        <a:bodyPr/>
        <a:lstStyle/>
        <a:p>
          <a:pPr rtl="1"/>
          <a:endParaRPr lang="ar-IQ"/>
        </a:p>
      </dgm:t>
    </dgm:pt>
    <dgm:pt modelId="{EB2F4258-0AA3-4B97-A8D3-1AF098F35B78}">
      <dgm:prSet custT="1">
        <dgm:style>
          <a:lnRef idx="1">
            <a:schemeClr val="accent1"/>
          </a:lnRef>
          <a:fillRef idx="2">
            <a:schemeClr val="accent1"/>
          </a:fillRef>
          <a:effectRef idx="1">
            <a:schemeClr val="accent1"/>
          </a:effectRef>
          <a:fontRef idx="minor">
            <a:schemeClr val="dk1"/>
          </a:fontRef>
        </dgm:style>
      </dgm:prSet>
      <dgm:spPr/>
      <dgm:t>
        <a:bodyPr/>
        <a:lstStyle/>
        <a:p>
          <a:pPr rtl="1"/>
          <a:r>
            <a:rPr lang="ar-IQ" sz="2800" b="1" dirty="0" smtClean="0"/>
            <a:t>أ . د عامر سعيد الخيكاني </a:t>
          </a:r>
          <a:endParaRPr lang="ar-IQ" sz="2800" b="1" dirty="0"/>
        </a:p>
      </dgm:t>
    </dgm:pt>
    <dgm:pt modelId="{4DBEC509-FD02-4666-9AEA-3325B00D1EE6}" type="parTrans" cxnId="{8B0BDDE4-5249-4251-AC4A-6D438CDEB398}">
      <dgm:prSet/>
      <dgm:spPr/>
      <dgm:t>
        <a:bodyPr/>
        <a:lstStyle/>
        <a:p>
          <a:pPr rtl="1"/>
          <a:endParaRPr lang="ar-IQ"/>
        </a:p>
      </dgm:t>
    </dgm:pt>
    <dgm:pt modelId="{192A618B-3459-46E6-850D-4BC2912466A2}" type="sibTrans" cxnId="{8B0BDDE4-5249-4251-AC4A-6D438CDEB398}">
      <dgm:prSet/>
      <dgm:spPr/>
      <dgm:t>
        <a:bodyPr/>
        <a:lstStyle/>
        <a:p>
          <a:pPr rtl="1"/>
          <a:endParaRPr lang="ar-IQ"/>
        </a:p>
      </dgm:t>
    </dgm:pt>
    <dgm:pt modelId="{6CABA327-F6A9-4DE2-95A9-D45EF6A3AE81}" type="pres">
      <dgm:prSet presAssocID="{FE8960FC-0FFF-4199-B0A8-67CBB04EA537}" presName="Name0" presStyleCnt="0">
        <dgm:presLayoutVars>
          <dgm:chMax val="7"/>
          <dgm:dir/>
          <dgm:animLvl val="lvl"/>
          <dgm:resizeHandles val="exact"/>
        </dgm:presLayoutVars>
      </dgm:prSet>
      <dgm:spPr/>
      <dgm:t>
        <a:bodyPr/>
        <a:lstStyle/>
        <a:p>
          <a:pPr rtl="1"/>
          <a:endParaRPr lang="ar-IQ"/>
        </a:p>
      </dgm:t>
    </dgm:pt>
    <dgm:pt modelId="{801EF891-39E0-4CBE-AD37-B42F16B309BF}" type="pres">
      <dgm:prSet presAssocID="{95233924-38A9-43F9-9E4C-37A6FF55F10A}" presName="circle1" presStyleLbl="node1" presStyleIdx="0" presStyleCnt="4">
        <dgm:style>
          <a:lnRef idx="1">
            <a:schemeClr val="accent4"/>
          </a:lnRef>
          <a:fillRef idx="2">
            <a:schemeClr val="accent4"/>
          </a:fillRef>
          <a:effectRef idx="1">
            <a:schemeClr val="accent4"/>
          </a:effectRef>
          <a:fontRef idx="minor">
            <a:schemeClr val="dk1"/>
          </a:fontRef>
        </dgm:style>
      </dgm:prSet>
      <dgm:spPr/>
    </dgm:pt>
    <dgm:pt modelId="{ECCB81B5-B192-4BD3-A212-258801A57C4F}" type="pres">
      <dgm:prSet presAssocID="{95233924-38A9-43F9-9E4C-37A6FF55F10A}" presName="space" presStyleCnt="0"/>
      <dgm:spPr/>
    </dgm:pt>
    <dgm:pt modelId="{EDFAB3D6-C055-4EB6-9F92-4E8795E960B1}" type="pres">
      <dgm:prSet presAssocID="{95233924-38A9-43F9-9E4C-37A6FF55F10A}" presName="rect1" presStyleLbl="alignAcc1" presStyleIdx="0" presStyleCnt="4"/>
      <dgm:spPr/>
      <dgm:t>
        <a:bodyPr/>
        <a:lstStyle/>
        <a:p>
          <a:pPr rtl="1"/>
          <a:endParaRPr lang="ar-IQ"/>
        </a:p>
      </dgm:t>
    </dgm:pt>
    <dgm:pt modelId="{21C2DF4D-25E2-45D9-A5DC-F92246EF59BA}" type="pres">
      <dgm:prSet presAssocID="{86346B94-54A8-4EC2-B5AC-6356687B5209}" presName="vertSpace2" presStyleLbl="node1" presStyleIdx="0" presStyleCnt="4"/>
      <dgm:spPr/>
    </dgm:pt>
    <dgm:pt modelId="{1429056A-BB5D-400C-B59F-0C2E51D9D12F}" type="pres">
      <dgm:prSet presAssocID="{86346B94-54A8-4EC2-B5AC-6356687B5209}" presName="circle2" presStyleLbl="node1" presStyleIdx="1" presStyleCnt="4">
        <dgm:style>
          <a:lnRef idx="2">
            <a:schemeClr val="accent4"/>
          </a:lnRef>
          <a:fillRef idx="1">
            <a:schemeClr val="lt1"/>
          </a:fillRef>
          <a:effectRef idx="0">
            <a:schemeClr val="accent4"/>
          </a:effectRef>
          <a:fontRef idx="minor">
            <a:schemeClr val="dk1"/>
          </a:fontRef>
        </dgm:style>
      </dgm:prSet>
      <dgm:spPr/>
    </dgm:pt>
    <dgm:pt modelId="{89944F2E-2D45-4BF4-9DCD-C02E66470FF2}" type="pres">
      <dgm:prSet presAssocID="{86346B94-54A8-4EC2-B5AC-6356687B5209}" presName="rect2" presStyleLbl="alignAcc1" presStyleIdx="1" presStyleCnt="4"/>
      <dgm:spPr/>
      <dgm:t>
        <a:bodyPr/>
        <a:lstStyle/>
        <a:p>
          <a:pPr rtl="1"/>
          <a:endParaRPr lang="ar-IQ"/>
        </a:p>
      </dgm:t>
    </dgm:pt>
    <dgm:pt modelId="{DB40405C-FAFA-498C-96A3-C4D3FD4F9524}" type="pres">
      <dgm:prSet presAssocID="{0C3BE433-379D-4F14-AD7B-8A821A41FECF}" presName="vertSpace3" presStyleLbl="node1" presStyleIdx="1" presStyleCnt="4"/>
      <dgm:spPr/>
    </dgm:pt>
    <dgm:pt modelId="{2E28F708-B17D-4ACD-9C8A-FF3A78EC0ADD}" type="pres">
      <dgm:prSet presAssocID="{0C3BE433-379D-4F14-AD7B-8A821A41FECF}" presName="circle3" presStyleLbl="node1" presStyleIdx="2" presStyleCnt="4"/>
      <dgm:spPr/>
    </dgm:pt>
    <dgm:pt modelId="{3A58D570-5B32-4AF6-BFC2-E9B7D5C95959}" type="pres">
      <dgm:prSet presAssocID="{0C3BE433-379D-4F14-AD7B-8A821A41FECF}" presName="rect3" presStyleLbl="alignAcc1" presStyleIdx="2" presStyleCnt="4" custLinFactNeighborY="565"/>
      <dgm:spPr/>
      <dgm:t>
        <a:bodyPr/>
        <a:lstStyle/>
        <a:p>
          <a:pPr rtl="1"/>
          <a:endParaRPr lang="ar-IQ"/>
        </a:p>
      </dgm:t>
    </dgm:pt>
    <dgm:pt modelId="{20AF1FA2-071D-44B4-A531-B6B17FE49AFE}" type="pres">
      <dgm:prSet presAssocID="{EB2F4258-0AA3-4B97-A8D3-1AF098F35B78}" presName="vertSpace4" presStyleLbl="node1" presStyleIdx="2" presStyleCnt="4"/>
      <dgm:spPr/>
    </dgm:pt>
    <dgm:pt modelId="{D9254359-0434-4181-8487-648A4F7E246D}" type="pres">
      <dgm:prSet presAssocID="{EB2F4258-0AA3-4B97-A8D3-1AF098F35B78}" presName="circle4" presStyleLbl="node1" presStyleIdx="3" presStyleCnt="4">
        <dgm:style>
          <a:lnRef idx="2">
            <a:schemeClr val="accent2"/>
          </a:lnRef>
          <a:fillRef idx="1">
            <a:schemeClr val="lt1"/>
          </a:fillRef>
          <a:effectRef idx="0">
            <a:schemeClr val="accent2"/>
          </a:effectRef>
          <a:fontRef idx="minor">
            <a:schemeClr val="dk1"/>
          </a:fontRef>
        </dgm:style>
      </dgm:prSet>
      <dgm:spPr/>
    </dgm:pt>
    <dgm:pt modelId="{FFDB93A9-84AF-4DB2-A275-DB187A61D6E7}" type="pres">
      <dgm:prSet presAssocID="{EB2F4258-0AA3-4B97-A8D3-1AF098F35B78}" presName="rect4" presStyleLbl="alignAcc1" presStyleIdx="3" presStyleCnt="4"/>
      <dgm:spPr/>
      <dgm:t>
        <a:bodyPr/>
        <a:lstStyle/>
        <a:p>
          <a:pPr rtl="1"/>
          <a:endParaRPr lang="ar-IQ"/>
        </a:p>
      </dgm:t>
    </dgm:pt>
    <dgm:pt modelId="{FC7D888B-3F5F-4248-A698-D682C2B2B861}" type="pres">
      <dgm:prSet presAssocID="{95233924-38A9-43F9-9E4C-37A6FF55F10A}" presName="rect1ParTxNoCh" presStyleLbl="alignAcc1" presStyleIdx="3" presStyleCnt="4">
        <dgm:presLayoutVars>
          <dgm:chMax val="1"/>
          <dgm:bulletEnabled val="1"/>
        </dgm:presLayoutVars>
      </dgm:prSet>
      <dgm:spPr/>
      <dgm:t>
        <a:bodyPr/>
        <a:lstStyle/>
        <a:p>
          <a:pPr rtl="1"/>
          <a:endParaRPr lang="ar-IQ"/>
        </a:p>
      </dgm:t>
    </dgm:pt>
    <dgm:pt modelId="{3AC320E0-E898-4480-8464-836E9D7140A8}" type="pres">
      <dgm:prSet presAssocID="{86346B94-54A8-4EC2-B5AC-6356687B5209}" presName="rect2ParTxNoCh" presStyleLbl="alignAcc1" presStyleIdx="3" presStyleCnt="4">
        <dgm:presLayoutVars>
          <dgm:chMax val="1"/>
          <dgm:bulletEnabled val="1"/>
        </dgm:presLayoutVars>
      </dgm:prSet>
      <dgm:spPr/>
      <dgm:t>
        <a:bodyPr/>
        <a:lstStyle/>
        <a:p>
          <a:pPr rtl="1"/>
          <a:endParaRPr lang="ar-IQ"/>
        </a:p>
      </dgm:t>
    </dgm:pt>
    <dgm:pt modelId="{9F6A6050-5A7F-4C73-B9D5-794F46812ED1}" type="pres">
      <dgm:prSet presAssocID="{0C3BE433-379D-4F14-AD7B-8A821A41FECF}" presName="rect3ParTxNoCh" presStyleLbl="alignAcc1" presStyleIdx="3" presStyleCnt="4">
        <dgm:presLayoutVars>
          <dgm:chMax val="1"/>
          <dgm:bulletEnabled val="1"/>
        </dgm:presLayoutVars>
      </dgm:prSet>
      <dgm:spPr/>
      <dgm:t>
        <a:bodyPr/>
        <a:lstStyle/>
        <a:p>
          <a:pPr rtl="1"/>
          <a:endParaRPr lang="ar-IQ"/>
        </a:p>
      </dgm:t>
    </dgm:pt>
    <dgm:pt modelId="{46229725-E3A7-4667-9647-B395EFD87728}" type="pres">
      <dgm:prSet presAssocID="{EB2F4258-0AA3-4B97-A8D3-1AF098F35B78}" presName="rect4ParTxNoCh" presStyleLbl="alignAcc1" presStyleIdx="3" presStyleCnt="4">
        <dgm:presLayoutVars>
          <dgm:chMax val="1"/>
          <dgm:bulletEnabled val="1"/>
        </dgm:presLayoutVars>
      </dgm:prSet>
      <dgm:spPr/>
      <dgm:t>
        <a:bodyPr/>
        <a:lstStyle/>
        <a:p>
          <a:pPr rtl="1"/>
          <a:endParaRPr lang="ar-IQ"/>
        </a:p>
      </dgm:t>
    </dgm:pt>
  </dgm:ptLst>
  <dgm:cxnLst>
    <dgm:cxn modelId="{0D84A949-1A24-46C8-BAAD-0CBF851E000C}" type="presOf" srcId="{95233924-38A9-43F9-9E4C-37A6FF55F10A}" destId="{EDFAB3D6-C055-4EB6-9F92-4E8795E960B1}" srcOrd="0" destOrd="0" presId="urn:microsoft.com/office/officeart/2005/8/layout/target3"/>
    <dgm:cxn modelId="{CE634C98-741A-4C71-933A-EEDACB4FE12D}" srcId="{FE8960FC-0FFF-4199-B0A8-67CBB04EA537}" destId="{86346B94-54A8-4EC2-B5AC-6356687B5209}" srcOrd="1" destOrd="0" parTransId="{6919CA4D-F839-48F0-99F1-1A1FC7A3942B}" sibTransId="{7A34BC39-4BB2-4724-B269-3F9907D9B0D7}"/>
    <dgm:cxn modelId="{BDEB8451-575E-43AB-B150-93D36380FA11}" srcId="{FE8960FC-0FFF-4199-B0A8-67CBB04EA537}" destId="{95233924-38A9-43F9-9E4C-37A6FF55F10A}" srcOrd="0" destOrd="0" parTransId="{E9001413-27A4-4E7E-BBAC-BAD9AF33C4B1}" sibTransId="{DA2463D4-15BB-4DA7-94AC-BA61A193F06E}"/>
    <dgm:cxn modelId="{7284D99C-0A9C-4407-9F90-465F1AD94718}" type="presOf" srcId="{0C3BE433-379D-4F14-AD7B-8A821A41FECF}" destId="{3A58D570-5B32-4AF6-BFC2-E9B7D5C95959}" srcOrd="0" destOrd="0" presId="urn:microsoft.com/office/officeart/2005/8/layout/target3"/>
    <dgm:cxn modelId="{6FEC3255-C9FD-4AAB-B566-B1A7BA1DD301}" srcId="{FE8960FC-0FFF-4199-B0A8-67CBB04EA537}" destId="{0C3BE433-379D-4F14-AD7B-8A821A41FECF}" srcOrd="2" destOrd="0" parTransId="{412466F6-CABC-428E-997D-7A4DAD6715DD}" sibTransId="{3F63DA94-AED3-4732-8A87-686826FEAE87}"/>
    <dgm:cxn modelId="{45F84023-643E-4A64-8F2B-197EFF54F1B9}" type="presOf" srcId="{86346B94-54A8-4EC2-B5AC-6356687B5209}" destId="{3AC320E0-E898-4480-8464-836E9D7140A8}" srcOrd="1" destOrd="0" presId="urn:microsoft.com/office/officeart/2005/8/layout/target3"/>
    <dgm:cxn modelId="{D259D3C6-6515-4E79-951B-79223A36542B}" type="presOf" srcId="{EB2F4258-0AA3-4B97-A8D3-1AF098F35B78}" destId="{46229725-E3A7-4667-9647-B395EFD87728}" srcOrd="1" destOrd="0" presId="urn:microsoft.com/office/officeart/2005/8/layout/target3"/>
    <dgm:cxn modelId="{E3C63AEF-56B2-4DF5-87B9-ABE597D849BD}" type="presOf" srcId="{0C3BE433-379D-4F14-AD7B-8A821A41FECF}" destId="{9F6A6050-5A7F-4C73-B9D5-794F46812ED1}" srcOrd="1" destOrd="0" presId="urn:microsoft.com/office/officeart/2005/8/layout/target3"/>
    <dgm:cxn modelId="{B75E2E42-4EF9-45E4-A642-DCFB7A6654F1}" type="presOf" srcId="{EB2F4258-0AA3-4B97-A8D3-1AF098F35B78}" destId="{FFDB93A9-84AF-4DB2-A275-DB187A61D6E7}" srcOrd="0" destOrd="0" presId="urn:microsoft.com/office/officeart/2005/8/layout/target3"/>
    <dgm:cxn modelId="{8B0BDDE4-5249-4251-AC4A-6D438CDEB398}" srcId="{FE8960FC-0FFF-4199-B0A8-67CBB04EA537}" destId="{EB2F4258-0AA3-4B97-A8D3-1AF098F35B78}" srcOrd="3" destOrd="0" parTransId="{4DBEC509-FD02-4666-9AEA-3325B00D1EE6}" sibTransId="{192A618B-3459-46E6-850D-4BC2912466A2}"/>
    <dgm:cxn modelId="{2E311A28-CEC6-4664-AFD1-C1C63CF5D440}" type="presOf" srcId="{86346B94-54A8-4EC2-B5AC-6356687B5209}" destId="{89944F2E-2D45-4BF4-9DCD-C02E66470FF2}" srcOrd="0" destOrd="0" presId="urn:microsoft.com/office/officeart/2005/8/layout/target3"/>
    <dgm:cxn modelId="{0730E76C-F41D-4A66-B651-895A99DCDAAD}" type="presOf" srcId="{FE8960FC-0FFF-4199-B0A8-67CBB04EA537}" destId="{6CABA327-F6A9-4DE2-95A9-D45EF6A3AE81}" srcOrd="0" destOrd="0" presId="urn:microsoft.com/office/officeart/2005/8/layout/target3"/>
    <dgm:cxn modelId="{0A470FD0-0452-465D-AF46-44ACCE7572E9}" type="presOf" srcId="{95233924-38A9-43F9-9E4C-37A6FF55F10A}" destId="{FC7D888B-3F5F-4248-A698-D682C2B2B861}" srcOrd="1" destOrd="0" presId="urn:microsoft.com/office/officeart/2005/8/layout/target3"/>
    <dgm:cxn modelId="{DDD60493-FB93-471F-83A4-2E4D689E0435}" type="presParOf" srcId="{6CABA327-F6A9-4DE2-95A9-D45EF6A3AE81}" destId="{801EF891-39E0-4CBE-AD37-B42F16B309BF}" srcOrd="0" destOrd="0" presId="urn:microsoft.com/office/officeart/2005/8/layout/target3"/>
    <dgm:cxn modelId="{A19A6B27-DBC6-4092-B409-346A4F0C2ADF}" type="presParOf" srcId="{6CABA327-F6A9-4DE2-95A9-D45EF6A3AE81}" destId="{ECCB81B5-B192-4BD3-A212-258801A57C4F}" srcOrd="1" destOrd="0" presId="urn:microsoft.com/office/officeart/2005/8/layout/target3"/>
    <dgm:cxn modelId="{0402E7E0-DFF7-4557-B352-401BB3C97863}" type="presParOf" srcId="{6CABA327-F6A9-4DE2-95A9-D45EF6A3AE81}" destId="{EDFAB3D6-C055-4EB6-9F92-4E8795E960B1}" srcOrd="2" destOrd="0" presId="urn:microsoft.com/office/officeart/2005/8/layout/target3"/>
    <dgm:cxn modelId="{D6E84A2E-6873-4832-9557-0D35F3C00531}" type="presParOf" srcId="{6CABA327-F6A9-4DE2-95A9-D45EF6A3AE81}" destId="{21C2DF4D-25E2-45D9-A5DC-F92246EF59BA}" srcOrd="3" destOrd="0" presId="urn:microsoft.com/office/officeart/2005/8/layout/target3"/>
    <dgm:cxn modelId="{BFD1F58B-4DF1-4F36-8FE1-5468B29D0D17}" type="presParOf" srcId="{6CABA327-F6A9-4DE2-95A9-D45EF6A3AE81}" destId="{1429056A-BB5D-400C-B59F-0C2E51D9D12F}" srcOrd="4" destOrd="0" presId="urn:microsoft.com/office/officeart/2005/8/layout/target3"/>
    <dgm:cxn modelId="{C93BE1D2-DF4C-42FE-8090-342465543240}" type="presParOf" srcId="{6CABA327-F6A9-4DE2-95A9-D45EF6A3AE81}" destId="{89944F2E-2D45-4BF4-9DCD-C02E66470FF2}" srcOrd="5" destOrd="0" presId="urn:microsoft.com/office/officeart/2005/8/layout/target3"/>
    <dgm:cxn modelId="{174EAD2E-ACBE-4EC1-9B93-9785016C4F85}" type="presParOf" srcId="{6CABA327-F6A9-4DE2-95A9-D45EF6A3AE81}" destId="{DB40405C-FAFA-498C-96A3-C4D3FD4F9524}" srcOrd="6" destOrd="0" presId="urn:microsoft.com/office/officeart/2005/8/layout/target3"/>
    <dgm:cxn modelId="{F675C0E5-E5C3-4CC7-A2B5-DE26CCF61218}" type="presParOf" srcId="{6CABA327-F6A9-4DE2-95A9-D45EF6A3AE81}" destId="{2E28F708-B17D-4ACD-9C8A-FF3A78EC0ADD}" srcOrd="7" destOrd="0" presId="urn:microsoft.com/office/officeart/2005/8/layout/target3"/>
    <dgm:cxn modelId="{0C475B5C-12E5-40EE-BF74-1EFFC8E9A08C}" type="presParOf" srcId="{6CABA327-F6A9-4DE2-95A9-D45EF6A3AE81}" destId="{3A58D570-5B32-4AF6-BFC2-E9B7D5C95959}" srcOrd="8" destOrd="0" presId="urn:microsoft.com/office/officeart/2005/8/layout/target3"/>
    <dgm:cxn modelId="{FDF59120-5DA5-467C-8553-CD74C7DCCA4A}" type="presParOf" srcId="{6CABA327-F6A9-4DE2-95A9-D45EF6A3AE81}" destId="{20AF1FA2-071D-44B4-A531-B6B17FE49AFE}" srcOrd="9" destOrd="0" presId="urn:microsoft.com/office/officeart/2005/8/layout/target3"/>
    <dgm:cxn modelId="{882DD2CE-DF59-46B8-A22E-0D3959D232D8}" type="presParOf" srcId="{6CABA327-F6A9-4DE2-95A9-D45EF6A3AE81}" destId="{D9254359-0434-4181-8487-648A4F7E246D}" srcOrd="10" destOrd="0" presId="urn:microsoft.com/office/officeart/2005/8/layout/target3"/>
    <dgm:cxn modelId="{65D35A5D-90DA-48B7-BBB4-0F4DD556E234}" type="presParOf" srcId="{6CABA327-F6A9-4DE2-95A9-D45EF6A3AE81}" destId="{FFDB93A9-84AF-4DB2-A275-DB187A61D6E7}" srcOrd="11" destOrd="0" presId="urn:microsoft.com/office/officeart/2005/8/layout/target3"/>
    <dgm:cxn modelId="{3419EF83-0139-4A2B-A634-2A6F04D4FB6C}" type="presParOf" srcId="{6CABA327-F6A9-4DE2-95A9-D45EF6A3AE81}" destId="{FC7D888B-3F5F-4248-A698-D682C2B2B861}" srcOrd="12" destOrd="0" presId="urn:microsoft.com/office/officeart/2005/8/layout/target3"/>
    <dgm:cxn modelId="{0370ED73-E013-4651-A29A-115C1036E545}" type="presParOf" srcId="{6CABA327-F6A9-4DE2-95A9-D45EF6A3AE81}" destId="{3AC320E0-E898-4480-8464-836E9D7140A8}" srcOrd="13" destOrd="0" presId="urn:microsoft.com/office/officeart/2005/8/layout/target3"/>
    <dgm:cxn modelId="{08F6A3FC-11DA-45BC-A982-49B00AB30577}" type="presParOf" srcId="{6CABA327-F6A9-4DE2-95A9-D45EF6A3AE81}" destId="{9F6A6050-5A7F-4C73-B9D5-794F46812ED1}" srcOrd="14" destOrd="0" presId="urn:microsoft.com/office/officeart/2005/8/layout/target3"/>
    <dgm:cxn modelId="{B02C2469-6A6A-4117-855F-DAAA41431764}" type="presParOf" srcId="{6CABA327-F6A9-4DE2-95A9-D45EF6A3AE81}" destId="{46229725-E3A7-4667-9647-B395EFD87728}" srcOrd="15" destOrd="0" presId="urn:microsoft.com/office/officeart/2005/8/layout/target3"/>
  </dgm:cxnLst>
  <dgm:bg/>
  <dgm:whole/>
</dgm:dataModel>
</file>

<file path=ppt/diagrams/data2.xml><?xml version="1.0" encoding="utf-8"?>
<dgm:dataModel xmlns:dgm="http://schemas.openxmlformats.org/drawingml/2006/diagram" xmlns:a="http://schemas.openxmlformats.org/drawingml/2006/main">
  <dgm:ptLst>
    <dgm:pt modelId="{5C739A72-47A6-4A69-B00A-F10FF590A6AD}"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ar-IQ"/>
        </a:p>
      </dgm:t>
    </dgm:pt>
    <dgm:pt modelId="{95F946F2-E42D-417C-9C50-43FDF7A47447}">
      <dgm:prSet custT="1">
        <dgm:style>
          <a:lnRef idx="3">
            <a:schemeClr val="lt1"/>
          </a:lnRef>
          <a:fillRef idx="1">
            <a:schemeClr val="accent4"/>
          </a:fillRef>
          <a:effectRef idx="1">
            <a:schemeClr val="accent4"/>
          </a:effectRef>
          <a:fontRef idx="minor">
            <a:schemeClr val="lt1"/>
          </a:fontRef>
        </dgm:style>
      </dgm:prSet>
      <dgm:spPr/>
      <dgm:t>
        <a:bodyPr/>
        <a:lstStyle/>
        <a:p>
          <a:pPr rtl="1"/>
          <a:r>
            <a:rPr lang="ar-IQ" sz="2000" b="1" dirty="0" smtClean="0"/>
            <a:t>عوامل فطرية أو غريزية</a:t>
          </a:r>
          <a:endParaRPr lang="ar-IQ" sz="2000" b="1" dirty="0"/>
        </a:p>
      </dgm:t>
    </dgm:pt>
    <dgm:pt modelId="{C22F8EF1-60D8-4C55-912C-2C9260A44137}" type="parTrans" cxnId="{54EDC05F-C5DE-4A2C-A331-2293A535C479}">
      <dgm:prSet/>
      <dgm:spPr/>
      <dgm:t>
        <a:bodyPr/>
        <a:lstStyle/>
        <a:p>
          <a:pPr rtl="1"/>
          <a:endParaRPr lang="ar-IQ"/>
        </a:p>
      </dgm:t>
    </dgm:pt>
    <dgm:pt modelId="{C8FC2FED-9BBC-4049-BA56-E15F4505CF83}" type="sibTrans" cxnId="{54EDC05F-C5DE-4A2C-A331-2293A535C479}">
      <dgm:prSet/>
      <dgm:spPr/>
      <dgm:t>
        <a:bodyPr/>
        <a:lstStyle/>
        <a:p>
          <a:pPr rtl="1"/>
          <a:endParaRPr lang="ar-IQ"/>
        </a:p>
      </dgm:t>
    </dgm:pt>
    <dgm:pt modelId="{E691343C-C8F9-4B8B-AAC9-3AB767B7273E}">
      <dgm:prSet custT="1">
        <dgm:style>
          <a:lnRef idx="0">
            <a:schemeClr val="accent2"/>
          </a:lnRef>
          <a:fillRef idx="3">
            <a:schemeClr val="accent2"/>
          </a:fillRef>
          <a:effectRef idx="3">
            <a:schemeClr val="accent2"/>
          </a:effectRef>
          <a:fontRef idx="minor">
            <a:schemeClr val="lt1"/>
          </a:fontRef>
        </dgm:style>
      </dgm:prSet>
      <dgm:spPr/>
      <dgm:t>
        <a:bodyPr/>
        <a:lstStyle/>
        <a:p>
          <a:pPr rtl="1"/>
          <a:r>
            <a:rPr lang="ar-IQ" sz="2400" dirty="0" smtClean="0"/>
            <a:t>نتيجة الإحباط</a:t>
          </a:r>
          <a:endParaRPr lang="ar-IQ" sz="2400" dirty="0"/>
        </a:p>
      </dgm:t>
    </dgm:pt>
    <dgm:pt modelId="{D49DD5C6-DB71-4077-A52B-1F64F46BEAB9}" type="parTrans" cxnId="{18E41FC6-1490-468D-A525-F89A87D689F1}">
      <dgm:prSet/>
      <dgm:spPr/>
      <dgm:t>
        <a:bodyPr/>
        <a:lstStyle/>
        <a:p>
          <a:pPr rtl="1"/>
          <a:endParaRPr lang="ar-IQ"/>
        </a:p>
      </dgm:t>
    </dgm:pt>
    <dgm:pt modelId="{57C23FF2-54CE-4770-AE70-87355EBF9702}" type="sibTrans" cxnId="{18E41FC6-1490-468D-A525-F89A87D689F1}">
      <dgm:prSet/>
      <dgm:spPr/>
      <dgm:t>
        <a:bodyPr/>
        <a:lstStyle/>
        <a:p>
          <a:pPr rtl="1"/>
          <a:endParaRPr lang="ar-IQ"/>
        </a:p>
      </dgm:t>
    </dgm:pt>
    <dgm:pt modelId="{40309574-F503-4522-9766-8000F6BD14DF}">
      <dgm:prSet custT="1">
        <dgm:style>
          <a:lnRef idx="1">
            <a:schemeClr val="accent3"/>
          </a:lnRef>
          <a:fillRef idx="3">
            <a:schemeClr val="accent3"/>
          </a:fillRef>
          <a:effectRef idx="2">
            <a:schemeClr val="accent3"/>
          </a:effectRef>
          <a:fontRef idx="minor">
            <a:schemeClr val="lt1"/>
          </a:fontRef>
        </dgm:style>
      </dgm:prSet>
      <dgm:spPr/>
      <dgm:t>
        <a:bodyPr/>
        <a:lstStyle/>
        <a:p>
          <a:pPr rtl="1"/>
          <a:r>
            <a:rPr lang="ar-IQ" sz="2400" dirty="0" smtClean="0"/>
            <a:t>سلوك مكتسب</a:t>
          </a:r>
          <a:endParaRPr lang="ar-IQ" sz="2400" dirty="0"/>
        </a:p>
      </dgm:t>
    </dgm:pt>
    <dgm:pt modelId="{CCB474C5-E1CD-4736-B03B-1153246AE620}" type="parTrans" cxnId="{AD2CC93A-AD0C-4EB4-80FB-7D9FD9C5B23E}">
      <dgm:prSet/>
      <dgm:spPr/>
      <dgm:t>
        <a:bodyPr/>
        <a:lstStyle/>
        <a:p>
          <a:pPr rtl="1"/>
          <a:endParaRPr lang="ar-IQ"/>
        </a:p>
      </dgm:t>
    </dgm:pt>
    <dgm:pt modelId="{4FD75E22-95E3-40FC-AB11-AF289C58ECD3}" type="sibTrans" cxnId="{AD2CC93A-AD0C-4EB4-80FB-7D9FD9C5B23E}">
      <dgm:prSet/>
      <dgm:spPr/>
      <dgm:t>
        <a:bodyPr/>
        <a:lstStyle/>
        <a:p>
          <a:pPr rtl="1"/>
          <a:endParaRPr lang="ar-IQ"/>
        </a:p>
      </dgm:t>
    </dgm:pt>
    <dgm:pt modelId="{E50AA5A6-27B2-4236-A965-ECB12E63896A}">
      <dgm:prSet>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t>*- العدوان هو غريزة أو دافع أو مصدر طاقة أساسي أو عاطفة أو نية إحداث الأذى بالآخرين .</a:t>
          </a:r>
          <a:endParaRPr lang="ar-IQ" dirty="0"/>
        </a:p>
      </dgm:t>
    </dgm:pt>
    <dgm:pt modelId="{A78AF9C9-D93B-444B-837A-9BB1F47EC8E1}" type="parTrans" cxnId="{E59787D1-9492-416E-A5C2-AF0B23D35ADE}">
      <dgm:prSet/>
      <dgm:spPr/>
      <dgm:t>
        <a:bodyPr/>
        <a:lstStyle/>
        <a:p>
          <a:pPr rtl="1"/>
          <a:endParaRPr lang="ar-IQ"/>
        </a:p>
      </dgm:t>
    </dgm:pt>
    <dgm:pt modelId="{A0D5477D-73E5-4240-AF4F-E26D394D35AC}" type="sibTrans" cxnId="{E59787D1-9492-416E-A5C2-AF0B23D35ADE}">
      <dgm:prSet/>
      <dgm:spPr/>
      <dgm:t>
        <a:bodyPr/>
        <a:lstStyle/>
        <a:p>
          <a:pPr rtl="1"/>
          <a:endParaRPr lang="ar-IQ"/>
        </a:p>
      </dgm:t>
    </dgm:pt>
    <dgm:pt modelId="{0F28FDDE-79DE-4711-B034-05B64001FDC1}">
      <dgm:prSet>
        <dgm:style>
          <a:lnRef idx="1">
            <a:schemeClr val="accent2"/>
          </a:lnRef>
          <a:fillRef idx="2">
            <a:schemeClr val="accent2"/>
          </a:fillRef>
          <a:effectRef idx="1">
            <a:schemeClr val="accent2"/>
          </a:effectRef>
          <a:fontRef idx="minor">
            <a:schemeClr val="dk1"/>
          </a:fontRef>
        </dgm:style>
      </dgm:prSet>
      <dgm:spPr/>
      <dgm:t>
        <a:bodyPr/>
        <a:lstStyle/>
        <a:p>
          <a:pPr rtl="1"/>
          <a:r>
            <a:rPr lang="ar-IQ" dirty="0" smtClean="0"/>
            <a:t>*- العدوان هو إيذاء الغير أو الذات أو ما يرمز إليها ، وغالبا ما يقترن بانفعال الغضب الناجم عن الإحباط .</a:t>
          </a:r>
          <a:endParaRPr lang="ar-IQ" dirty="0"/>
        </a:p>
      </dgm:t>
    </dgm:pt>
    <dgm:pt modelId="{F9253BB4-9FC9-421B-B846-A530B9CBE898}" type="parTrans" cxnId="{78129457-9140-456C-9EE4-2E06BA293157}">
      <dgm:prSet/>
      <dgm:spPr/>
      <dgm:t>
        <a:bodyPr/>
        <a:lstStyle/>
        <a:p>
          <a:pPr rtl="1"/>
          <a:endParaRPr lang="ar-IQ"/>
        </a:p>
      </dgm:t>
    </dgm:pt>
    <dgm:pt modelId="{49025B0D-9156-42AE-84D5-02E3AA4A3CCE}" type="sibTrans" cxnId="{78129457-9140-456C-9EE4-2E06BA293157}">
      <dgm:prSet/>
      <dgm:spPr/>
      <dgm:t>
        <a:bodyPr/>
        <a:lstStyle/>
        <a:p>
          <a:pPr rtl="1"/>
          <a:endParaRPr lang="ar-IQ"/>
        </a:p>
      </dgm:t>
    </dgm:pt>
    <dgm:pt modelId="{B0E48709-5BAD-45A0-8C28-B99E24DBCC38}">
      <dgm:prSet>
        <dgm:style>
          <a:lnRef idx="1">
            <a:schemeClr val="accent3"/>
          </a:lnRef>
          <a:fillRef idx="2">
            <a:schemeClr val="accent3"/>
          </a:fillRef>
          <a:effectRef idx="1">
            <a:schemeClr val="accent3"/>
          </a:effectRef>
          <a:fontRef idx="minor">
            <a:schemeClr val="dk1"/>
          </a:fontRef>
        </dgm:style>
      </dgm:prSet>
      <dgm:spPr/>
      <dgm:t>
        <a:bodyPr/>
        <a:lstStyle/>
        <a:p>
          <a:pPr rtl="1"/>
          <a:r>
            <a:rPr lang="ar-IQ" dirty="0" smtClean="0"/>
            <a:t>*- أن العدوان هو سلوك إلحاق الضرر بالآخرين ، تعلمه الفرد من خلال رؤيته أو ممارسته ، وهذا السلوك أسفر عن نتائج مرضية له .</a:t>
          </a:r>
          <a:endParaRPr lang="ar-IQ" dirty="0"/>
        </a:p>
      </dgm:t>
    </dgm:pt>
    <dgm:pt modelId="{02867BBF-0252-4851-B2CF-6A3BA926BA8C}" type="parTrans" cxnId="{FEB8F0E7-9467-4C8A-B591-B48C5321E68B}">
      <dgm:prSet/>
      <dgm:spPr/>
      <dgm:t>
        <a:bodyPr/>
        <a:lstStyle/>
        <a:p>
          <a:pPr rtl="1"/>
          <a:endParaRPr lang="ar-IQ"/>
        </a:p>
      </dgm:t>
    </dgm:pt>
    <dgm:pt modelId="{156FB350-7F83-4434-A5B7-91B370A8D58B}" type="sibTrans" cxnId="{FEB8F0E7-9467-4C8A-B591-B48C5321E68B}">
      <dgm:prSet/>
      <dgm:spPr/>
      <dgm:t>
        <a:bodyPr/>
        <a:lstStyle/>
        <a:p>
          <a:pPr rtl="1"/>
          <a:endParaRPr lang="ar-IQ"/>
        </a:p>
      </dgm:t>
    </dgm:pt>
    <dgm:pt modelId="{CEEDC333-31BF-457C-AA1F-815A56FB416E}" type="pres">
      <dgm:prSet presAssocID="{5C739A72-47A6-4A69-B00A-F10FF590A6AD}" presName="linearFlow" presStyleCnt="0">
        <dgm:presLayoutVars>
          <dgm:dir/>
          <dgm:animLvl val="lvl"/>
          <dgm:resizeHandles val="exact"/>
        </dgm:presLayoutVars>
      </dgm:prSet>
      <dgm:spPr/>
      <dgm:t>
        <a:bodyPr/>
        <a:lstStyle/>
        <a:p>
          <a:pPr rtl="1"/>
          <a:endParaRPr lang="ar-IQ"/>
        </a:p>
      </dgm:t>
    </dgm:pt>
    <dgm:pt modelId="{54992D4A-5FA5-47D3-809C-C0E7F093F46E}" type="pres">
      <dgm:prSet presAssocID="{95F946F2-E42D-417C-9C50-43FDF7A47447}" presName="composite" presStyleCnt="0"/>
      <dgm:spPr/>
    </dgm:pt>
    <dgm:pt modelId="{C8B61C1C-97EB-4EB4-A46D-E420ACA58AE8}" type="pres">
      <dgm:prSet presAssocID="{95F946F2-E42D-417C-9C50-43FDF7A47447}" presName="parentText" presStyleLbl="alignNode1" presStyleIdx="0" presStyleCnt="3">
        <dgm:presLayoutVars>
          <dgm:chMax val="1"/>
          <dgm:bulletEnabled val="1"/>
        </dgm:presLayoutVars>
      </dgm:prSet>
      <dgm:spPr/>
      <dgm:t>
        <a:bodyPr/>
        <a:lstStyle/>
        <a:p>
          <a:pPr rtl="1"/>
          <a:endParaRPr lang="ar-IQ"/>
        </a:p>
      </dgm:t>
    </dgm:pt>
    <dgm:pt modelId="{461B8B81-6A6A-4C3F-97FA-B8D0633F52FE}" type="pres">
      <dgm:prSet presAssocID="{95F946F2-E42D-417C-9C50-43FDF7A47447}" presName="descendantText" presStyleLbl="alignAcc1" presStyleIdx="0" presStyleCnt="3">
        <dgm:presLayoutVars>
          <dgm:bulletEnabled val="1"/>
        </dgm:presLayoutVars>
      </dgm:prSet>
      <dgm:spPr/>
      <dgm:t>
        <a:bodyPr/>
        <a:lstStyle/>
        <a:p>
          <a:pPr rtl="1"/>
          <a:endParaRPr lang="ar-IQ"/>
        </a:p>
      </dgm:t>
    </dgm:pt>
    <dgm:pt modelId="{AD32E092-6695-42A9-B9DC-D258EA624D29}" type="pres">
      <dgm:prSet presAssocID="{C8FC2FED-9BBC-4049-BA56-E15F4505CF83}" presName="sp" presStyleCnt="0"/>
      <dgm:spPr/>
    </dgm:pt>
    <dgm:pt modelId="{F7914EB9-6DB1-4167-8C4B-748B5E0444EA}" type="pres">
      <dgm:prSet presAssocID="{E691343C-C8F9-4B8B-AAC9-3AB767B7273E}" presName="composite" presStyleCnt="0"/>
      <dgm:spPr/>
    </dgm:pt>
    <dgm:pt modelId="{FC89496F-4070-495B-9282-D2240936E110}" type="pres">
      <dgm:prSet presAssocID="{E691343C-C8F9-4B8B-AAC9-3AB767B7273E}" presName="parentText" presStyleLbl="alignNode1" presStyleIdx="1" presStyleCnt="3">
        <dgm:presLayoutVars>
          <dgm:chMax val="1"/>
          <dgm:bulletEnabled val="1"/>
        </dgm:presLayoutVars>
      </dgm:prSet>
      <dgm:spPr/>
      <dgm:t>
        <a:bodyPr/>
        <a:lstStyle/>
        <a:p>
          <a:pPr rtl="1"/>
          <a:endParaRPr lang="ar-IQ"/>
        </a:p>
      </dgm:t>
    </dgm:pt>
    <dgm:pt modelId="{E2F024E2-87E1-45CF-8FB6-04D4B54D8466}" type="pres">
      <dgm:prSet presAssocID="{E691343C-C8F9-4B8B-AAC9-3AB767B7273E}" presName="descendantText" presStyleLbl="alignAcc1" presStyleIdx="1" presStyleCnt="3">
        <dgm:presLayoutVars>
          <dgm:bulletEnabled val="1"/>
        </dgm:presLayoutVars>
      </dgm:prSet>
      <dgm:spPr/>
      <dgm:t>
        <a:bodyPr/>
        <a:lstStyle/>
        <a:p>
          <a:pPr rtl="1"/>
          <a:endParaRPr lang="ar-IQ"/>
        </a:p>
      </dgm:t>
    </dgm:pt>
    <dgm:pt modelId="{3063BD92-8D95-4090-9FD4-FD16A9A154A2}" type="pres">
      <dgm:prSet presAssocID="{57C23FF2-54CE-4770-AE70-87355EBF9702}" presName="sp" presStyleCnt="0"/>
      <dgm:spPr/>
    </dgm:pt>
    <dgm:pt modelId="{73F69D17-6BA9-4457-ACAB-FB93CE15D54B}" type="pres">
      <dgm:prSet presAssocID="{40309574-F503-4522-9766-8000F6BD14DF}" presName="composite" presStyleCnt="0"/>
      <dgm:spPr/>
    </dgm:pt>
    <dgm:pt modelId="{98CE64F9-51F5-4C46-B27D-E81F24FF584F}" type="pres">
      <dgm:prSet presAssocID="{40309574-F503-4522-9766-8000F6BD14DF}" presName="parentText" presStyleLbl="alignNode1" presStyleIdx="2" presStyleCnt="3" custLinFactNeighborY="2445">
        <dgm:presLayoutVars>
          <dgm:chMax val="1"/>
          <dgm:bulletEnabled val="1"/>
        </dgm:presLayoutVars>
      </dgm:prSet>
      <dgm:spPr/>
      <dgm:t>
        <a:bodyPr/>
        <a:lstStyle/>
        <a:p>
          <a:pPr rtl="1"/>
          <a:endParaRPr lang="ar-IQ"/>
        </a:p>
      </dgm:t>
    </dgm:pt>
    <dgm:pt modelId="{FA23B821-CE99-45BF-9C90-D2D0E1D8B662}" type="pres">
      <dgm:prSet presAssocID="{40309574-F503-4522-9766-8000F6BD14DF}" presName="descendantText" presStyleLbl="alignAcc1" presStyleIdx="2" presStyleCnt="3" custLinFactNeighborY="4774">
        <dgm:presLayoutVars>
          <dgm:bulletEnabled val="1"/>
        </dgm:presLayoutVars>
      </dgm:prSet>
      <dgm:spPr/>
      <dgm:t>
        <a:bodyPr/>
        <a:lstStyle/>
        <a:p>
          <a:pPr rtl="1"/>
          <a:endParaRPr lang="ar-IQ"/>
        </a:p>
      </dgm:t>
    </dgm:pt>
  </dgm:ptLst>
  <dgm:cxnLst>
    <dgm:cxn modelId="{78129457-9140-456C-9EE4-2E06BA293157}" srcId="{E691343C-C8F9-4B8B-AAC9-3AB767B7273E}" destId="{0F28FDDE-79DE-4711-B034-05B64001FDC1}" srcOrd="0" destOrd="0" parTransId="{F9253BB4-9FC9-421B-B846-A530B9CBE898}" sibTransId="{49025B0D-9156-42AE-84D5-02E3AA4A3CCE}"/>
    <dgm:cxn modelId="{956E78C1-0DBA-45BC-8AED-9DB06D129083}" type="presOf" srcId="{E50AA5A6-27B2-4236-A965-ECB12E63896A}" destId="{461B8B81-6A6A-4C3F-97FA-B8D0633F52FE}" srcOrd="0" destOrd="0" presId="urn:microsoft.com/office/officeart/2005/8/layout/chevron2"/>
    <dgm:cxn modelId="{0E744013-5BE3-4EA4-8774-57553D492DA4}" type="presOf" srcId="{5C739A72-47A6-4A69-B00A-F10FF590A6AD}" destId="{CEEDC333-31BF-457C-AA1F-815A56FB416E}" srcOrd="0" destOrd="0" presId="urn:microsoft.com/office/officeart/2005/8/layout/chevron2"/>
    <dgm:cxn modelId="{AD2CC93A-AD0C-4EB4-80FB-7D9FD9C5B23E}" srcId="{5C739A72-47A6-4A69-B00A-F10FF590A6AD}" destId="{40309574-F503-4522-9766-8000F6BD14DF}" srcOrd="2" destOrd="0" parTransId="{CCB474C5-E1CD-4736-B03B-1153246AE620}" sibTransId="{4FD75E22-95E3-40FC-AB11-AF289C58ECD3}"/>
    <dgm:cxn modelId="{18E41FC6-1490-468D-A525-F89A87D689F1}" srcId="{5C739A72-47A6-4A69-B00A-F10FF590A6AD}" destId="{E691343C-C8F9-4B8B-AAC9-3AB767B7273E}" srcOrd="1" destOrd="0" parTransId="{D49DD5C6-DB71-4077-A52B-1F64F46BEAB9}" sibTransId="{57C23FF2-54CE-4770-AE70-87355EBF9702}"/>
    <dgm:cxn modelId="{B87F716C-2BB1-4A7D-9FE2-B24A0E394CFE}" type="presOf" srcId="{95F946F2-E42D-417C-9C50-43FDF7A47447}" destId="{C8B61C1C-97EB-4EB4-A46D-E420ACA58AE8}" srcOrd="0" destOrd="0" presId="urn:microsoft.com/office/officeart/2005/8/layout/chevron2"/>
    <dgm:cxn modelId="{5BAD2644-2CC7-4880-B00D-573E366F59C4}" type="presOf" srcId="{B0E48709-5BAD-45A0-8C28-B99E24DBCC38}" destId="{FA23B821-CE99-45BF-9C90-D2D0E1D8B662}" srcOrd="0" destOrd="0" presId="urn:microsoft.com/office/officeart/2005/8/layout/chevron2"/>
    <dgm:cxn modelId="{FEB8F0E7-9467-4C8A-B591-B48C5321E68B}" srcId="{40309574-F503-4522-9766-8000F6BD14DF}" destId="{B0E48709-5BAD-45A0-8C28-B99E24DBCC38}" srcOrd="0" destOrd="0" parTransId="{02867BBF-0252-4851-B2CF-6A3BA926BA8C}" sibTransId="{156FB350-7F83-4434-A5B7-91B370A8D58B}"/>
    <dgm:cxn modelId="{54EDC05F-C5DE-4A2C-A331-2293A535C479}" srcId="{5C739A72-47A6-4A69-B00A-F10FF590A6AD}" destId="{95F946F2-E42D-417C-9C50-43FDF7A47447}" srcOrd="0" destOrd="0" parTransId="{C22F8EF1-60D8-4C55-912C-2C9260A44137}" sibTransId="{C8FC2FED-9BBC-4049-BA56-E15F4505CF83}"/>
    <dgm:cxn modelId="{6A1B69E4-4386-4A57-89A2-4AD49D11E749}" type="presOf" srcId="{40309574-F503-4522-9766-8000F6BD14DF}" destId="{98CE64F9-51F5-4C46-B27D-E81F24FF584F}" srcOrd="0" destOrd="0" presId="urn:microsoft.com/office/officeart/2005/8/layout/chevron2"/>
    <dgm:cxn modelId="{E59787D1-9492-416E-A5C2-AF0B23D35ADE}" srcId="{95F946F2-E42D-417C-9C50-43FDF7A47447}" destId="{E50AA5A6-27B2-4236-A965-ECB12E63896A}" srcOrd="0" destOrd="0" parTransId="{A78AF9C9-D93B-444B-837A-9BB1F47EC8E1}" sibTransId="{A0D5477D-73E5-4240-AF4F-E26D394D35AC}"/>
    <dgm:cxn modelId="{653D2664-EC6C-4226-A60C-951D867DE5E4}" type="presOf" srcId="{E691343C-C8F9-4B8B-AAC9-3AB767B7273E}" destId="{FC89496F-4070-495B-9282-D2240936E110}" srcOrd="0" destOrd="0" presId="urn:microsoft.com/office/officeart/2005/8/layout/chevron2"/>
    <dgm:cxn modelId="{C85EB9BE-AF88-4117-9B97-BA526B50CE59}" type="presOf" srcId="{0F28FDDE-79DE-4711-B034-05B64001FDC1}" destId="{E2F024E2-87E1-45CF-8FB6-04D4B54D8466}" srcOrd="0" destOrd="0" presId="urn:microsoft.com/office/officeart/2005/8/layout/chevron2"/>
    <dgm:cxn modelId="{5BDE87C1-4289-46DB-9966-050B1FB4426A}" type="presParOf" srcId="{CEEDC333-31BF-457C-AA1F-815A56FB416E}" destId="{54992D4A-5FA5-47D3-809C-C0E7F093F46E}" srcOrd="0" destOrd="0" presId="urn:microsoft.com/office/officeart/2005/8/layout/chevron2"/>
    <dgm:cxn modelId="{049CB186-18B7-4C70-8F9A-5D2E31050DCA}" type="presParOf" srcId="{54992D4A-5FA5-47D3-809C-C0E7F093F46E}" destId="{C8B61C1C-97EB-4EB4-A46D-E420ACA58AE8}" srcOrd="0" destOrd="0" presId="urn:microsoft.com/office/officeart/2005/8/layout/chevron2"/>
    <dgm:cxn modelId="{179AC4E7-67EB-4DD7-BDDD-F6D9D6A782BE}" type="presParOf" srcId="{54992D4A-5FA5-47D3-809C-C0E7F093F46E}" destId="{461B8B81-6A6A-4C3F-97FA-B8D0633F52FE}" srcOrd="1" destOrd="0" presId="urn:microsoft.com/office/officeart/2005/8/layout/chevron2"/>
    <dgm:cxn modelId="{BD26F6AD-7720-4810-AFE4-F4968011EFBB}" type="presParOf" srcId="{CEEDC333-31BF-457C-AA1F-815A56FB416E}" destId="{AD32E092-6695-42A9-B9DC-D258EA624D29}" srcOrd="1" destOrd="0" presId="urn:microsoft.com/office/officeart/2005/8/layout/chevron2"/>
    <dgm:cxn modelId="{4CE367CC-F424-44A4-8862-936D00D5DA88}" type="presParOf" srcId="{CEEDC333-31BF-457C-AA1F-815A56FB416E}" destId="{F7914EB9-6DB1-4167-8C4B-748B5E0444EA}" srcOrd="2" destOrd="0" presId="urn:microsoft.com/office/officeart/2005/8/layout/chevron2"/>
    <dgm:cxn modelId="{091726AE-7824-44D4-9760-454E1DCBC867}" type="presParOf" srcId="{F7914EB9-6DB1-4167-8C4B-748B5E0444EA}" destId="{FC89496F-4070-495B-9282-D2240936E110}" srcOrd="0" destOrd="0" presId="urn:microsoft.com/office/officeart/2005/8/layout/chevron2"/>
    <dgm:cxn modelId="{5515B765-44D6-4A58-8EBC-B5D44C77D128}" type="presParOf" srcId="{F7914EB9-6DB1-4167-8C4B-748B5E0444EA}" destId="{E2F024E2-87E1-45CF-8FB6-04D4B54D8466}" srcOrd="1" destOrd="0" presId="urn:microsoft.com/office/officeart/2005/8/layout/chevron2"/>
    <dgm:cxn modelId="{F119C62E-FBB5-4097-97F9-E5063D151B43}" type="presParOf" srcId="{CEEDC333-31BF-457C-AA1F-815A56FB416E}" destId="{3063BD92-8D95-4090-9FD4-FD16A9A154A2}" srcOrd="3" destOrd="0" presId="urn:microsoft.com/office/officeart/2005/8/layout/chevron2"/>
    <dgm:cxn modelId="{CB6BE383-D43A-4C89-815F-0BE93711221C}" type="presParOf" srcId="{CEEDC333-31BF-457C-AA1F-815A56FB416E}" destId="{73F69D17-6BA9-4457-ACAB-FB93CE15D54B}" srcOrd="4" destOrd="0" presId="urn:microsoft.com/office/officeart/2005/8/layout/chevron2"/>
    <dgm:cxn modelId="{9D136CB5-8BCB-48E0-A3D5-8A97695582F7}" type="presParOf" srcId="{73F69D17-6BA9-4457-ACAB-FB93CE15D54B}" destId="{98CE64F9-51F5-4C46-B27D-E81F24FF584F}" srcOrd="0" destOrd="0" presId="urn:microsoft.com/office/officeart/2005/8/layout/chevron2"/>
    <dgm:cxn modelId="{1320C333-6196-4484-ADE0-9E1C352FDD37}" type="presParOf" srcId="{73F69D17-6BA9-4457-ACAB-FB93CE15D54B}" destId="{FA23B821-CE99-45BF-9C90-D2D0E1D8B662}" srcOrd="1" destOrd="0" presId="urn:microsoft.com/office/officeart/2005/8/layout/chevron2"/>
  </dgm:cxnLst>
  <dgm:bg/>
  <dgm:whole/>
</dgm:dataModel>
</file>

<file path=ppt/diagrams/data3.xml><?xml version="1.0" encoding="utf-8"?>
<dgm:dataModel xmlns:dgm="http://schemas.openxmlformats.org/drawingml/2006/diagram" xmlns:a="http://schemas.openxmlformats.org/drawingml/2006/main">
  <dgm:ptLst>
    <dgm:pt modelId="{D8D48FBA-3E7B-4257-85E6-604BC2AF6E77}" type="doc">
      <dgm:prSet loTypeId="urn:microsoft.com/office/officeart/2005/8/layout/vList3" loCatId="list" qsTypeId="urn:microsoft.com/office/officeart/2005/8/quickstyle/simple1" qsCatId="simple" csTypeId="urn:microsoft.com/office/officeart/2005/8/colors/colorful2" csCatId="colorful" phldr="1"/>
      <dgm:spPr/>
      <dgm:t>
        <a:bodyPr/>
        <a:lstStyle/>
        <a:p>
          <a:pPr rtl="1"/>
          <a:endParaRPr lang="ar-IQ"/>
        </a:p>
      </dgm:t>
    </dgm:pt>
    <dgm:pt modelId="{F3E1073A-6D10-48FA-B63D-DAD6C372A1F2}">
      <dgm:prSet/>
      <dgm:spPr>
        <a:gradFill rotWithShape="0">
          <a:gsLst>
            <a:gs pos="0">
              <a:srgbClr val="CCCCFF"/>
            </a:gs>
            <a:gs pos="17999">
              <a:srgbClr val="99CCFF"/>
            </a:gs>
            <a:gs pos="36000">
              <a:srgbClr val="9966FF"/>
            </a:gs>
            <a:gs pos="61000">
              <a:srgbClr val="CC99FF"/>
            </a:gs>
            <a:gs pos="82001">
              <a:srgbClr val="99CCFF"/>
            </a:gs>
            <a:gs pos="100000">
              <a:srgbClr val="CCCCFF"/>
            </a:gs>
          </a:gsLst>
          <a:lin ang="5400000" scaled="0"/>
        </a:gradFill>
      </dgm:spPr>
      <dgm:t>
        <a:bodyPr/>
        <a:lstStyle/>
        <a:p>
          <a:pPr rtl="1"/>
          <a:r>
            <a:rPr lang="ar-IQ" dirty="0" smtClean="0"/>
            <a:t>أشكال العدوان </a:t>
          </a:r>
          <a:endParaRPr lang="ar-IQ" dirty="0"/>
        </a:p>
      </dgm:t>
    </dgm:pt>
    <dgm:pt modelId="{503781AB-F7FA-4230-A337-CA379B6A4ACF}" type="parTrans" cxnId="{DA659625-80CE-454A-94F7-A43D4784F88C}">
      <dgm:prSet/>
      <dgm:spPr/>
      <dgm:t>
        <a:bodyPr/>
        <a:lstStyle/>
        <a:p>
          <a:pPr rtl="1"/>
          <a:endParaRPr lang="ar-IQ"/>
        </a:p>
      </dgm:t>
    </dgm:pt>
    <dgm:pt modelId="{41E716CB-81B3-4E41-A457-5E27DB8D81C5}" type="sibTrans" cxnId="{DA659625-80CE-454A-94F7-A43D4784F88C}">
      <dgm:prSet/>
      <dgm:spPr/>
      <dgm:t>
        <a:bodyPr/>
        <a:lstStyle/>
        <a:p>
          <a:pPr rtl="1"/>
          <a:endParaRPr lang="ar-IQ"/>
        </a:p>
      </dgm:t>
    </dgm:pt>
    <dgm:pt modelId="{95884DBD-3B5B-4172-A101-D94E922C3076}" type="pres">
      <dgm:prSet presAssocID="{D8D48FBA-3E7B-4257-85E6-604BC2AF6E77}" presName="linearFlow" presStyleCnt="0">
        <dgm:presLayoutVars>
          <dgm:dir/>
          <dgm:resizeHandles val="exact"/>
        </dgm:presLayoutVars>
      </dgm:prSet>
      <dgm:spPr/>
      <dgm:t>
        <a:bodyPr/>
        <a:lstStyle/>
        <a:p>
          <a:pPr rtl="1"/>
          <a:endParaRPr lang="ar-IQ"/>
        </a:p>
      </dgm:t>
    </dgm:pt>
    <dgm:pt modelId="{2B89D5A7-25AD-4AC3-BA6E-955E1D5517B9}" type="pres">
      <dgm:prSet presAssocID="{F3E1073A-6D10-48FA-B63D-DAD6C372A1F2}" presName="composite" presStyleCnt="0"/>
      <dgm:spPr/>
    </dgm:pt>
    <dgm:pt modelId="{A88BEFC4-8796-4466-A531-C91DBBD8A8F3}" type="pres">
      <dgm:prSet presAssocID="{F3E1073A-6D10-48FA-B63D-DAD6C372A1F2}" presName="imgShp" presStyleLbl="fgImgPlace1" presStyleIdx="0" presStyleCnt="1" custLinFactNeighborX="-54232" custLinFactNeighborY="7249"/>
      <dgm:spPr>
        <a:blipFill rotWithShape="0">
          <a:blip xmlns:r="http://schemas.openxmlformats.org/officeDocument/2006/relationships" r:embed="rId1"/>
          <a:stretch>
            <a:fillRect/>
          </a:stretch>
        </a:blipFill>
      </dgm:spPr>
      <dgm:t>
        <a:bodyPr/>
        <a:lstStyle/>
        <a:p>
          <a:pPr rtl="1"/>
          <a:endParaRPr lang="ar-IQ"/>
        </a:p>
      </dgm:t>
    </dgm:pt>
    <dgm:pt modelId="{4E721B58-2782-4C61-8567-19258E1C1581}" type="pres">
      <dgm:prSet presAssocID="{F3E1073A-6D10-48FA-B63D-DAD6C372A1F2}" presName="txShp" presStyleLbl="node1" presStyleIdx="0" presStyleCnt="1" custScaleX="133777">
        <dgm:presLayoutVars>
          <dgm:bulletEnabled val="1"/>
        </dgm:presLayoutVars>
      </dgm:prSet>
      <dgm:spPr/>
      <dgm:t>
        <a:bodyPr/>
        <a:lstStyle/>
        <a:p>
          <a:pPr rtl="1"/>
          <a:endParaRPr lang="ar-IQ"/>
        </a:p>
      </dgm:t>
    </dgm:pt>
  </dgm:ptLst>
  <dgm:cxnLst>
    <dgm:cxn modelId="{DA659625-80CE-454A-94F7-A43D4784F88C}" srcId="{D8D48FBA-3E7B-4257-85E6-604BC2AF6E77}" destId="{F3E1073A-6D10-48FA-B63D-DAD6C372A1F2}" srcOrd="0" destOrd="0" parTransId="{503781AB-F7FA-4230-A337-CA379B6A4ACF}" sibTransId="{41E716CB-81B3-4E41-A457-5E27DB8D81C5}"/>
    <dgm:cxn modelId="{A17F05B1-8CD1-41CA-AC1F-F9848E1629A7}" type="presOf" srcId="{F3E1073A-6D10-48FA-B63D-DAD6C372A1F2}" destId="{4E721B58-2782-4C61-8567-19258E1C1581}" srcOrd="0" destOrd="0" presId="urn:microsoft.com/office/officeart/2005/8/layout/vList3"/>
    <dgm:cxn modelId="{72BFA8D1-9681-4B5C-A316-D7CB088E17A2}" type="presOf" srcId="{D8D48FBA-3E7B-4257-85E6-604BC2AF6E77}" destId="{95884DBD-3B5B-4172-A101-D94E922C3076}" srcOrd="0" destOrd="0" presId="urn:microsoft.com/office/officeart/2005/8/layout/vList3"/>
    <dgm:cxn modelId="{AD48B506-1A8E-4527-A2DB-8AB53AFD49DB}" type="presParOf" srcId="{95884DBD-3B5B-4172-A101-D94E922C3076}" destId="{2B89D5A7-25AD-4AC3-BA6E-955E1D5517B9}" srcOrd="0" destOrd="0" presId="urn:microsoft.com/office/officeart/2005/8/layout/vList3"/>
    <dgm:cxn modelId="{203616D3-BD03-4DC0-9755-AAEA77ADA234}" type="presParOf" srcId="{2B89D5A7-25AD-4AC3-BA6E-955E1D5517B9}" destId="{A88BEFC4-8796-4466-A531-C91DBBD8A8F3}" srcOrd="0" destOrd="0" presId="urn:microsoft.com/office/officeart/2005/8/layout/vList3"/>
    <dgm:cxn modelId="{20BA03E3-56AC-48AC-97C6-18C4244BE6B5}" type="presParOf" srcId="{2B89D5A7-25AD-4AC3-BA6E-955E1D5517B9}" destId="{4E721B58-2782-4C61-8567-19258E1C1581}" srcOrd="1" destOrd="0" presId="urn:microsoft.com/office/officeart/2005/8/layout/vList3"/>
  </dgm:cxnLst>
  <dgm:bg/>
  <dgm:whole/>
</dgm:dataModel>
</file>

<file path=ppt/diagrams/data4.xml><?xml version="1.0" encoding="utf-8"?>
<dgm:dataModel xmlns:dgm="http://schemas.openxmlformats.org/drawingml/2006/diagram" xmlns:a="http://schemas.openxmlformats.org/drawingml/2006/main">
  <dgm:ptLst>
    <dgm:pt modelId="{9162CB72-43E7-46EA-9A92-BB2407EAA317}" type="doc">
      <dgm:prSet loTypeId="urn:microsoft.com/office/officeart/2005/8/layout/vList5" loCatId="list" qsTypeId="urn:microsoft.com/office/officeart/2005/8/quickstyle/simple1" qsCatId="simple" csTypeId="urn:microsoft.com/office/officeart/2005/8/colors/colorful2" csCatId="colorful" phldr="1"/>
      <dgm:spPr/>
      <dgm:t>
        <a:bodyPr/>
        <a:lstStyle/>
        <a:p>
          <a:pPr rtl="1"/>
          <a:endParaRPr lang="ar-IQ"/>
        </a:p>
      </dgm:t>
    </dgm:pt>
    <dgm:pt modelId="{2AB59A26-4C5A-46D7-A5A0-84050BEA77EB}">
      <dgm:prSet>
        <dgm:style>
          <a:lnRef idx="1">
            <a:schemeClr val="accent1"/>
          </a:lnRef>
          <a:fillRef idx="2">
            <a:schemeClr val="accent1"/>
          </a:fillRef>
          <a:effectRef idx="1">
            <a:schemeClr val="accent1"/>
          </a:effectRef>
          <a:fontRef idx="minor">
            <a:schemeClr val="dk1"/>
          </a:fontRef>
        </dgm:style>
      </dgm:prSet>
      <dgm:spPr/>
      <dgm:t>
        <a:bodyPr/>
        <a:lstStyle/>
        <a:p>
          <a:pPr rtl="1"/>
          <a:r>
            <a:rPr lang="ar-IQ" b="1" cap="none" spc="0" dirty="0" smtClean="0">
              <a:ln w="18000">
                <a:solidFill>
                  <a:schemeClr val="accent2">
                    <a:satMod val="140000"/>
                  </a:schemeClr>
                </a:solidFill>
                <a:prstDash val="solid"/>
                <a:miter lim="800000"/>
              </a:ln>
              <a:noFill/>
              <a:effectLst>
                <a:glow rad="139700">
                  <a:schemeClr val="accent6">
                    <a:satMod val="175000"/>
                    <a:alpha val="40000"/>
                  </a:schemeClr>
                </a:glow>
                <a:outerShdw blurRad="25500" dist="23000" dir="7020000" algn="tl">
                  <a:srgbClr val="000000">
                    <a:alpha val="50000"/>
                  </a:srgbClr>
                </a:outerShdw>
                <a:reflection blurRad="6350" stA="60000" endA="900" endPos="60000" dist="29997" dir="5400000" sy="-100000" algn="bl" rotWithShape="0"/>
              </a:effectLst>
            </a:rPr>
            <a:t> نظرية التحليل النفسي</a:t>
          </a:r>
          <a:endParaRPr lang="ar-IQ" b="1" cap="none" spc="0" dirty="0">
            <a:ln w="18000">
              <a:solidFill>
                <a:schemeClr val="accent2">
                  <a:satMod val="140000"/>
                </a:schemeClr>
              </a:solidFill>
              <a:prstDash val="solid"/>
              <a:miter lim="800000"/>
            </a:ln>
            <a:noFill/>
            <a:effectLst>
              <a:glow rad="139700">
                <a:schemeClr val="accent6">
                  <a:satMod val="175000"/>
                  <a:alpha val="40000"/>
                </a:schemeClr>
              </a:glow>
              <a:outerShdw blurRad="25500" dist="23000" dir="7020000" algn="tl">
                <a:srgbClr val="000000">
                  <a:alpha val="50000"/>
                </a:srgbClr>
              </a:outerShdw>
              <a:reflection blurRad="6350" stA="60000" endA="900" endPos="60000" dist="29997" dir="5400000" sy="-100000" algn="bl" rotWithShape="0"/>
            </a:effectLst>
          </a:endParaRPr>
        </a:p>
      </dgm:t>
    </dgm:pt>
    <dgm:pt modelId="{85766283-BB27-4DE3-B113-AA59A1AD9A1F}" type="parTrans" cxnId="{C38E07C9-95C2-43D7-837E-1EE770C1FFB8}">
      <dgm:prSet/>
      <dgm:spPr/>
      <dgm:t>
        <a:bodyPr/>
        <a:lstStyle/>
        <a:p>
          <a:pPr rtl="1"/>
          <a:endParaRPr lang="ar-IQ"/>
        </a:p>
      </dgm:t>
    </dgm:pt>
    <dgm:pt modelId="{BC23A1C2-7853-4353-9223-08BEE987442B}" type="sibTrans" cxnId="{C38E07C9-95C2-43D7-837E-1EE770C1FFB8}">
      <dgm:prSet/>
      <dgm:spPr/>
      <dgm:t>
        <a:bodyPr/>
        <a:lstStyle/>
        <a:p>
          <a:pPr rtl="1"/>
          <a:endParaRPr lang="ar-IQ"/>
        </a:p>
      </dgm:t>
    </dgm:pt>
    <dgm:pt modelId="{B87EC368-89F5-4203-A069-CA1773B85293}">
      <dgm:prSet>
        <dgm:style>
          <a:lnRef idx="1">
            <a:schemeClr val="accent2"/>
          </a:lnRef>
          <a:fillRef idx="2">
            <a:schemeClr val="accent2"/>
          </a:fillRef>
          <a:effectRef idx="1">
            <a:schemeClr val="accent2"/>
          </a:effectRef>
          <a:fontRef idx="minor">
            <a:schemeClr val="dk1"/>
          </a:fontRef>
        </dgm:style>
      </dgm:prSet>
      <dgm:spPr/>
      <dgm:t>
        <a:bodyPr/>
        <a:lstStyle/>
        <a:p>
          <a:pPr rtl="1"/>
          <a:r>
            <a:rPr lang="ar-IQ" b="1" cap="none" spc="0" dirty="0" smtClean="0">
              <a:ln w="18000">
                <a:solidFill>
                  <a:schemeClr val="accent2">
                    <a:satMod val="140000"/>
                  </a:schemeClr>
                </a:solidFill>
                <a:prstDash val="solid"/>
                <a:miter lim="800000"/>
              </a:ln>
              <a:noFill/>
              <a:effectLst>
                <a:glow rad="139700">
                  <a:schemeClr val="accent6">
                    <a:satMod val="175000"/>
                    <a:alpha val="40000"/>
                  </a:schemeClr>
                </a:glow>
                <a:outerShdw blurRad="25500" dist="23000" dir="7020000" algn="tl">
                  <a:srgbClr val="000000">
                    <a:alpha val="50000"/>
                  </a:srgbClr>
                </a:outerShdw>
                <a:reflection blurRad="6350" stA="60000" endA="900" endPos="60000" dist="29997" dir="5400000" sy="-100000" algn="bl" rotWithShape="0"/>
              </a:effectLst>
            </a:rPr>
            <a:t>نظرية الإحباط – العدوان</a:t>
          </a:r>
          <a:endParaRPr lang="ar-IQ" b="1" cap="none" spc="0" dirty="0">
            <a:ln w="18000">
              <a:solidFill>
                <a:schemeClr val="accent2">
                  <a:satMod val="140000"/>
                </a:schemeClr>
              </a:solidFill>
              <a:prstDash val="solid"/>
              <a:miter lim="800000"/>
            </a:ln>
            <a:noFill/>
            <a:effectLst>
              <a:glow rad="139700">
                <a:schemeClr val="accent6">
                  <a:satMod val="175000"/>
                  <a:alpha val="40000"/>
                </a:schemeClr>
              </a:glow>
              <a:outerShdw blurRad="25500" dist="23000" dir="7020000" algn="tl">
                <a:srgbClr val="000000">
                  <a:alpha val="50000"/>
                </a:srgbClr>
              </a:outerShdw>
              <a:reflection blurRad="6350" stA="60000" endA="900" endPos="60000" dist="29997" dir="5400000" sy="-100000" algn="bl" rotWithShape="0"/>
            </a:effectLst>
          </a:endParaRPr>
        </a:p>
      </dgm:t>
    </dgm:pt>
    <dgm:pt modelId="{7B9C4897-6E52-4449-A836-19C04FCD1C4D}" type="parTrans" cxnId="{C290BFBB-37D4-455D-B9C5-FDDD1057FDC9}">
      <dgm:prSet/>
      <dgm:spPr/>
      <dgm:t>
        <a:bodyPr/>
        <a:lstStyle/>
        <a:p>
          <a:pPr rtl="1"/>
          <a:endParaRPr lang="ar-IQ"/>
        </a:p>
      </dgm:t>
    </dgm:pt>
    <dgm:pt modelId="{652D3BD8-F95F-40D0-A344-19D7483C5CD1}" type="sibTrans" cxnId="{C290BFBB-37D4-455D-B9C5-FDDD1057FDC9}">
      <dgm:prSet/>
      <dgm:spPr/>
      <dgm:t>
        <a:bodyPr/>
        <a:lstStyle/>
        <a:p>
          <a:pPr rtl="1"/>
          <a:endParaRPr lang="ar-IQ"/>
        </a:p>
      </dgm:t>
    </dgm:pt>
    <dgm:pt modelId="{57D47421-F944-4EA1-B92C-28B9659EAB41}">
      <dgm:prSet>
        <dgm:style>
          <a:lnRef idx="1">
            <a:schemeClr val="accent3"/>
          </a:lnRef>
          <a:fillRef idx="2">
            <a:schemeClr val="accent3"/>
          </a:fillRef>
          <a:effectRef idx="1">
            <a:schemeClr val="accent3"/>
          </a:effectRef>
          <a:fontRef idx="minor">
            <a:schemeClr val="dk1"/>
          </a:fontRef>
        </dgm:style>
      </dgm:prSet>
      <dgm:spPr/>
      <dgm:t>
        <a:bodyPr/>
        <a:lstStyle/>
        <a:p>
          <a:pPr rtl="1"/>
          <a:r>
            <a:rPr lang="ar-IQ" b="1" cap="none" spc="0" dirty="0" smtClean="0">
              <a:ln w="18000">
                <a:solidFill>
                  <a:schemeClr val="accent2">
                    <a:satMod val="140000"/>
                  </a:schemeClr>
                </a:solidFill>
                <a:prstDash val="solid"/>
                <a:miter lim="800000"/>
              </a:ln>
              <a:noFill/>
              <a:effectLst>
                <a:glow rad="139700">
                  <a:schemeClr val="accent6">
                    <a:satMod val="175000"/>
                    <a:alpha val="40000"/>
                  </a:schemeClr>
                </a:glow>
                <a:outerShdw blurRad="25500" dist="23000" dir="7020000" algn="tl">
                  <a:srgbClr val="000000">
                    <a:alpha val="50000"/>
                  </a:srgbClr>
                </a:outerShdw>
                <a:reflection blurRad="6350" stA="60000" endA="900" endPos="60000" dist="29997" dir="5400000" sy="-100000" algn="bl" rotWithShape="0"/>
              </a:effectLst>
            </a:rPr>
            <a:t>نظرية التعلم الاجتماعي</a:t>
          </a:r>
          <a:endParaRPr lang="ar-IQ" b="1" cap="none" spc="0" dirty="0">
            <a:ln w="18000">
              <a:solidFill>
                <a:schemeClr val="accent2">
                  <a:satMod val="140000"/>
                </a:schemeClr>
              </a:solidFill>
              <a:prstDash val="solid"/>
              <a:miter lim="800000"/>
            </a:ln>
            <a:noFill/>
            <a:effectLst>
              <a:glow rad="139700">
                <a:schemeClr val="accent6">
                  <a:satMod val="175000"/>
                  <a:alpha val="40000"/>
                </a:schemeClr>
              </a:glow>
              <a:outerShdw blurRad="25500" dist="23000" dir="7020000" algn="tl">
                <a:srgbClr val="000000">
                  <a:alpha val="50000"/>
                </a:srgbClr>
              </a:outerShdw>
              <a:reflection blurRad="6350" stA="60000" endA="900" endPos="60000" dist="29997" dir="5400000" sy="-100000" algn="bl" rotWithShape="0"/>
            </a:effectLst>
          </a:endParaRPr>
        </a:p>
      </dgm:t>
    </dgm:pt>
    <dgm:pt modelId="{7FE65E86-1634-4366-ABEB-8BA45031EAC9}" type="parTrans" cxnId="{06E184E8-685D-40AE-9D77-FB7BB3718403}">
      <dgm:prSet/>
      <dgm:spPr/>
      <dgm:t>
        <a:bodyPr/>
        <a:lstStyle/>
        <a:p>
          <a:pPr rtl="1"/>
          <a:endParaRPr lang="ar-IQ"/>
        </a:p>
      </dgm:t>
    </dgm:pt>
    <dgm:pt modelId="{3DD9AC69-C29C-42AF-9371-C71972799DEC}" type="sibTrans" cxnId="{06E184E8-685D-40AE-9D77-FB7BB3718403}">
      <dgm:prSet/>
      <dgm:spPr/>
      <dgm:t>
        <a:bodyPr/>
        <a:lstStyle/>
        <a:p>
          <a:pPr rtl="1"/>
          <a:endParaRPr lang="ar-IQ"/>
        </a:p>
      </dgm:t>
    </dgm:pt>
    <dgm:pt modelId="{DA672A35-AF58-4DE3-B6A1-B9835A15856D}" type="pres">
      <dgm:prSet presAssocID="{9162CB72-43E7-46EA-9A92-BB2407EAA317}" presName="Name0" presStyleCnt="0">
        <dgm:presLayoutVars>
          <dgm:dir/>
          <dgm:animLvl val="lvl"/>
          <dgm:resizeHandles val="exact"/>
        </dgm:presLayoutVars>
      </dgm:prSet>
      <dgm:spPr/>
      <dgm:t>
        <a:bodyPr/>
        <a:lstStyle/>
        <a:p>
          <a:pPr rtl="1"/>
          <a:endParaRPr lang="ar-IQ"/>
        </a:p>
      </dgm:t>
    </dgm:pt>
    <dgm:pt modelId="{C0CB9CDA-9230-4FB1-A29D-20A1E36B3C99}" type="pres">
      <dgm:prSet presAssocID="{2AB59A26-4C5A-46D7-A5A0-84050BEA77EB}" presName="linNode" presStyleCnt="0"/>
      <dgm:spPr/>
    </dgm:pt>
    <dgm:pt modelId="{D8DF4056-B1F4-48E7-AC0F-50113EC27B1C}" type="pres">
      <dgm:prSet presAssocID="{2AB59A26-4C5A-46D7-A5A0-84050BEA77EB}" presName="parentText" presStyleLbl="node1" presStyleIdx="0" presStyleCnt="3" custScaleX="262598">
        <dgm:presLayoutVars>
          <dgm:chMax val="1"/>
          <dgm:bulletEnabled val="1"/>
        </dgm:presLayoutVars>
      </dgm:prSet>
      <dgm:spPr/>
      <dgm:t>
        <a:bodyPr/>
        <a:lstStyle/>
        <a:p>
          <a:pPr rtl="1"/>
          <a:endParaRPr lang="ar-IQ"/>
        </a:p>
      </dgm:t>
    </dgm:pt>
    <dgm:pt modelId="{9063891E-C86B-4257-8F82-6189FB4A8ABE}" type="pres">
      <dgm:prSet presAssocID="{BC23A1C2-7853-4353-9223-08BEE987442B}" presName="sp" presStyleCnt="0"/>
      <dgm:spPr/>
    </dgm:pt>
    <dgm:pt modelId="{7D825B08-15E6-47FA-AEE3-818FAE3A583F}" type="pres">
      <dgm:prSet presAssocID="{B87EC368-89F5-4203-A069-CA1773B85293}" presName="linNode" presStyleCnt="0"/>
      <dgm:spPr/>
    </dgm:pt>
    <dgm:pt modelId="{F91A9100-0F47-4131-BC36-2EE4D0770761}" type="pres">
      <dgm:prSet presAssocID="{B87EC368-89F5-4203-A069-CA1773B85293}" presName="parentText" presStyleLbl="node1" presStyleIdx="1" presStyleCnt="3" custScaleX="269887">
        <dgm:presLayoutVars>
          <dgm:chMax val="1"/>
          <dgm:bulletEnabled val="1"/>
        </dgm:presLayoutVars>
      </dgm:prSet>
      <dgm:spPr/>
      <dgm:t>
        <a:bodyPr/>
        <a:lstStyle/>
        <a:p>
          <a:pPr rtl="1"/>
          <a:endParaRPr lang="ar-IQ"/>
        </a:p>
      </dgm:t>
    </dgm:pt>
    <dgm:pt modelId="{26DA54A0-B2D1-444E-8313-E56FDB2C0F37}" type="pres">
      <dgm:prSet presAssocID="{652D3BD8-F95F-40D0-A344-19D7483C5CD1}" presName="sp" presStyleCnt="0"/>
      <dgm:spPr/>
    </dgm:pt>
    <dgm:pt modelId="{44BBE053-AAE2-4C9D-848E-686A7354551E}" type="pres">
      <dgm:prSet presAssocID="{57D47421-F944-4EA1-B92C-28B9659EAB41}" presName="linNode" presStyleCnt="0"/>
      <dgm:spPr/>
    </dgm:pt>
    <dgm:pt modelId="{42F068A9-C7CB-4443-814A-9E669F5E25ED}" type="pres">
      <dgm:prSet presAssocID="{57D47421-F944-4EA1-B92C-28B9659EAB41}" presName="parentText" presStyleLbl="node1" presStyleIdx="2" presStyleCnt="3" custScaleX="273449">
        <dgm:presLayoutVars>
          <dgm:chMax val="1"/>
          <dgm:bulletEnabled val="1"/>
        </dgm:presLayoutVars>
      </dgm:prSet>
      <dgm:spPr/>
      <dgm:t>
        <a:bodyPr/>
        <a:lstStyle/>
        <a:p>
          <a:pPr rtl="1"/>
          <a:endParaRPr lang="ar-IQ"/>
        </a:p>
      </dgm:t>
    </dgm:pt>
  </dgm:ptLst>
  <dgm:cxnLst>
    <dgm:cxn modelId="{DC0D53E3-D134-4797-B8EA-CA6C778AF65B}" type="presOf" srcId="{2AB59A26-4C5A-46D7-A5A0-84050BEA77EB}" destId="{D8DF4056-B1F4-48E7-AC0F-50113EC27B1C}" srcOrd="0" destOrd="0" presId="urn:microsoft.com/office/officeart/2005/8/layout/vList5"/>
    <dgm:cxn modelId="{C38E07C9-95C2-43D7-837E-1EE770C1FFB8}" srcId="{9162CB72-43E7-46EA-9A92-BB2407EAA317}" destId="{2AB59A26-4C5A-46D7-A5A0-84050BEA77EB}" srcOrd="0" destOrd="0" parTransId="{85766283-BB27-4DE3-B113-AA59A1AD9A1F}" sibTransId="{BC23A1C2-7853-4353-9223-08BEE987442B}"/>
    <dgm:cxn modelId="{C290BFBB-37D4-455D-B9C5-FDDD1057FDC9}" srcId="{9162CB72-43E7-46EA-9A92-BB2407EAA317}" destId="{B87EC368-89F5-4203-A069-CA1773B85293}" srcOrd="1" destOrd="0" parTransId="{7B9C4897-6E52-4449-A836-19C04FCD1C4D}" sibTransId="{652D3BD8-F95F-40D0-A344-19D7483C5CD1}"/>
    <dgm:cxn modelId="{53661CC0-52FA-4441-99D9-D51798CB07D9}" type="presOf" srcId="{9162CB72-43E7-46EA-9A92-BB2407EAA317}" destId="{DA672A35-AF58-4DE3-B6A1-B9835A15856D}" srcOrd="0" destOrd="0" presId="urn:microsoft.com/office/officeart/2005/8/layout/vList5"/>
    <dgm:cxn modelId="{06E184E8-685D-40AE-9D77-FB7BB3718403}" srcId="{9162CB72-43E7-46EA-9A92-BB2407EAA317}" destId="{57D47421-F944-4EA1-B92C-28B9659EAB41}" srcOrd="2" destOrd="0" parTransId="{7FE65E86-1634-4366-ABEB-8BA45031EAC9}" sibTransId="{3DD9AC69-C29C-42AF-9371-C71972799DEC}"/>
    <dgm:cxn modelId="{01856F9E-1E04-4036-A84D-427C3ABB34BB}" type="presOf" srcId="{B87EC368-89F5-4203-A069-CA1773B85293}" destId="{F91A9100-0F47-4131-BC36-2EE4D0770761}" srcOrd="0" destOrd="0" presId="urn:microsoft.com/office/officeart/2005/8/layout/vList5"/>
    <dgm:cxn modelId="{708932BD-02B6-405F-A887-ABC120C80984}" type="presOf" srcId="{57D47421-F944-4EA1-B92C-28B9659EAB41}" destId="{42F068A9-C7CB-4443-814A-9E669F5E25ED}" srcOrd="0" destOrd="0" presId="urn:microsoft.com/office/officeart/2005/8/layout/vList5"/>
    <dgm:cxn modelId="{BB953BFC-3E06-45FF-B94C-E1A295563F14}" type="presParOf" srcId="{DA672A35-AF58-4DE3-B6A1-B9835A15856D}" destId="{C0CB9CDA-9230-4FB1-A29D-20A1E36B3C99}" srcOrd="0" destOrd="0" presId="urn:microsoft.com/office/officeart/2005/8/layout/vList5"/>
    <dgm:cxn modelId="{3003BBBB-C12C-45EB-9120-80E31B2D18E2}" type="presParOf" srcId="{C0CB9CDA-9230-4FB1-A29D-20A1E36B3C99}" destId="{D8DF4056-B1F4-48E7-AC0F-50113EC27B1C}" srcOrd="0" destOrd="0" presId="urn:microsoft.com/office/officeart/2005/8/layout/vList5"/>
    <dgm:cxn modelId="{30EB4E2B-6CAC-4F6C-9852-2EAD5452A876}" type="presParOf" srcId="{DA672A35-AF58-4DE3-B6A1-B9835A15856D}" destId="{9063891E-C86B-4257-8F82-6189FB4A8ABE}" srcOrd="1" destOrd="0" presId="urn:microsoft.com/office/officeart/2005/8/layout/vList5"/>
    <dgm:cxn modelId="{16ACDD65-BC17-4BF6-8E7A-A44BB1BCFE04}" type="presParOf" srcId="{DA672A35-AF58-4DE3-B6A1-B9835A15856D}" destId="{7D825B08-15E6-47FA-AEE3-818FAE3A583F}" srcOrd="2" destOrd="0" presId="urn:microsoft.com/office/officeart/2005/8/layout/vList5"/>
    <dgm:cxn modelId="{53F33B64-438A-4889-9F78-5E7A7D40426B}" type="presParOf" srcId="{7D825B08-15E6-47FA-AEE3-818FAE3A583F}" destId="{F91A9100-0F47-4131-BC36-2EE4D0770761}" srcOrd="0" destOrd="0" presId="urn:microsoft.com/office/officeart/2005/8/layout/vList5"/>
    <dgm:cxn modelId="{E5E50236-F0F5-409E-8C05-1DF70042F798}" type="presParOf" srcId="{DA672A35-AF58-4DE3-B6A1-B9835A15856D}" destId="{26DA54A0-B2D1-444E-8313-E56FDB2C0F37}" srcOrd="3" destOrd="0" presId="urn:microsoft.com/office/officeart/2005/8/layout/vList5"/>
    <dgm:cxn modelId="{FEBE6D26-BD58-464E-A348-84A6A87E4DA0}" type="presParOf" srcId="{DA672A35-AF58-4DE3-B6A1-B9835A15856D}" destId="{44BBE053-AAE2-4C9D-848E-686A7354551E}" srcOrd="4" destOrd="0" presId="urn:microsoft.com/office/officeart/2005/8/layout/vList5"/>
    <dgm:cxn modelId="{D23202DE-2684-46C0-968E-64746F6A624F}" type="presParOf" srcId="{44BBE053-AAE2-4C9D-848E-686A7354551E}" destId="{42F068A9-C7CB-4443-814A-9E669F5E25ED}" srcOrd="0"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27/05/1435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pPr/>
              <a:t>27/05/1435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openxmlformats.org/officeDocument/2006/relationships/image" Target="../media/image4.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0000">
              <a:schemeClr val="accent4">
                <a:lumMod val="60000"/>
                <a:lumOff val="40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357290" y="428604"/>
            <a:ext cx="7100910" cy="14700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chor="ctr"/>
          <a:lstStyle/>
          <a:p>
            <a:pPr algn="ctr"/>
            <a:r>
              <a:rPr lang="ar-IQ" dirty="0" smtClean="0"/>
              <a:t>العدوان في المجال الرياضي</a:t>
            </a:r>
            <a:endParaRPr lang="ar-IQ" dirty="0"/>
          </a:p>
        </p:txBody>
      </p:sp>
      <p:graphicFrame>
        <p:nvGraphicFramePr>
          <p:cNvPr id="5" name="رسم تخطيطي 4"/>
          <p:cNvGraphicFramePr/>
          <p:nvPr/>
        </p:nvGraphicFramePr>
        <p:xfrm>
          <a:off x="1371600" y="3933844"/>
          <a:ext cx="6400800" cy="220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7" name="Picture 3" descr="C:\Documents and Settings\Administrator\Desktop\صور رياضية\imagesCAO9011P.jpg"/>
          <p:cNvPicPr>
            <a:picLocks noChangeAspect="1" noChangeArrowheads="1"/>
          </p:cNvPicPr>
          <p:nvPr/>
        </p:nvPicPr>
        <p:blipFill>
          <a:blip r:embed="rId6"/>
          <a:srcRect/>
          <a:stretch>
            <a:fillRect/>
          </a:stretch>
        </p:blipFill>
        <p:spPr bwMode="auto">
          <a:xfrm>
            <a:off x="3428992" y="1928802"/>
            <a:ext cx="3357586" cy="18573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1435608" y="274638"/>
            <a:ext cx="7498080" cy="868346"/>
          </a:xfrm>
        </p:spPr>
        <p:txBody>
          <a:bodyPr>
            <a:noAutofit/>
          </a:bodyPr>
          <a:lstStyle/>
          <a:p>
            <a:pPr algn="ctr"/>
            <a:r>
              <a:rPr lang="ar-IQ"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العوامل المؤثرة لظهور العدوان المرتبطة بخصائص المنافسة الرياضية</a:t>
            </a:r>
            <a:endParaRPr lang="ar-IQ"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عنصر نائب للمحتوى 5"/>
          <p:cNvSpPr>
            <a:spLocks noGrp="1"/>
          </p:cNvSpPr>
          <p:nvPr>
            <p:ph idx="1"/>
          </p:nvPr>
        </p:nvSpPr>
        <p:spPr/>
        <p:style>
          <a:lnRef idx="0">
            <a:scrgbClr r="0" g="0" b="0"/>
          </a:lnRef>
          <a:fillRef idx="1003">
            <a:schemeClr val="lt2"/>
          </a:fillRef>
          <a:effectRef idx="0">
            <a:scrgbClr r="0" g="0" b="0"/>
          </a:effectRef>
          <a:fontRef idx="major"/>
        </p:style>
        <p:txBody>
          <a:bodyPr>
            <a:normAutofit fontScale="62500" lnSpcReduction="20000"/>
          </a:bodyPr>
          <a:lstStyle/>
          <a:p>
            <a:r>
              <a:rPr lang="ar-IQ" b="1" dirty="0" smtClean="0"/>
              <a:t>1- المكسب والخسارة : أكدت النتائج إن الخاسرون يميلون إلى إبداء مستويات عالية من العدوانية بعد المباريات من تلك التي يبديها الفائزون .</a:t>
            </a:r>
          </a:p>
          <a:p>
            <a:pPr>
              <a:buNone/>
            </a:pPr>
            <a:r>
              <a:rPr lang="ar-IQ" b="1" dirty="0" smtClean="0"/>
              <a:t/>
            </a:r>
            <a:br>
              <a:rPr lang="ar-IQ" b="1" dirty="0" smtClean="0"/>
            </a:br>
            <a:r>
              <a:rPr lang="ar-IQ" b="1" dirty="0" smtClean="0"/>
              <a:t>2- تقارب النتائج : ((إن العدوان يقل عندما تكون نتيجة المبارة متقاربة جداً بين الفريقين، فاللاعبون يكونون أكثر حذراً لئلا يقعوا في خطر الخسارة.</a:t>
            </a:r>
          </a:p>
          <a:p>
            <a:pPr>
              <a:buNone/>
            </a:pPr>
            <a:r>
              <a:rPr lang="ar-IQ" b="1" dirty="0" smtClean="0"/>
              <a:t/>
            </a:r>
            <a:br>
              <a:rPr lang="ar-IQ" b="1" dirty="0" smtClean="0"/>
            </a:br>
            <a:r>
              <a:rPr lang="ar-IQ" b="1" dirty="0" smtClean="0"/>
              <a:t>3- تباين النتائج : أظهرت نتائج الدراسة إن العدوان يقل حدوثه عند تسجيل أهداف كثيرة لان ذلك يؤدي إلى قلة درجة الاستثارة لدى اللاعبين.</a:t>
            </a:r>
          </a:p>
          <a:p>
            <a:pPr>
              <a:buNone/>
            </a:pPr>
            <a:r>
              <a:rPr lang="ar-IQ" b="1" dirty="0" smtClean="0"/>
              <a:t/>
            </a:r>
            <a:br>
              <a:rPr lang="ar-IQ" b="1" dirty="0" smtClean="0"/>
            </a:br>
            <a:r>
              <a:rPr lang="ar-IQ" b="1" dirty="0" smtClean="0"/>
              <a:t>4- ترتيب الفريق : الفريق أو اللاعب الذي يحتل المؤخرة يظهر قدراً اكبر من السلوك العدواني عن اللاعب أو الفريق الذي يحتل المقدمة</a:t>
            </a:r>
          </a:p>
          <a:p>
            <a:pPr>
              <a:buNone/>
            </a:pPr>
            <a:r>
              <a:rPr lang="ar-IQ" b="1" dirty="0" smtClean="0"/>
              <a:t/>
            </a:r>
            <a:br>
              <a:rPr lang="ar-IQ" b="1" dirty="0" smtClean="0"/>
            </a:br>
            <a:r>
              <a:rPr lang="ar-IQ" b="1" dirty="0" smtClean="0"/>
              <a:t>5- مكان المنافسة : أثبتت الدراسة إن الفرق الزائرة (التي تلعب خارج ملعبها ) تلعب بعدوانية أكثر من تلك الفرق التي تلعب على ملعبها</a:t>
            </a:r>
            <a:br>
              <a:rPr lang="ar-IQ" b="1" dirty="0" smtClean="0"/>
            </a:br>
            <a:r>
              <a:rPr lang="ar-IQ" b="1" dirty="0" smtClean="0"/>
              <a:t>6- مدة اللعب : العدوان يزداد بزيادة فترة اللعب وهو اقل خلال الفترات الأولى من المباريات.</a:t>
            </a:r>
            <a:br>
              <a:rPr lang="ar-IQ" b="1" dirty="0" smtClean="0"/>
            </a:br>
            <a:r>
              <a:rPr lang="ar-IQ" b="1" dirty="0" smtClean="0"/>
              <a:t/>
            </a:r>
            <a:br>
              <a:rPr lang="ar-IQ" b="1" dirty="0" smtClean="0"/>
            </a:br>
            <a:endParaRPr lang="ar-IQ"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 to="" calcmode="lin" valueType="num">
                                      <p:cBhvr>
                                        <p:cTn id="12" dur="1" fill="hold"/>
                                        <p:tgtEl>
                                          <p:spTgt spid="6">
                                            <p:bg/>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 to="" calcmode="lin" valueType="num">
                                      <p:cBhvr>
                                        <p:cTn id="17" dur="1" fill="hold"/>
                                        <p:tgtEl>
                                          <p:spTgt spid="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to="" calcmode="lin" valueType="num">
                                      <p:cBhvr>
                                        <p:cTn id="22" dur="1" fill="hold"/>
                                        <p:tgtEl>
                                          <p:spTgt spid="6">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to="" calcmode="lin" valueType="num">
                                      <p:cBhvr>
                                        <p:cTn id="27" dur="1" fill="hold"/>
                                        <p:tgtEl>
                                          <p:spTgt spid="6">
                                            <p:txEl>
                                              <p:pRg st="2" end="2"/>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 to="" calcmode="lin" valueType="num">
                                      <p:cBhvr>
                                        <p:cTn id="32" dur="1" fill="hold"/>
                                        <p:tgtEl>
                                          <p:spTgt spid="6">
                                            <p:txEl>
                                              <p:pRg st="3" end="3"/>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to="" calcmode="lin" valueType="num">
                                      <p:cBhvr>
                                        <p:cTn id="37" dur="1" fill="hold"/>
                                        <p:tgtEl>
                                          <p:spTgt spid="6">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011222"/>
          </a:xfrm>
          <a:gradFill>
            <a:gsLst>
              <a:gs pos="0">
                <a:srgbClr val="000000"/>
              </a:gs>
              <a:gs pos="39999">
                <a:srgbClr val="0A128C"/>
              </a:gs>
              <a:gs pos="70000">
                <a:srgbClr val="181CC7"/>
              </a:gs>
              <a:gs pos="88000">
                <a:srgbClr val="7005D4"/>
              </a:gs>
              <a:gs pos="100000">
                <a:srgbClr val="8C3D91"/>
              </a:gs>
            </a:gsLst>
            <a:lin ang="5400000" scaled="0"/>
          </a:gradFill>
        </p:spPr>
        <p:txBody>
          <a:bodyPr/>
          <a:lstStyle/>
          <a:p>
            <a:pPr algn="ctr"/>
            <a:r>
              <a:rPr lang="ar-IQ" dirty="0" smtClean="0">
                <a:solidFill>
                  <a:schemeClr val="bg1"/>
                </a:solidFill>
              </a:rPr>
              <a:t>المفهوم العام للعدوان</a:t>
            </a:r>
            <a:endParaRPr lang="ar-IQ" dirty="0">
              <a:solidFill>
                <a:schemeClr val="bg1"/>
              </a:solidFill>
            </a:endParaRPr>
          </a:p>
        </p:txBody>
      </p:sp>
      <p:graphicFrame>
        <p:nvGraphicFramePr>
          <p:cNvPr id="4" name="عنصر نائب للمحتوى 3"/>
          <p:cNvGraphicFramePr>
            <a:graphicFrameLocks noGrp="1"/>
          </p:cNvGraphicFramePr>
          <p:nvPr>
            <p:ph idx="1"/>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graphicFrame>
        <p:nvGraphicFramePr>
          <p:cNvPr id="8" name="رسم تخطيطي 7"/>
          <p:cNvGraphicFramePr/>
          <p:nvPr/>
        </p:nvGraphicFramePr>
        <p:xfrm>
          <a:off x="1435608" y="274320"/>
          <a:ext cx="749808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عنصر نائب للمحتوى 6" descr="I1ZCA5VT2SLCAX8PM6VCA0NFUFICAJ6TS9ICABSRT4ECABMXYF7CAV03H3HCAYUI0DFCANE3ZCUCAE7KX4QCAMOM1AECA56BR0ACAT00L0UCA2J1TFHCAGOV5GMCA3LOWMICAK25HXLCAH2MYB3CA326GQ5.jpg"/>
          <p:cNvPicPr>
            <a:picLocks noGrp="1" noChangeAspect="1"/>
          </p:cNvPicPr>
          <p:nvPr>
            <p:ph sz="half" idx="1"/>
          </p:nvPr>
        </p:nvPicPr>
        <p:blipFill>
          <a:blip r:embed="rId6"/>
          <a:stretch>
            <a:fillRect/>
          </a:stretch>
        </p:blipFill>
        <p:spPr>
          <a:xfrm>
            <a:off x="1365223" y="1714488"/>
            <a:ext cx="3492529" cy="4429156"/>
          </a:xfrm>
        </p:spPr>
      </p:pic>
      <p:sp>
        <p:nvSpPr>
          <p:cNvPr id="6" name="عنصر نائب للمحتوى 5"/>
          <p:cNvSpPr>
            <a:spLocks noGrp="1"/>
          </p:cNvSpPr>
          <p:nvPr>
            <p:ph sz="half" idx="2"/>
          </p:nvPr>
        </p:nvSpPr>
        <p:spPr>
          <a:xfrm>
            <a:off x="5000628" y="1524000"/>
            <a:ext cx="3657600" cy="4663440"/>
          </a:xfrm>
        </p:spPr>
        <p:style>
          <a:lnRef idx="1">
            <a:schemeClr val="accent5"/>
          </a:lnRef>
          <a:fillRef idx="2">
            <a:schemeClr val="accent5"/>
          </a:fillRef>
          <a:effectRef idx="1">
            <a:schemeClr val="accent5"/>
          </a:effectRef>
          <a:fontRef idx="minor">
            <a:schemeClr val="dk1"/>
          </a:fontRef>
        </p:style>
        <p:txBody>
          <a:bodyPr>
            <a:normAutofit fontScale="92500"/>
          </a:bodyPr>
          <a:lstStyle/>
          <a:p>
            <a:pPr algn="justLow">
              <a:buNone/>
            </a:pPr>
            <a:r>
              <a:rPr lang="ar-IQ" dirty="0" smtClean="0">
                <a:effectLst>
                  <a:glow rad="139700">
                    <a:schemeClr val="accent3">
                      <a:satMod val="175000"/>
                      <a:alpha val="40000"/>
                    </a:schemeClr>
                  </a:glow>
                </a:effectLst>
              </a:rPr>
              <a:t>السلوك العدواني يأخذ أشكالا مختلفة تتدرج غلى النحو التالي :</a:t>
            </a:r>
          </a:p>
          <a:p>
            <a:pPr algn="justLow">
              <a:buFontTx/>
              <a:buChar char="-"/>
            </a:pPr>
            <a:r>
              <a:rPr lang="ar-IQ" dirty="0" smtClean="0"/>
              <a:t>العدوان التعبيري بالوجه وأعضاء الجسم للآخرين      ( الرمزي )</a:t>
            </a:r>
          </a:p>
          <a:p>
            <a:pPr algn="justLow">
              <a:buFontTx/>
              <a:buChar char="-"/>
            </a:pPr>
            <a:r>
              <a:rPr lang="ar-IQ" dirty="0" smtClean="0"/>
              <a:t> العدوان اللفظي نحو الآخرين </a:t>
            </a:r>
          </a:p>
          <a:p>
            <a:pPr algn="justLow">
              <a:buFontTx/>
              <a:buChar char="-"/>
            </a:pPr>
            <a:r>
              <a:rPr lang="ar-IQ" dirty="0" smtClean="0"/>
              <a:t>العدوان البدني نحو الآخرين</a:t>
            </a:r>
          </a:p>
          <a:p>
            <a:pPr algn="justLow">
              <a:buFontTx/>
              <a:buChar char="-"/>
            </a:pPr>
            <a:r>
              <a:rPr lang="ar-IQ" dirty="0" smtClean="0"/>
              <a:t>العدوان التخريبي والتدميري للأدوات والممتلكات</a:t>
            </a:r>
          </a:p>
          <a:p>
            <a:pPr algn="justLow">
              <a:buFontTx/>
              <a:buChar char="-"/>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6"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arn(inHorizontal)">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40000"/>
              <a:lumOff val="60000"/>
            </a:schemeClr>
          </a:solidFill>
        </p:spPr>
        <p:txBody>
          <a:bodyPr/>
          <a:lstStyle/>
          <a:p>
            <a:pPr algn="ctr"/>
            <a:r>
              <a:rPr lang="ar-IQ"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أنواع العدوان الرياضي </a:t>
            </a:r>
            <a:endParaRPr lang="ar-IQ"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عنصر نائب للمحتوى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Low"/>
            <a:r>
              <a:rPr lang="ar-SA" dirty="0" smtClean="0">
                <a:solidFill>
                  <a:schemeClr val="accent3">
                    <a:lumMod val="75000"/>
                  </a:schemeClr>
                </a:solidFill>
                <a:effectLst>
                  <a:glow rad="139700">
                    <a:schemeClr val="accent3">
                      <a:satMod val="175000"/>
                      <a:alpha val="40000"/>
                    </a:schemeClr>
                  </a:glow>
                </a:effectLst>
              </a:rPr>
              <a:t>العدوان بوصفه وسيلة </a:t>
            </a:r>
            <a:endParaRPr lang="ar-IQ" dirty="0" smtClean="0">
              <a:solidFill>
                <a:schemeClr val="accent3">
                  <a:lumMod val="75000"/>
                </a:schemeClr>
              </a:solidFill>
              <a:effectLst>
                <a:glow rad="139700">
                  <a:schemeClr val="accent3">
                    <a:satMod val="175000"/>
                    <a:alpha val="40000"/>
                  </a:schemeClr>
                </a:glow>
              </a:effectLst>
            </a:endParaRPr>
          </a:p>
          <a:p>
            <a:pPr algn="justLow">
              <a:buNone/>
            </a:pPr>
            <a:endParaRPr lang="ar-IQ" dirty="0" smtClean="0"/>
          </a:p>
          <a:p>
            <a:pPr algn="justLow"/>
            <a:r>
              <a:rPr lang="ar-SA" dirty="0" smtClean="0"/>
              <a:t>فيتضح عندما يرمي إلى إلحاق الأذى بشخص أخر،ولكن لا لغرض التمتع والرضا نتيجة ذلك . ولكن بفرض الحصول على تدعيم أو تعزيز من الخارج ، كتشجيع الجمهور أو رضا المدرب ومثال ذلك عرقلة اللاعب المنافس ، عندما يقترب لتصويب الكرة نحو المرمى لكي يحصل على تشجيع الجمهور</a:t>
            </a:r>
            <a:endParaRPr lang="ar-IQ" dirty="0"/>
          </a:p>
        </p:txBody>
      </p:sp>
      <p:sp>
        <p:nvSpPr>
          <p:cNvPr id="4" name="عنصر نائب للمحتوى 3"/>
          <p:cNvSpPr>
            <a:spLocks noGrp="1"/>
          </p:cNvSpPr>
          <p:nvPr>
            <p:ph sz="half" idx="2"/>
          </p:nvPr>
        </p:nvSpPr>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lgn="just"/>
            <a:r>
              <a:rPr lang="ar-SA" dirty="0" smtClean="0">
                <a:solidFill>
                  <a:schemeClr val="accent5">
                    <a:lumMod val="75000"/>
                  </a:schemeClr>
                </a:solidFill>
                <a:effectLst>
                  <a:glow rad="139700">
                    <a:schemeClr val="accent3">
                      <a:satMod val="175000"/>
                      <a:alpha val="40000"/>
                    </a:schemeClr>
                  </a:glow>
                </a:effectLst>
              </a:rPr>
              <a:t>العدوان بوصفه غاية </a:t>
            </a:r>
            <a:endParaRPr lang="ar-IQ" dirty="0" smtClean="0">
              <a:solidFill>
                <a:schemeClr val="accent5">
                  <a:lumMod val="75000"/>
                </a:schemeClr>
              </a:solidFill>
              <a:effectLst>
                <a:glow rad="139700">
                  <a:schemeClr val="accent3">
                    <a:satMod val="175000"/>
                    <a:alpha val="40000"/>
                  </a:schemeClr>
                </a:glow>
              </a:effectLst>
            </a:endParaRPr>
          </a:p>
          <a:p>
            <a:pPr algn="just">
              <a:buNone/>
            </a:pPr>
            <a:endParaRPr lang="ar-IQ" dirty="0" smtClean="0"/>
          </a:p>
          <a:p>
            <a:pPr algn="just"/>
            <a:r>
              <a:rPr lang="ar-SA" dirty="0" smtClean="0"/>
              <a:t>إن السلوك العدواني يعدّ غاية في حد ذاته حينما يكون الهدف إلحاق الضرر أو الأذى النفسي أو البدني بالآخرين مع الشعور بالتمتع والرضا نتيجة ذلك .ومثال ذلك تعمد اللاعب ضرب منافسه ،أو تعمد دفعه باليد للسقوط على الأرض.</a:t>
            </a:r>
            <a:endParaRPr lang="ar-IQ"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alpha val="89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effectLst>
                  <a:glow rad="228600">
                    <a:schemeClr val="accent4">
                      <a:satMod val="175000"/>
                      <a:alpha val="40000"/>
                    </a:schemeClr>
                  </a:glow>
                  <a:outerShdw blurRad="50000" dist="30000" dir="5400000" algn="tl" rotWithShape="0">
                    <a:srgbClr val="000000">
                      <a:alpha val="30000"/>
                    </a:srgbClr>
                  </a:outerShdw>
                </a:effectLst>
              </a:rPr>
              <a:t>أسباب العدوان في المجال الرياضي </a:t>
            </a:r>
            <a:endParaRPr lang="ar-IQ" dirty="0">
              <a:solidFill>
                <a:srgbClr val="FF0000"/>
              </a:solidFill>
              <a:effectLst>
                <a:glow rad="228600">
                  <a:schemeClr val="accent4">
                    <a:satMod val="175000"/>
                    <a:alpha val="40000"/>
                  </a:schemeClr>
                </a:glow>
                <a:outerShdw blurRad="50000" dist="30000" dir="5400000" algn="tl" rotWithShape="0">
                  <a:srgbClr val="000000">
                    <a:alpha val="30000"/>
                  </a:srgbClr>
                </a:outerShdw>
              </a:effectLst>
            </a:endParaRPr>
          </a:p>
        </p:txBody>
      </p:sp>
      <p:sp>
        <p:nvSpPr>
          <p:cNvPr id="3" name="عنصر نائب للمحتوى 2"/>
          <p:cNvSpPr>
            <a:spLocks noGrp="1"/>
          </p:cNvSpPr>
          <p:nvPr>
            <p:ph sz="half"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ar-IQ" dirty="0" smtClean="0"/>
              <a:t>سمات الشخصية</a:t>
            </a:r>
          </a:p>
          <a:p>
            <a:r>
              <a:rPr lang="ar-IQ" dirty="0" smtClean="0"/>
              <a:t>المنافسة الرياضية</a:t>
            </a:r>
          </a:p>
          <a:p>
            <a:r>
              <a:rPr lang="ar-IQ" dirty="0" smtClean="0"/>
              <a:t>قواعد وقوانين اللعبة</a:t>
            </a:r>
          </a:p>
          <a:p>
            <a:r>
              <a:rPr lang="ar-IQ" dirty="0" smtClean="0"/>
              <a:t>بيئة اللعب </a:t>
            </a:r>
          </a:p>
          <a:p>
            <a:r>
              <a:rPr lang="ar-IQ" dirty="0" smtClean="0"/>
              <a:t>وسائل الإعلام </a:t>
            </a:r>
          </a:p>
          <a:p>
            <a:r>
              <a:rPr lang="ar-IQ" dirty="0" smtClean="0"/>
              <a:t>الجماهير </a:t>
            </a:r>
          </a:p>
          <a:p>
            <a:r>
              <a:rPr lang="ar-IQ" dirty="0" smtClean="0"/>
              <a:t>الانجاز</a:t>
            </a:r>
          </a:p>
          <a:p>
            <a:r>
              <a:rPr lang="ar-IQ" dirty="0" smtClean="0"/>
              <a:t>الفوز والهزيمة </a:t>
            </a:r>
          </a:p>
          <a:p>
            <a:r>
              <a:rPr lang="ar-IQ" dirty="0" smtClean="0"/>
              <a:t>درجة الاحتكاك البدني</a:t>
            </a:r>
          </a:p>
          <a:p>
            <a:r>
              <a:rPr lang="ar-IQ" dirty="0" smtClean="0"/>
              <a:t>الحالة التدريبية للاعب </a:t>
            </a:r>
          </a:p>
          <a:p>
            <a:r>
              <a:rPr lang="ar-IQ" dirty="0" smtClean="0"/>
              <a:t>التعزيز أو التدعيم</a:t>
            </a:r>
          </a:p>
          <a:p>
            <a:r>
              <a:rPr lang="ar-IQ" dirty="0" smtClean="0"/>
              <a:t>المدافعون والمهاجمون</a:t>
            </a:r>
            <a:endParaRPr lang="ar-IQ" dirty="0"/>
          </a:p>
        </p:txBody>
      </p:sp>
      <p:pic>
        <p:nvPicPr>
          <p:cNvPr id="5" name="عنصر نائب للمحتوى 4" descr="imagesCAXOM9TY.jpg"/>
          <p:cNvPicPr>
            <a:picLocks noGrp="1" noChangeAspect="1"/>
          </p:cNvPicPr>
          <p:nvPr>
            <p:ph sz="half" idx="2"/>
          </p:nvPr>
        </p:nvPicPr>
        <p:blipFill>
          <a:blip r:embed="rId2"/>
          <a:stretch>
            <a:fillRect/>
          </a:stretch>
        </p:blipFill>
        <p:spPr>
          <a:xfrm>
            <a:off x="5286380" y="1714488"/>
            <a:ext cx="2800355" cy="4071966"/>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diamond(in)">
                                      <p:cBhvr>
                                        <p:cTn id="11" dur="20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amond(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diamond(in)">
                                      <p:cBhvr>
                                        <p:cTn id="21" dur="2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diamond(in)">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diamond(in)">
                                      <p:cBhvr>
                                        <p:cTn id="31" dur="2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8" presetClass="entr" presetSubtype="16"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diamond(in)">
                                      <p:cBhvr>
                                        <p:cTn id="36" dur="20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8" presetClass="entr" presetSubtype="16"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diamond(in)">
                                      <p:cBhvr>
                                        <p:cTn id="41" dur="20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diamond(in)">
                                      <p:cBhvr>
                                        <p:cTn id="46" dur="2000"/>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grpId="0"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diamond(in)">
                                      <p:cBhvr>
                                        <p:cTn id="51" dur="20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diamond(in)">
                                      <p:cBhvr>
                                        <p:cTn id="56" dur="2000"/>
                                        <p:tgtEl>
                                          <p:spTgt spid="3">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8" presetClass="entr" presetSubtype="16"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diamond(in)">
                                      <p:cBhvr>
                                        <p:cTn id="61" dur="2000"/>
                                        <p:tgtEl>
                                          <p:spTgt spid="3">
                                            <p:txEl>
                                              <p:pRg st="9" end="9"/>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3">
                                            <p:txEl>
                                              <p:pRg st="10" end="10"/>
                                            </p:txEl>
                                          </p:spTgt>
                                        </p:tgtEl>
                                        <p:attrNameLst>
                                          <p:attrName>style.visibility</p:attrName>
                                        </p:attrNameLst>
                                      </p:cBhvr>
                                      <p:to>
                                        <p:strVal val="visible"/>
                                      </p:to>
                                    </p:set>
                                    <p:animEffect transition="in" filter="diamond(in)">
                                      <p:cBhvr>
                                        <p:cTn id="66" dur="2000"/>
                                        <p:tgtEl>
                                          <p:spTgt spid="3">
                                            <p:txEl>
                                              <p:pRg st="10" end="10"/>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grpId="0" nodeType="click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Effect transition="in" filter="diamond(in)">
                                      <p:cBhvr>
                                        <p:cTn id="71"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20000"/>
              <a:lumOff val="80000"/>
            </a:schemeClr>
          </a:solidFill>
        </p:spPr>
        <p:txBody>
          <a:bodyPr/>
          <a:lstStyle/>
          <a:p>
            <a:pPr algn="ctr"/>
            <a:r>
              <a:rPr lang="ar-IQ" dirty="0" smtClean="0">
                <a:effectLst>
                  <a:glow rad="139700">
                    <a:schemeClr val="accent1">
                      <a:satMod val="175000"/>
                      <a:alpha val="40000"/>
                    </a:schemeClr>
                  </a:glow>
                  <a:outerShdw blurRad="50000" dist="30000" dir="5400000" algn="tl" rotWithShape="0">
                    <a:srgbClr val="000000">
                      <a:alpha val="30000"/>
                    </a:srgbClr>
                  </a:outerShdw>
                </a:effectLst>
              </a:rPr>
              <a:t>نظريات العدوان</a:t>
            </a:r>
            <a:endParaRPr lang="ar-IQ" dirty="0">
              <a:effectLst>
                <a:glow rad="139700">
                  <a:schemeClr val="accent1">
                    <a:satMod val="175000"/>
                    <a:alpha val="40000"/>
                  </a:schemeClr>
                </a:glow>
                <a:outerShdw blurRad="50000" dist="30000" dir="5400000" algn="tl" rotWithShape="0">
                  <a:srgbClr val="000000">
                    <a:alpha val="30000"/>
                  </a:srgbClr>
                </a:outerShdw>
              </a:effectLst>
            </a:endParaRPr>
          </a:p>
        </p:txBody>
      </p:sp>
      <p:sp>
        <p:nvSpPr>
          <p:cNvPr id="3" name="عنصر نائب للمحتوى 2"/>
          <p:cNvSpPr>
            <a:spLocks noGrp="1"/>
          </p:cNvSpPr>
          <p:nvPr>
            <p:ph sz="half" idx="1"/>
          </p:nvPr>
        </p:nvSpPr>
        <p:spPr>
          <a:gradFill>
            <a:gsLst>
              <a:gs pos="0">
                <a:schemeClr val="accent2">
                  <a:lumMod val="40000"/>
                  <a:lumOff val="60000"/>
                </a:schemeClr>
              </a:gs>
              <a:gs pos="39999">
                <a:srgbClr val="85C2FF"/>
              </a:gs>
              <a:gs pos="70000">
                <a:srgbClr val="C4D6EB"/>
              </a:gs>
              <a:gs pos="100000">
                <a:srgbClr val="FFEBFA"/>
              </a:gs>
            </a:gsLst>
            <a:lin ang="5400000" scaled="0"/>
          </a:gradFill>
        </p:spPr>
        <p:txBody>
          <a:bodyPr>
            <a:normAutofit fontScale="92500"/>
          </a:bodyPr>
          <a:lstStyle/>
          <a:p>
            <a:pPr algn="justLow"/>
            <a:r>
              <a:rPr lang="ar-IQ" dirty="0" smtClean="0"/>
              <a:t>نظرية التحليل النفسي </a:t>
            </a:r>
          </a:p>
          <a:p>
            <a:pPr algn="justLow">
              <a:buNone/>
            </a:pPr>
            <a:r>
              <a:rPr lang="ar-IQ" dirty="0" smtClean="0"/>
              <a:t>يرى فرويد أن العدوان فطري في الإنسان ، فهو غريزة من غرائزه منفصلة عن الغريزة الجنسية وغريزة الحياة ، ولكنها ترتبط بغريزة الموت التي ينظر على أنها قوة تعمل بصورة دائمة على تدميره ، ويؤكد على أنه استعداد فطري غريزي قائم بذاته في النفس الإنسانية .</a:t>
            </a:r>
            <a:endParaRPr lang="ar-IQ" dirty="0"/>
          </a:p>
        </p:txBody>
      </p:sp>
      <p:graphicFrame>
        <p:nvGraphicFramePr>
          <p:cNvPr id="5" name="عنصر نائب للمحتوى 4"/>
          <p:cNvGraphicFramePr>
            <a:graphicFrameLocks noGrp="1"/>
          </p:cNvGraphicFramePr>
          <p:nvPr>
            <p:ph sz="half" idx="2"/>
          </p:nvPr>
        </p:nvGraphicFramePr>
        <p:xfrm>
          <a:off x="5276088" y="1524000"/>
          <a:ext cx="3657600" cy="466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barn(inHorizontal)">
                                      <p:cBhvr>
                                        <p:cTn id="17" dur="5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arn(inHorizontal)">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arn(inHorizontal)">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chor="ctr">
            <a:normAutofit/>
          </a:bodyPr>
          <a:lstStyle/>
          <a:p>
            <a:pPr algn="ctr"/>
            <a:r>
              <a:rPr lang="ar-IQ" sz="3200" dirty="0" smtClean="0"/>
              <a:t>نظرية الإحباط – العدوان </a:t>
            </a:r>
            <a:endParaRPr lang="ar-IQ" sz="3200" dirty="0"/>
          </a:p>
        </p:txBody>
      </p:sp>
      <p:sp>
        <p:nvSpPr>
          <p:cNvPr id="7" name="عنصر نائب للنص 6"/>
          <p:cNvSpPr>
            <a:spLocks noGrp="1"/>
          </p:cNvSpPr>
          <p:nvPr>
            <p:ph type="body" idx="2"/>
          </p:nvPr>
        </p:nvSpPr>
        <p:spPr>
          <a:xfrm>
            <a:off x="457200" y="1142984"/>
            <a:ext cx="7115196" cy="857256"/>
          </a:xfrm>
        </p:spPr>
        <p:style>
          <a:lnRef idx="1">
            <a:schemeClr val="accent4"/>
          </a:lnRef>
          <a:fillRef idx="2">
            <a:schemeClr val="accent4"/>
          </a:fillRef>
          <a:effectRef idx="1">
            <a:schemeClr val="accent4"/>
          </a:effectRef>
          <a:fontRef idx="minor">
            <a:schemeClr val="dk1"/>
          </a:fontRef>
        </p:style>
        <p:txBody>
          <a:bodyPr>
            <a:noAutofit/>
          </a:bodyPr>
          <a:lstStyle/>
          <a:p>
            <a:r>
              <a:rPr lang="ar-IQ" sz="2400" dirty="0" smtClean="0"/>
              <a:t>نظرية مفادها إن العدوان هو نتيجة الإحباط ( أعاقة تحقيق الفرد لأهدافه ) وأن العلاقة بين العدوان والإحباط حتمية لا مفرمنها </a:t>
            </a:r>
            <a:endParaRPr lang="ar-IQ" sz="2400" dirty="0"/>
          </a:p>
        </p:txBody>
      </p:sp>
      <p:sp>
        <p:nvSpPr>
          <p:cNvPr id="6" name="عنصر نائب للمحتوى 5"/>
          <p:cNvSpPr>
            <a:spLocks noGrp="1"/>
          </p:cNvSpPr>
          <p:nvPr>
            <p:ph sz="half" idx="1"/>
          </p:nvPr>
        </p:nvSpPr>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r>
              <a:rPr lang="ar-IQ" dirty="0" smtClean="0"/>
              <a:t>الأسس النفسية للعلاقة بين الإحباط والعدوان فيما يلي </a:t>
            </a:r>
          </a:p>
          <a:p>
            <a:r>
              <a:rPr lang="ar-IQ" dirty="0" smtClean="0"/>
              <a:t>1- تختلف شدة الرغبة في السلوك العدواني باختلاف كمية الإحباط .</a:t>
            </a:r>
          </a:p>
          <a:p>
            <a:r>
              <a:rPr lang="ar-IQ" dirty="0" smtClean="0"/>
              <a:t>2- يواجه العدوان أولا نحو الشخص المسئول عن الإحباط.</a:t>
            </a:r>
          </a:p>
          <a:p>
            <a:r>
              <a:rPr lang="ar-IQ" dirty="0" smtClean="0"/>
              <a:t>3- أن العقاب المتكرر للسلوك العدواني قد يزيد شدة الرغبة في العدوان </a:t>
            </a:r>
          </a:p>
          <a:p>
            <a:r>
              <a:rPr lang="ar-IQ" dirty="0" smtClean="0"/>
              <a:t>4- قد يوجه العدوان إلى الذات إذا اعتقد الفرد إن مسئولية  عن الإحباط أكبر من مسئولية اى فرد أخر </a:t>
            </a:r>
          </a:p>
          <a:p>
            <a:r>
              <a:rPr lang="ar-IQ" dirty="0" smtClean="0"/>
              <a:t>5- أن قوة الكبح لأي عمل عدواني ترتبط إيجابا بمقدار العقاب المتوقع من العدوان .</a:t>
            </a:r>
          </a:p>
          <a:p>
            <a:r>
              <a:rPr lang="ar-IQ" dirty="0" smtClean="0"/>
              <a:t>6- يختلف الأفراد فيما بينهم في مدى تحملهم للإحباط فإذا زاد الإحباط عن القدر الذي يتحمله الفرد ظهر السلوك العدواني .</a:t>
            </a:r>
          </a:p>
          <a:p>
            <a:r>
              <a:rPr lang="ar-IQ" dirty="0" smtClean="0"/>
              <a:t>7- يتوقف الإحباط على درجة النضج والمستوى الثقافي للفرد .</a:t>
            </a:r>
          </a:p>
          <a:p>
            <a:r>
              <a:rPr lang="ar-IQ" dirty="0" smtClean="0"/>
              <a:t>8- أن تدعيم سلوك عدواني بسيط يؤدي </a:t>
            </a:r>
            <a:r>
              <a:rPr lang="ar-IQ" dirty="0" err="1" smtClean="0"/>
              <a:t>الى</a:t>
            </a:r>
            <a:r>
              <a:rPr lang="ar-IQ" dirty="0" smtClean="0"/>
              <a:t> زيادة احتمال ظهور سلوك عدواني قوي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bg/>
                                          </p:spTgt>
                                        </p:tgtEl>
                                        <p:attrNameLst>
                                          <p:attrName>style.visibility</p:attrName>
                                        </p:attrNameLst>
                                      </p:cBhvr>
                                      <p:to>
                                        <p:strVal val="visible"/>
                                      </p:to>
                                    </p:set>
                                    <p:animEffect transition="in" filter="box(in)">
                                      <p:cBhvr>
                                        <p:cTn id="12" dur="500"/>
                                        <p:tgtEl>
                                          <p:spTgt spid="7">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ox(in)">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6">
                                            <p:bg/>
                                          </p:spTgt>
                                        </p:tgtEl>
                                        <p:attrNameLst>
                                          <p:attrName>style.visibility</p:attrName>
                                        </p:attrNameLst>
                                      </p:cBhvr>
                                      <p:to>
                                        <p:strVal val="visible"/>
                                      </p:to>
                                    </p:set>
                                    <p:animEffect transition="in" filter="wedge">
                                      <p:cBhvr>
                                        <p:cTn id="22" dur="2000"/>
                                        <p:tgtEl>
                                          <p:spTgt spid="6">
                                            <p:bg/>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edge">
                                      <p:cBhvr>
                                        <p:cTn id="27" dur="20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edge">
                                      <p:cBhvr>
                                        <p:cTn id="32" dur="20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wedge">
                                      <p:cBhvr>
                                        <p:cTn id="37" dur="20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Effect transition="in" filter="wedge">
                                      <p:cBhvr>
                                        <p:cTn id="42" dur="2000"/>
                                        <p:tgtEl>
                                          <p:spTgt spid="6">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0" presetClass="entr" presetSubtype="0" fill="hold" grpId="0" nodeType="click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Effect transition="in" filter="wedge">
                                      <p:cBhvr>
                                        <p:cTn id="47" dur="2000"/>
                                        <p:tgtEl>
                                          <p:spTgt spid="6">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grpId="0" nodeType="clickEffect">
                                  <p:stCondLst>
                                    <p:cond delay="0"/>
                                  </p:stCondLst>
                                  <p:childTnLst>
                                    <p:set>
                                      <p:cBhvr>
                                        <p:cTn id="51" dur="1" fill="hold">
                                          <p:stCondLst>
                                            <p:cond delay="0"/>
                                          </p:stCondLst>
                                        </p:cTn>
                                        <p:tgtEl>
                                          <p:spTgt spid="6">
                                            <p:txEl>
                                              <p:pRg st="5" end="5"/>
                                            </p:txEl>
                                          </p:spTgt>
                                        </p:tgtEl>
                                        <p:attrNameLst>
                                          <p:attrName>style.visibility</p:attrName>
                                        </p:attrNameLst>
                                      </p:cBhvr>
                                      <p:to>
                                        <p:strVal val="visible"/>
                                      </p:to>
                                    </p:set>
                                    <p:animEffect transition="in" filter="wedge">
                                      <p:cBhvr>
                                        <p:cTn id="52" dur="2000"/>
                                        <p:tgtEl>
                                          <p:spTgt spid="6">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grpId="0" nodeType="clickEffect">
                                  <p:stCondLst>
                                    <p:cond delay="0"/>
                                  </p:stCondLst>
                                  <p:childTnLst>
                                    <p:set>
                                      <p:cBhvr>
                                        <p:cTn id="56" dur="1" fill="hold">
                                          <p:stCondLst>
                                            <p:cond delay="0"/>
                                          </p:stCondLst>
                                        </p:cTn>
                                        <p:tgtEl>
                                          <p:spTgt spid="6">
                                            <p:txEl>
                                              <p:pRg st="6" end="6"/>
                                            </p:txEl>
                                          </p:spTgt>
                                        </p:tgtEl>
                                        <p:attrNameLst>
                                          <p:attrName>style.visibility</p:attrName>
                                        </p:attrNameLst>
                                      </p:cBhvr>
                                      <p:to>
                                        <p:strVal val="visible"/>
                                      </p:to>
                                    </p:set>
                                    <p:animEffect transition="in" filter="wedge">
                                      <p:cBhvr>
                                        <p:cTn id="57" dur="2000"/>
                                        <p:tgtEl>
                                          <p:spTgt spid="6">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0" presetClass="entr" presetSubtype="0" fill="hold" grpId="0" nodeType="clickEffect">
                                  <p:stCondLst>
                                    <p:cond delay="0"/>
                                  </p:stCondLst>
                                  <p:childTnLst>
                                    <p:set>
                                      <p:cBhvr>
                                        <p:cTn id="61" dur="1" fill="hold">
                                          <p:stCondLst>
                                            <p:cond delay="0"/>
                                          </p:stCondLst>
                                        </p:cTn>
                                        <p:tgtEl>
                                          <p:spTgt spid="6">
                                            <p:txEl>
                                              <p:pRg st="7" end="7"/>
                                            </p:txEl>
                                          </p:spTgt>
                                        </p:tgtEl>
                                        <p:attrNameLst>
                                          <p:attrName>style.visibility</p:attrName>
                                        </p:attrNameLst>
                                      </p:cBhvr>
                                      <p:to>
                                        <p:strVal val="visible"/>
                                      </p:to>
                                    </p:set>
                                    <p:animEffect transition="in" filter="wedge">
                                      <p:cBhvr>
                                        <p:cTn id="62" dur="2000"/>
                                        <p:tgtEl>
                                          <p:spTgt spid="6">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0" presetClass="entr" presetSubtype="0" fill="hold" grpId="0" nodeType="click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animEffect transition="in" filter="wedge">
                                      <p:cBhvr>
                                        <p:cTn id="67" dur="2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build="p" animBg="1"/>
      <p:bldP spid="6"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64999">
              <a:srgbClr val="F0EBD5"/>
            </a:gs>
            <a:gs pos="100000">
              <a:srgbClr val="D1C39F"/>
            </a:gs>
          </a:gsLst>
          <a:lin ang="162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effectLst>
            <a:glow rad="139700">
              <a:schemeClr val="accent3">
                <a:satMod val="175000"/>
                <a:alpha val="40000"/>
              </a:schemeClr>
            </a:glow>
            <a:outerShdw blurRad="63500" dist="25400" dir="5400000" rotWithShape="0">
              <a:srgbClr val="000000">
                <a:alpha val="43137"/>
              </a:srgbClr>
            </a:outerShdw>
          </a:effectLst>
        </p:spPr>
        <p:style>
          <a:lnRef idx="1">
            <a:schemeClr val="accent3"/>
          </a:lnRef>
          <a:fillRef idx="3">
            <a:schemeClr val="accent3"/>
          </a:fillRef>
          <a:effectRef idx="2">
            <a:schemeClr val="accent3"/>
          </a:effectRef>
          <a:fontRef idx="minor">
            <a:schemeClr val="lt1"/>
          </a:fontRef>
        </p:style>
        <p:txBody>
          <a:bodyPr anchor="ctr">
            <a:normAutofit/>
          </a:bodyPr>
          <a:lstStyle/>
          <a:p>
            <a:pPr algn="ctr"/>
            <a:r>
              <a:rPr lang="ar-IQ" sz="2800" dirty="0" smtClean="0"/>
              <a:t>نظرية التعلم الاجتماعي </a:t>
            </a:r>
            <a:endParaRPr lang="ar-IQ" sz="2800" dirty="0"/>
          </a:p>
        </p:txBody>
      </p:sp>
      <p:sp>
        <p:nvSpPr>
          <p:cNvPr id="3" name="عنصر نائب للنص 2"/>
          <p:cNvSpPr>
            <a:spLocks noGrp="1"/>
          </p:cNvSpPr>
          <p:nvPr>
            <p:ph type="body" idx="2"/>
          </p:nvPr>
        </p:nvSpPr>
        <p:spPr>
          <a:xfrm>
            <a:off x="457200" y="1406964"/>
            <a:ext cx="7829576" cy="698500"/>
          </a:xfrm>
        </p:spPr>
        <p:style>
          <a:lnRef idx="1">
            <a:schemeClr val="accent3"/>
          </a:lnRef>
          <a:fillRef idx="2">
            <a:schemeClr val="accent3"/>
          </a:fillRef>
          <a:effectRef idx="1">
            <a:schemeClr val="accent3"/>
          </a:effectRef>
          <a:fontRef idx="minor">
            <a:schemeClr val="dk1"/>
          </a:fontRef>
        </p:style>
        <p:txBody>
          <a:bodyPr>
            <a:noAutofit/>
          </a:bodyPr>
          <a:lstStyle/>
          <a:p>
            <a:pPr algn="justLow"/>
            <a:r>
              <a:rPr lang="ar-IQ" sz="2000" b="1" dirty="0" smtClean="0"/>
              <a:t>أن معظم أنواع السلوك الإنساني مكتسبة ومتعلمة من خلال المجتمع الذي يعيش فيه الفرد، وأن هذا التعلم تزداد قوته كلما أدى هذا السلوك إلى أي نوع من أنواع التدعيم .</a:t>
            </a:r>
            <a:endParaRPr lang="ar-IQ" sz="2000" b="1" dirty="0"/>
          </a:p>
        </p:txBody>
      </p:sp>
      <p:sp>
        <p:nvSpPr>
          <p:cNvPr id="4" name="عنصر نائب للمحتوى 3"/>
          <p:cNvSpPr>
            <a:spLocks noGrp="1"/>
          </p:cNvSpPr>
          <p:nvPr>
            <p:ph sz="half"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r>
              <a:rPr lang="ar-IQ" dirty="0" smtClean="0"/>
              <a:t>نتائج دراسات أجريت على العدوان لدى الأطفال وتتلخص في ما يلي </a:t>
            </a:r>
          </a:p>
          <a:p>
            <a:pPr>
              <a:buNone/>
            </a:pPr>
            <a:r>
              <a:rPr lang="ar-IQ" dirty="0" smtClean="0"/>
              <a:t>1- أن الأطفال في سن الحضانة يقلدون السلوك العدواني للراشدين سواء شاهدوه بصورة حية أو من خلال فيلم .</a:t>
            </a:r>
          </a:p>
          <a:p>
            <a:pPr>
              <a:buNone/>
            </a:pPr>
            <a:r>
              <a:rPr lang="ar-IQ" dirty="0" smtClean="0"/>
              <a:t>2- تقل قدرة الطفل على كبح نزعاته العدوانية مما يزيد من فرص إظهاره للسلوك العدواني </a:t>
            </a:r>
          </a:p>
          <a:p>
            <a:pPr>
              <a:buNone/>
            </a:pPr>
            <a:r>
              <a:rPr lang="ar-IQ" dirty="0" smtClean="0"/>
              <a:t>3- المشاهدة المستمرة للسلوك العدواني يجعله من الأمور العادية للطفل .</a:t>
            </a:r>
          </a:p>
          <a:p>
            <a:pPr>
              <a:buNone/>
            </a:pPr>
            <a:r>
              <a:rPr lang="ar-IQ" dirty="0" smtClean="0"/>
              <a:t>4- حل المواقف بالعدوان يهيئ الطفل لقبول مثل هذا الحل واقعيا </a:t>
            </a:r>
          </a:p>
          <a:p>
            <a:pPr>
              <a:buNone/>
            </a:pPr>
            <a:r>
              <a:rPr lang="ar-IQ" dirty="0" smtClean="0"/>
              <a:t>5- أذا كوفئ النموذج ولم يعاقب . وإذا كوفئ نموذج راشد من نفس جنس الطفل زاد من نسبة العدوان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barn(inHorizontal)">
                                      <p:cBhvr>
                                        <p:cTn id="22" dur="5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arn(inHorizontal)">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arn(inHorizontal)">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arn(inHorizontal)">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barn(inHorizontal)">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barn(inHorizontal)">
                                      <p:cBhvr>
                                        <p:cTn id="47" dur="500"/>
                                        <p:tgtEl>
                                          <p:spTgt spid="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barn(inHorizontal)">
                                      <p:cBhvr>
                                        <p:cTn id="5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chor="ctr">
            <a:normAutofit/>
          </a:bodyPr>
          <a:lstStyle/>
          <a:p>
            <a:pPr algn="ctr"/>
            <a:r>
              <a:rPr lang="ar-IQ" sz="2800" dirty="0" smtClean="0">
                <a:effectLst>
                  <a:glow rad="228600">
                    <a:schemeClr val="accent4">
                      <a:satMod val="175000"/>
                      <a:alpha val="40000"/>
                    </a:schemeClr>
                  </a:glow>
                  <a:outerShdw blurRad="50000" dist="30000" dir="5400000" algn="tl" rotWithShape="0">
                    <a:srgbClr val="000000">
                      <a:alpha val="30000"/>
                    </a:srgbClr>
                  </a:outerShdw>
                </a:effectLst>
              </a:rPr>
              <a:t>العدوان والعنف في الرياضة</a:t>
            </a:r>
            <a:endParaRPr lang="ar-IQ" sz="2800" dirty="0">
              <a:effectLst>
                <a:glow rad="228600">
                  <a:schemeClr val="accent4">
                    <a:satMod val="175000"/>
                    <a:alpha val="40000"/>
                  </a:schemeClr>
                </a:glow>
                <a:outerShdw blurRad="50000" dist="30000" dir="5400000" algn="tl" rotWithShape="0">
                  <a:srgbClr val="000000">
                    <a:alpha val="30000"/>
                  </a:srgbClr>
                </a:outerShdw>
              </a:effectLst>
            </a:endParaRPr>
          </a:p>
        </p:txBody>
      </p:sp>
      <p:sp>
        <p:nvSpPr>
          <p:cNvPr id="3" name="عنصر نائب للنص 2"/>
          <p:cNvSpPr>
            <a:spLocks noGrp="1"/>
          </p:cNvSpPr>
          <p:nvPr>
            <p:ph type="body" idx="2"/>
          </p:nvPr>
        </p:nvSpPr>
        <p:spPr>
          <a:xfrm>
            <a:off x="457200" y="1142984"/>
            <a:ext cx="7686700" cy="714380"/>
          </a:xfrm>
        </p:spPr>
        <p:style>
          <a:lnRef idx="2">
            <a:schemeClr val="accent4"/>
          </a:lnRef>
          <a:fillRef idx="1">
            <a:schemeClr val="lt1"/>
          </a:fillRef>
          <a:effectRef idx="0">
            <a:schemeClr val="accent4"/>
          </a:effectRef>
          <a:fontRef idx="minor">
            <a:schemeClr val="dk1"/>
          </a:fontRef>
        </p:style>
        <p:txBody>
          <a:bodyPr anchor="ctr">
            <a:noAutofit/>
          </a:bodyPr>
          <a:lstStyle/>
          <a:p>
            <a:r>
              <a:rPr lang="ar-IQ" sz="1800" b="1" dirty="0" smtClean="0"/>
              <a:t>لقد تبنت الجمعية الدولية لعلم النفس الرياضي توصيات عن العدوان والعنف في الرياضة، وكما يلي</a:t>
            </a:r>
            <a:endParaRPr lang="ar-IQ" sz="1800" b="1" dirty="0"/>
          </a:p>
        </p:txBody>
      </p:sp>
      <p:sp>
        <p:nvSpPr>
          <p:cNvPr id="4" name="عنصر نائب للمحتوى 3"/>
          <p:cNvSpPr>
            <a:spLocks noGrp="1"/>
          </p:cNvSpPr>
          <p:nvPr>
            <p:ph sz="half" idx="1"/>
          </p:nvPr>
        </p:nvSpPr>
        <p:spPr>
          <a:xfrm>
            <a:off x="171448" y="1857364"/>
            <a:ext cx="8472518" cy="4268799"/>
          </a:xfrm>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pPr>
              <a:buNone/>
            </a:pPr>
            <a:r>
              <a:rPr lang="ar-IQ" b="1" dirty="0" smtClean="0"/>
              <a:t>1- يجب عمل نسخ للعقوبات الأساسية من قبل الإداريين فينتج قانون عقوبات سلوك العنف. </a:t>
            </a:r>
          </a:p>
          <a:p>
            <a:pPr>
              <a:buNone/>
            </a:pPr>
            <a:r>
              <a:rPr lang="ar-IQ" b="1" dirty="0" smtClean="0"/>
              <a:t>2- يجب إن يؤكد الإداريين على التدريبات الاساسية للفريق لاسيما المستويات العليا التي تؤكد على حجم اللعب الجيد بين المشاركين.</a:t>
            </a:r>
          </a:p>
          <a:p>
            <a:pPr>
              <a:buNone/>
            </a:pPr>
            <a:r>
              <a:rPr lang="ar-IQ" b="1" dirty="0" smtClean="0"/>
              <a:t>3- يجب على الإداريين التأكيد على التسهيلات التي تأخذ بعين الاعتبار بإشغال أوقات الفراغ والتسلية.</a:t>
            </a:r>
          </a:p>
          <a:p>
            <a:pPr>
              <a:buNone/>
            </a:pPr>
            <a:r>
              <a:rPr lang="ar-IQ" b="1" dirty="0" smtClean="0"/>
              <a:t>4- يجب على مدير الفريق وضع صفات أساسية للإحداث المنفردة للعدوان الذي يحصل في الرياضة أكثر من جعلهم (نجوم).</a:t>
            </a:r>
          </a:p>
          <a:p>
            <a:pPr>
              <a:buNone/>
            </a:pPr>
            <a:r>
              <a:rPr lang="ar-IQ" b="1" dirty="0" smtClean="0"/>
              <a:t>6- يجب إن يسمح لمدير الفريق بعمل حملة لتقليل العنف والعدوان في الرياضة التي ينشغل بها المتسابقين والمدربين والرياضيين والإداريين والمتفرجين.</a:t>
            </a:r>
          </a:p>
          <a:p>
            <a:pPr>
              <a:buNone/>
            </a:pPr>
            <a:r>
              <a:rPr lang="ar-IQ" b="1" dirty="0" smtClean="0"/>
              <a:t>7- يجب على المدربين والإداريين ومدير الفريق والرياضيين والمؤلفين إن يشاركوا في الحلقات الدراسية حول فهم معنى السلوك العدواني والعنف والتحكم بالسلوك العدواني.</a:t>
            </a:r>
          </a:p>
          <a:p>
            <a:pPr>
              <a:buNone/>
            </a:pPr>
            <a:r>
              <a:rPr lang="ar-IQ" b="1" dirty="0" smtClean="0"/>
              <a:t>8- يجب على المدربين ومدير الفريق والإداريين تشجيع الرياضيين للارتباط بسلوك اجتماعي ومعاقبة الذين يؤدون السلوك العدواني.</a:t>
            </a:r>
          </a:p>
          <a:p>
            <a:pPr>
              <a:buNone/>
            </a:pPr>
            <a:r>
              <a:rPr lang="ar-IQ" b="1" dirty="0" smtClean="0"/>
              <a:t>9- يجب أن يشارك الرياضيين في برامج تهدف لمساعدتهم لتقليل السلوك العدواني. وذلك بفرض الشدة في القوانين التي تؤكد على العقوبة. وعليه يجب على الرياضي إن يكون ذا مسؤولية</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Horizont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Horizont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bg/>
                                          </p:spTgt>
                                        </p:tgtEl>
                                        <p:attrNameLst>
                                          <p:attrName>style.visibility</p:attrName>
                                        </p:attrNameLst>
                                      </p:cBhvr>
                                      <p:to>
                                        <p:strVal val="visible"/>
                                      </p:to>
                                    </p:set>
                                    <p:animEffect transition="in" filter="barn(inHorizontal)">
                                      <p:cBhvr>
                                        <p:cTn id="22" dur="500"/>
                                        <p:tgtEl>
                                          <p:spTgt spid="4">
                                            <p:bg/>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barn(inHorizontal)">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barn(inHorizontal)">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barn(inHorizontal)">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barn(inHorizontal)">
                                      <p:cBhvr>
                                        <p:cTn id="42" dur="500"/>
                                        <p:tgtEl>
                                          <p:spTgt spid="4">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animEffect transition="in" filter="barn(inHorizontal)">
                                      <p:cBhvr>
                                        <p:cTn id="47" dur="500"/>
                                        <p:tgtEl>
                                          <p:spTgt spid="4">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6" fill="hold" grpId="0" nodeType="clickEffect">
                                  <p:stCondLst>
                                    <p:cond delay="0"/>
                                  </p:stCondLst>
                                  <p:childTnLst>
                                    <p:set>
                                      <p:cBhvr>
                                        <p:cTn id="51" dur="1" fill="hold">
                                          <p:stCondLst>
                                            <p:cond delay="0"/>
                                          </p:stCondLst>
                                        </p:cTn>
                                        <p:tgtEl>
                                          <p:spTgt spid="4">
                                            <p:txEl>
                                              <p:pRg st="5" end="5"/>
                                            </p:txEl>
                                          </p:spTgt>
                                        </p:tgtEl>
                                        <p:attrNameLst>
                                          <p:attrName>style.visibility</p:attrName>
                                        </p:attrNameLst>
                                      </p:cBhvr>
                                      <p:to>
                                        <p:strVal val="visible"/>
                                      </p:to>
                                    </p:set>
                                    <p:animEffect transition="in" filter="barn(inHorizontal)">
                                      <p:cBhvr>
                                        <p:cTn id="52" dur="500"/>
                                        <p:tgtEl>
                                          <p:spTgt spid="4">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6" fill="hold" grpId="0" nodeType="click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Effect transition="in" filter="barn(inHorizontal)">
                                      <p:cBhvr>
                                        <p:cTn id="57" dur="500"/>
                                        <p:tgtEl>
                                          <p:spTgt spid="4">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6" fill="hold" grpId="0" nodeType="clickEffect">
                                  <p:stCondLst>
                                    <p:cond delay="0"/>
                                  </p:stCondLst>
                                  <p:childTnLst>
                                    <p:set>
                                      <p:cBhvr>
                                        <p:cTn id="61" dur="1" fill="hold">
                                          <p:stCondLst>
                                            <p:cond delay="0"/>
                                          </p:stCondLst>
                                        </p:cTn>
                                        <p:tgtEl>
                                          <p:spTgt spid="4">
                                            <p:txEl>
                                              <p:pRg st="7" end="7"/>
                                            </p:txEl>
                                          </p:spTgt>
                                        </p:tgtEl>
                                        <p:attrNameLst>
                                          <p:attrName>style.visibility</p:attrName>
                                        </p:attrNameLst>
                                      </p:cBhvr>
                                      <p:to>
                                        <p:strVal val="visible"/>
                                      </p:to>
                                    </p:set>
                                    <p:animEffect transition="in" filter="barn(inHorizontal)">
                                      <p:cBhvr>
                                        <p:cTn id="6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344</TotalTime>
  <Words>802</Words>
  <PresentationFormat>عرض على الشاشة (3:4)‏</PresentationFormat>
  <Paragraphs>79</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انقلاب</vt:lpstr>
      <vt:lpstr>العدوان في المجال الرياضي</vt:lpstr>
      <vt:lpstr>المفهوم العام للعدوان</vt:lpstr>
      <vt:lpstr>الشريحة 3</vt:lpstr>
      <vt:lpstr>أنواع العدوان الرياضي </vt:lpstr>
      <vt:lpstr>أسباب العدوان في المجال الرياضي </vt:lpstr>
      <vt:lpstr>نظريات العدوان</vt:lpstr>
      <vt:lpstr>نظرية الإحباط – العدوان </vt:lpstr>
      <vt:lpstr>نظرية التعلم الاجتماعي </vt:lpstr>
      <vt:lpstr>العدوان والعنف في الرياضة</vt:lpstr>
      <vt:lpstr>العوامل المؤثرة لظهور العدوان المرتبطة بخصائص المنافسة الرياضية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العدوان في المجال الرياضي</dc:title>
  <cp:lastModifiedBy>Shamfuture</cp:lastModifiedBy>
  <cp:revision>39</cp:revision>
  <dcterms:modified xsi:type="dcterms:W3CDTF">2014-03-28T09:13:26Z</dcterms:modified>
</cp:coreProperties>
</file>