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5A58F-48AA-4DA4-98A0-E4DC990540C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78246819-CD36-4818-BF98-F5A773EC898F}">
      <dgm:prSet phldrT="[نص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أنواع القوة العضلية</a:t>
          </a:r>
          <a:endParaRPr lang="ar-IQ" sz="1800" b="1" dirty="0"/>
        </a:p>
      </dgm:t>
    </dgm:pt>
    <dgm:pt modelId="{6F0CAE2D-A0E4-484C-983A-C494F19168FE}" type="parTrans" cxnId="{4C3F49FE-7699-44F3-97ED-1335578C4489}">
      <dgm:prSet/>
      <dgm:spPr/>
      <dgm:t>
        <a:bodyPr/>
        <a:lstStyle/>
        <a:p>
          <a:pPr rtl="1"/>
          <a:endParaRPr lang="ar-IQ"/>
        </a:p>
      </dgm:t>
    </dgm:pt>
    <dgm:pt modelId="{35EA8E9C-8A3D-4D69-BB0C-64A928A2B367}" type="sibTrans" cxnId="{4C3F49FE-7699-44F3-97ED-1335578C4489}">
      <dgm:prSet/>
      <dgm:spPr/>
      <dgm:t>
        <a:bodyPr/>
        <a:lstStyle/>
        <a:p>
          <a:pPr rtl="1"/>
          <a:endParaRPr lang="ar-IQ"/>
        </a:p>
      </dgm:t>
    </dgm:pt>
    <dgm:pt modelId="{58B97AFC-D129-415E-AE81-C2735C6DE3BF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التقسيم الثالث</a:t>
          </a:r>
          <a:endParaRPr lang="ar-IQ" sz="1800" b="1" dirty="0"/>
        </a:p>
      </dgm:t>
    </dgm:pt>
    <dgm:pt modelId="{B06A6222-01BD-40FC-895D-7B389DD95F7D}" type="parTrans" cxnId="{D2B98DFA-5F46-43B7-99A3-DB1D0335A644}">
      <dgm:prSet/>
      <dgm:spPr/>
      <dgm:t>
        <a:bodyPr/>
        <a:lstStyle/>
        <a:p>
          <a:pPr rtl="1"/>
          <a:endParaRPr lang="ar-IQ" sz="2800" b="1"/>
        </a:p>
      </dgm:t>
    </dgm:pt>
    <dgm:pt modelId="{3F899DEA-9F2C-4781-A129-D4E1E1EF29FD}" type="sibTrans" cxnId="{D2B98DFA-5F46-43B7-99A3-DB1D0335A644}">
      <dgm:prSet/>
      <dgm:spPr/>
      <dgm:t>
        <a:bodyPr/>
        <a:lstStyle/>
        <a:p>
          <a:pPr rtl="1"/>
          <a:endParaRPr lang="ar-IQ"/>
        </a:p>
      </dgm:t>
    </dgm:pt>
    <dgm:pt modelId="{2CEA681A-DA7E-49D0-AEA5-637AFF3D1BFA}">
      <dgm:prSet phldrT="[نص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طبقا لانتساب القوة المنتجة</a:t>
          </a:r>
          <a:endParaRPr lang="ar-IQ" sz="1800" b="1" dirty="0"/>
        </a:p>
      </dgm:t>
    </dgm:pt>
    <dgm:pt modelId="{79EEC751-244E-4B1C-B136-B32BF484DAE8}" type="parTrans" cxnId="{833B5685-2A43-40DC-BC3F-77DF9249E9D5}">
      <dgm:prSet/>
      <dgm:spPr/>
      <dgm:t>
        <a:bodyPr/>
        <a:lstStyle/>
        <a:p>
          <a:pPr rtl="1"/>
          <a:endParaRPr lang="ar-IQ" sz="2800" b="1"/>
        </a:p>
      </dgm:t>
    </dgm:pt>
    <dgm:pt modelId="{195E7BA1-A252-42AB-A9BF-DD0C3AAB978F}" type="sibTrans" cxnId="{833B5685-2A43-40DC-BC3F-77DF9249E9D5}">
      <dgm:prSet/>
      <dgm:spPr/>
      <dgm:t>
        <a:bodyPr/>
        <a:lstStyle/>
        <a:p>
          <a:pPr rtl="1"/>
          <a:endParaRPr lang="ar-IQ"/>
        </a:p>
      </dgm:t>
    </dgm:pt>
    <dgm:pt modelId="{B74C365F-6D44-4829-8B02-11AAFE936BB3}">
      <dgm:prSet phldrT="[نص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التقسيم الثاني</a:t>
          </a:r>
          <a:endParaRPr lang="ar-IQ" sz="1800" b="1" dirty="0"/>
        </a:p>
      </dgm:t>
    </dgm:pt>
    <dgm:pt modelId="{E3004BF6-4986-4E3B-B93E-2AD4217B0529}" type="parTrans" cxnId="{E7B3F861-E1E1-4131-9F2E-7BA84619F0EC}">
      <dgm:prSet/>
      <dgm:spPr/>
      <dgm:t>
        <a:bodyPr/>
        <a:lstStyle/>
        <a:p>
          <a:pPr rtl="1"/>
          <a:endParaRPr lang="ar-IQ" sz="2800" b="1"/>
        </a:p>
      </dgm:t>
    </dgm:pt>
    <dgm:pt modelId="{6A08E1C4-61F5-4D39-8B7F-2C0AA50DEAF1}" type="sibTrans" cxnId="{E7B3F861-E1E1-4131-9F2E-7BA84619F0EC}">
      <dgm:prSet/>
      <dgm:spPr/>
      <dgm:t>
        <a:bodyPr/>
        <a:lstStyle/>
        <a:p>
          <a:pPr rtl="1"/>
          <a:endParaRPr lang="ar-IQ"/>
        </a:p>
      </dgm:t>
    </dgm:pt>
    <dgm:pt modelId="{5530E43C-437A-4B74-8FBA-0E54CE7653F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التقسيم الأول</a:t>
          </a:r>
          <a:endParaRPr lang="ar-IQ" sz="1800" b="1" dirty="0"/>
        </a:p>
      </dgm:t>
    </dgm:pt>
    <dgm:pt modelId="{23B27EC6-86A9-40E1-B43C-2EFDF46A57D9}" type="parTrans" cxnId="{35C79951-FCBF-48DD-A7C5-B8250E7D87DF}">
      <dgm:prSet/>
      <dgm:spPr/>
      <dgm:t>
        <a:bodyPr/>
        <a:lstStyle/>
        <a:p>
          <a:pPr rtl="1"/>
          <a:endParaRPr lang="ar-IQ" sz="2800" b="1"/>
        </a:p>
      </dgm:t>
    </dgm:pt>
    <dgm:pt modelId="{EDDEF96D-9B97-4C45-9731-66D1852350BE}" type="sibTrans" cxnId="{35C79951-FCBF-48DD-A7C5-B8250E7D87DF}">
      <dgm:prSet/>
      <dgm:spPr/>
      <dgm:t>
        <a:bodyPr/>
        <a:lstStyle/>
        <a:p>
          <a:pPr rtl="1"/>
          <a:endParaRPr lang="ar-IQ"/>
        </a:p>
      </dgm:t>
    </dgm:pt>
    <dgm:pt modelId="{005E0F34-37D6-47AC-9728-935DD87B37F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طبقا لطبيعة نوع القوة المنتجة من العضلة</a:t>
          </a:r>
          <a:endParaRPr lang="ar-IQ" sz="1800" b="1" dirty="0"/>
        </a:p>
      </dgm:t>
    </dgm:pt>
    <dgm:pt modelId="{1A085DE3-0A15-44A0-8F00-93D7A72E7E12}" type="parTrans" cxnId="{ACF8CBF5-E36E-4608-800E-6ADF63BF3E40}">
      <dgm:prSet/>
      <dgm:spPr/>
      <dgm:t>
        <a:bodyPr/>
        <a:lstStyle/>
        <a:p>
          <a:pPr rtl="1"/>
          <a:endParaRPr lang="ar-IQ" sz="2800" b="1"/>
        </a:p>
      </dgm:t>
    </dgm:pt>
    <dgm:pt modelId="{86DB36A7-2293-49BA-BBC3-3D7E28D566F0}" type="sibTrans" cxnId="{ACF8CBF5-E36E-4608-800E-6ADF63BF3E40}">
      <dgm:prSet/>
      <dgm:spPr/>
      <dgm:t>
        <a:bodyPr/>
        <a:lstStyle/>
        <a:p>
          <a:pPr rtl="1"/>
          <a:endParaRPr lang="ar-IQ"/>
        </a:p>
      </dgm:t>
    </dgm:pt>
    <dgm:pt modelId="{BB050A5B-ED4E-4423-8409-8FF8794286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طبقا لطبيعة تأثير تمرينات القوة العضلية</a:t>
          </a:r>
          <a:endParaRPr lang="ar-IQ" sz="1800" b="1" dirty="0"/>
        </a:p>
      </dgm:t>
    </dgm:pt>
    <dgm:pt modelId="{7E01D354-ABD7-48D4-841E-A2CA2DB7E18C}" type="parTrans" cxnId="{866D75B7-3B86-40AD-9E14-EC20EB7DF1DB}">
      <dgm:prSet/>
      <dgm:spPr/>
      <dgm:t>
        <a:bodyPr/>
        <a:lstStyle/>
        <a:p>
          <a:pPr rtl="1"/>
          <a:endParaRPr lang="ar-IQ" sz="2800" b="1"/>
        </a:p>
      </dgm:t>
    </dgm:pt>
    <dgm:pt modelId="{BFC3DA7A-31F4-4010-BB3A-B803D1E2BA4B}" type="sibTrans" cxnId="{866D75B7-3B86-40AD-9E14-EC20EB7DF1DB}">
      <dgm:prSet/>
      <dgm:spPr/>
      <dgm:t>
        <a:bodyPr/>
        <a:lstStyle/>
        <a:p>
          <a:pPr rtl="1"/>
          <a:endParaRPr lang="ar-IQ"/>
        </a:p>
      </dgm:t>
    </dgm:pt>
    <dgm:pt modelId="{A4A020C1-57FA-4C0E-BC52-315759DE6AF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القوة القصوى</a:t>
          </a:r>
        </a:p>
        <a:p>
          <a:pPr rtl="1"/>
          <a:r>
            <a:rPr lang="ar-IQ" sz="1800" b="1" dirty="0" smtClean="0"/>
            <a:t>القوة المميزة بالسرعة</a:t>
          </a:r>
        </a:p>
        <a:p>
          <a:pPr rtl="1"/>
          <a:r>
            <a:rPr lang="ar-IQ" sz="1800" b="1" dirty="0" smtClean="0"/>
            <a:t>تحمل القوة</a:t>
          </a:r>
          <a:endParaRPr lang="ar-IQ" sz="1800" b="1" dirty="0"/>
        </a:p>
      </dgm:t>
    </dgm:pt>
    <dgm:pt modelId="{37135141-0891-4878-BB83-EFC43471EC8D}" type="parTrans" cxnId="{984B1526-5D27-452F-A501-9D0A4B8A385A}">
      <dgm:prSet/>
      <dgm:spPr/>
      <dgm:t>
        <a:bodyPr/>
        <a:lstStyle/>
        <a:p>
          <a:pPr rtl="1"/>
          <a:endParaRPr lang="ar-IQ" sz="2800" b="1"/>
        </a:p>
      </dgm:t>
    </dgm:pt>
    <dgm:pt modelId="{8AD094DE-8905-43D8-AD8F-F33D82F97956}" type="sibTrans" cxnId="{984B1526-5D27-452F-A501-9D0A4B8A385A}">
      <dgm:prSet/>
      <dgm:spPr/>
      <dgm:t>
        <a:bodyPr/>
        <a:lstStyle/>
        <a:p>
          <a:pPr rtl="1"/>
          <a:endParaRPr lang="ar-IQ"/>
        </a:p>
      </dgm:t>
    </dgm:pt>
    <dgm:pt modelId="{1EAB851E-39EF-4805-B5D3-D6E93453430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القوة العامة</a:t>
          </a:r>
        </a:p>
        <a:p>
          <a:pPr rtl="1"/>
          <a:r>
            <a:rPr lang="ar-IQ" sz="1800" b="1" dirty="0" smtClean="0"/>
            <a:t>القوة الخاصة</a:t>
          </a:r>
          <a:endParaRPr lang="ar-IQ" sz="1800" b="1" dirty="0"/>
        </a:p>
      </dgm:t>
    </dgm:pt>
    <dgm:pt modelId="{E28F6D21-D379-4F7B-B73D-B4742EB36FCF}" type="parTrans" cxnId="{C6CCBD29-61F5-4497-ACE7-51F05B50F87E}">
      <dgm:prSet/>
      <dgm:spPr/>
      <dgm:t>
        <a:bodyPr/>
        <a:lstStyle/>
        <a:p>
          <a:pPr rtl="1"/>
          <a:endParaRPr lang="ar-IQ" sz="2800" b="1"/>
        </a:p>
      </dgm:t>
    </dgm:pt>
    <dgm:pt modelId="{52310905-84E5-4F28-85D1-992BDCED3E52}" type="sibTrans" cxnId="{C6CCBD29-61F5-4497-ACE7-51F05B50F87E}">
      <dgm:prSet/>
      <dgm:spPr/>
      <dgm:t>
        <a:bodyPr/>
        <a:lstStyle/>
        <a:p>
          <a:pPr rtl="1"/>
          <a:endParaRPr lang="ar-IQ"/>
        </a:p>
      </dgm:t>
    </dgm:pt>
    <dgm:pt modelId="{FAACFF72-C917-46AC-A5CA-294556476AC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sz="1800" b="1" dirty="0" smtClean="0"/>
            <a:t>القوة المطلقة</a:t>
          </a:r>
        </a:p>
        <a:p>
          <a:pPr rtl="1"/>
          <a:r>
            <a:rPr lang="ar-IQ" sz="1800" b="1" dirty="0" smtClean="0"/>
            <a:t>القوة النسبية</a:t>
          </a:r>
          <a:endParaRPr lang="ar-IQ" sz="1800" b="1" dirty="0"/>
        </a:p>
      </dgm:t>
    </dgm:pt>
    <dgm:pt modelId="{F9D94370-65E6-4732-B51D-F8986ACCD9A8}" type="parTrans" cxnId="{5AAB3FD3-47A0-4891-B1D1-31A80134F8A1}">
      <dgm:prSet/>
      <dgm:spPr/>
      <dgm:t>
        <a:bodyPr/>
        <a:lstStyle/>
        <a:p>
          <a:pPr rtl="1"/>
          <a:endParaRPr lang="ar-IQ" sz="2800" b="1"/>
        </a:p>
      </dgm:t>
    </dgm:pt>
    <dgm:pt modelId="{273C5313-0993-453A-AEF6-1E41D805D2F8}" type="sibTrans" cxnId="{5AAB3FD3-47A0-4891-B1D1-31A80134F8A1}">
      <dgm:prSet/>
      <dgm:spPr/>
      <dgm:t>
        <a:bodyPr/>
        <a:lstStyle/>
        <a:p>
          <a:pPr rtl="1"/>
          <a:endParaRPr lang="ar-IQ"/>
        </a:p>
      </dgm:t>
    </dgm:pt>
    <dgm:pt modelId="{72AF5FF0-1DCE-4FC6-AB33-CD5899EAAB3F}" type="pres">
      <dgm:prSet presAssocID="{4825A58F-48AA-4DA4-98A0-E4DC990540C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3AD2535-AC6C-4326-A32F-5E6158A263B0}" type="pres">
      <dgm:prSet presAssocID="{78246819-CD36-4818-BF98-F5A773EC898F}" presName="hierRoot1" presStyleCnt="0"/>
      <dgm:spPr/>
    </dgm:pt>
    <dgm:pt modelId="{BF7783C5-9F4B-41EB-BAF1-9DF5FEBD3112}" type="pres">
      <dgm:prSet presAssocID="{78246819-CD36-4818-BF98-F5A773EC898F}" presName="composite" presStyleCnt="0"/>
      <dgm:spPr/>
    </dgm:pt>
    <dgm:pt modelId="{705AD10C-B3D7-4AFA-875F-EDD70765DDC8}" type="pres">
      <dgm:prSet presAssocID="{78246819-CD36-4818-BF98-F5A773EC898F}" presName="background" presStyleLbl="node0" presStyleIdx="0" presStyleCnt="1"/>
      <dgm:spPr/>
    </dgm:pt>
    <dgm:pt modelId="{5E6DA9C6-038C-4AA7-9598-A251A09C5075}" type="pres">
      <dgm:prSet presAssocID="{78246819-CD36-4818-BF98-F5A773EC898F}" presName="text" presStyleLbl="fgAcc0" presStyleIdx="0" presStyleCnt="1" custScaleX="41118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E26A5B-B15B-48E0-B9D5-3C9F18B8BB74}" type="pres">
      <dgm:prSet presAssocID="{78246819-CD36-4818-BF98-F5A773EC898F}" presName="hierChild2" presStyleCnt="0"/>
      <dgm:spPr/>
    </dgm:pt>
    <dgm:pt modelId="{F72B1E2F-7291-451A-811D-B46025DFD479}" type="pres">
      <dgm:prSet presAssocID="{B06A6222-01BD-40FC-895D-7B389DD95F7D}" presName="Name10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48740274-6523-4DD2-BD2C-99CB42A4428B}" type="pres">
      <dgm:prSet presAssocID="{58B97AFC-D129-415E-AE81-C2735C6DE3BF}" presName="hierRoot2" presStyleCnt="0"/>
      <dgm:spPr/>
    </dgm:pt>
    <dgm:pt modelId="{CBD594DE-CBDB-4F66-9C2F-C57A66EDE4BD}" type="pres">
      <dgm:prSet presAssocID="{58B97AFC-D129-415E-AE81-C2735C6DE3BF}" presName="composite2" presStyleCnt="0"/>
      <dgm:spPr/>
    </dgm:pt>
    <dgm:pt modelId="{8C5EFBAF-BE8A-49F7-B576-8B27790D7BA9}" type="pres">
      <dgm:prSet presAssocID="{58B97AFC-D129-415E-AE81-C2735C6DE3BF}" presName="background2" presStyleLbl="node2" presStyleIdx="0" presStyleCnt="3"/>
      <dgm:spPr/>
    </dgm:pt>
    <dgm:pt modelId="{21097525-E61D-40B9-AC16-D1826FCCDCBA}" type="pres">
      <dgm:prSet presAssocID="{58B97AFC-D129-415E-AE81-C2735C6DE3BF}" presName="text2" presStyleLbl="fgAcc2" presStyleIdx="0" presStyleCnt="3" custScaleX="159589" custLinFactNeighborX="-4621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45F48BA-3AED-4B17-8105-5EE954DFFC2A}" type="pres">
      <dgm:prSet presAssocID="{58B97AFC-D129-415E-AE81-C2735C6DE3BF}" presName="hierChild3" presStyleCnt="0"/>
      <dgm:spPr/>
    </dgm:pt>
    <dgm:pt modelId="{B6286317-498D-4FBB-862F-8D6B10152D91}" type="pres">
      <dgm:prSet presAssocID="{79EEC751-244E-4B1C-B136-B32BF484DAE8}" presName="Name17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833CCF73-9BFF-4E5A-B8DA-5F4D1436D3BC}" type="pres">
      <dgm:prSet presAssocID="{2CEA681A-DA7E-49D0-AEA5-637AFF3D1BFA}" presName="hierRoot3" presStyleCnt="0"/>
      <dgm:spPr/>
    </dgm:pt>
    <dgm:pt modelId="{762E5FC2-2573-48F0-8111-631AD26C52FB}" type="pres">
      <dgm:prSet presAssocID="{2CEA681A-DA7E-49D0-AEA5-637AFF3D1BFA}" presName="composite3" presStyleCnt="0"/>
      <dgm:spPr/>
    </dgm:pt>
    <dgm:pt modelId="{372F7BA6-8BFB-44D3-94C2-8E4F9ABE4859}" type="pres">
      <dgm:prSet presAssocID="{2CEA681A-DA7E-49D0-AEA5-637AFF3D1BFA}" presName="background3" presStyleLbl="node3" presStyleIdx="0" presStyleCnt="3"/>
      <dgm:spPr/>
    </dgm:pt>
    <dgm:pt modelId="{4CF32FD8-527F-487E-824A-C00A707651A0}" type="pres">
      <dgm:prSet presAssocID="{2CEA681A-DA7E-49D0-AEA5-637AFF3D1BFA}" presName="text3" presStyleLbl="fgAcc3" presStyleIdx="0" presStyleCnt="3" custScaleX="179703" custLinFactNeighborX="-1447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493469-EF49-4536-876D-6627655915E3}" type="pres">
      <dgm:prSet presAssocID="{2CEA681A-DA7E-49D0-AEA5-637AFF3D1BFA}" presName="hierChild4" presStyleCnt="0"/>
      <dgm:spPr/>
    </dgm:pt>
    <dgm:pt modelId="{B0B53E1B-6B7A-48E5-8864-2BE6480AC57B}" type="pres">
      <dgm:prSet presAssocID="{F9D94370-65E6-4732-B51D-F8986ACCD9A8}" presName="Name23" presStyleLbl="parChTrans1D4" presStyleIdx="0" presStyleCnt="3"/>
      <dgm:spPr/>
      <dgm:t>
        <a:bodyPr/>
        <a:lstStyle/>
        <a:p>
          <a:pPr rtl="1"/>
          <a:endParaRPr lang="ar-SA"/>
        </a:p>
      </dgm:t>
    </dgm:pt>
    <dgm:pt modelId="{8EC27403-42AB-4394-93F1-3FA1F0538264}" type="pres">
      <dgm:prSet presAssocID="{FAACFF72-C917-46AC-A5CA-294556476AC3}" presName="hierRoot4" presStyleCnt="0"/>
      <dgm:spPr/>
    </dgm:pt>
    <dgm:pt modelId="{330F548D-08AC-43F0-976F-2D65C4F9B217}" type="pres">
      <dgm:prSet presAssocID="{FAACFF72-C917-46AC-A5CA-294556476AC3}" presName="composite4" presStyleCnt="0"/>
      <dgm:spPr/>
    </dgm:pt>
    <dgm:pt modelId="{07EEB76D-F701-4436-A268-8515751DC72B}" type="pres">
      <dgm:prSet presAssocID="{FAACFF72-C917-46AC-A5CA-294556476AC3}" presName="background4" presStyleLbl="node4" presStyleIdx="0" presStyleCnt="3"/>
      <dgm:spPr/>
    </dgm:pt>
    <dgm:pt modelId="{F47F1434-DD93-4435-96A0-9DF2B072817F}" type="pres">
      <dgm:prSet presAssocID="{FAACFF72-C917-46AC-A5CA-294556476AC3}" presName="text4" presStyleLbl="fgAcc4" presStyleIdx="0" presStyleCnt="3" custScaleX="1553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0FBE9F4-3517-47AD-AEC5-945CCCDE83A8}" type="pres">
      <dgm:prSet presAssocID="{FAACFF72-C917-46AC-A5CA-294556476AC3}" presName="hierChild5" presStyleCnt="0"/>
      <dgm:spPr/>
    </dgm:pt>
    <dgm:pt modelId="{04B5B0D8-D0BD-48DB-BE06-752507D379AF}" type="pres">
      <dgm:prSet presAssocID="{E3004BF6-4986-4E3B-B93E-2AD4217B0529}" presName="Name10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790BA10C-266C-4F8A-AB50-73A37F8AF074}" type="pres">
      <dgm:prSet presAssocID="{B74C365F-6D44-4829-8B02-11AAFE936BB3}" presName="hierRoot2" presStyleCnt="0"/>
      <dgm:spPr/>
    </dgm:pt>
    <dgm:pt modelId="{6A00771D-18A8-474D-977C-6DBBC634BF0C}" type="pres">
      <dgm:prSet presAssocID="{B74C365F-6D44-4829-8B02-11AAFE936BB3}" presName="composite2" presStyleCnt="0"/>
      <dgm:spPr/>
    </dgm:pt>
    <dgm:pt modelId="{53A30298-93AD-4A40-BA59-01063705509F}" type="pres">
      <dgm:prSet presAssocID="{B74C365F-6D44-4829-8B02-11AAFE936BB3}" presName="background2" presStyleLbl="node2" presStyleIdx="1" presStyleCnt="3"/>
      <dgm:spPr/>
    </dgm:pt>
    <dgm:pt modelId="{86D3CB7B-631B-4D1E-BCE2-6F051EDCD427}" type="pres">
      <dgm:prSet presAssocID="{B74C365F-6D44-4829-8B02-11AAFE936BB3}" presName="text2" presStyleLbl="fgAcc2" presStyleIdx="1" presStyleCnt="3" custScaleX="159117" custLinFactNeighborX="-295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EE24D55-E815-420C-BB84-C1C105AAC66E}" type="pres">
      <dgm:prSet presAssocID="{B74C365F-6D44-4829-8B02-11AAFE936BB3}" presName="hierChild3" presStyleCnt="0"/>
      <dgm:spPr/>
    </dgm:pt>
    <dgm:pt modelId="{8B177257-230A-4988-96B2-F8030698D825}" type="pres">
      <dgm:prSet presAssocID="{7E01D354-ABD7-48D4-841E-A2CA2DB7E18C}" presName="Name17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4B48DD18-865A-43C7-B5D4-27FE3743B208}" type="pres">
      <dgm:prSet presAssocID="{BB050A5B-ED4E-4423-8409-8FF87942869E}" presName="hierRoot3" presStyleCnt="0"/>
      <dgm:spPr/>
    </dgm:pt>
    <dgm:pt modelId="{D1D2C733-32F1-43B6-BB46-8CB04995B952}" type="pres">
      <dgm:prSet presAssocID="{BB050A5B-ED4E-4423-8409-8FF87942869E}" presName="composite3" presStyleCnt="0"/>
      <dgm:spPr/>
    </dgm:pt>
    <dgm:pt modelId="{9E7942B9-6A36-4520-8CEF-D1837363367D}" type="pres">
      <dgm:prSet presAssocID="{BB050A5B-ED4E-4423-8409-8FF87942869E}" presName="background3" presStyleLbl="node3" presStyleIdx="1" presStyleCnt="3"/>
      <dgm:spPr/>
    </dgm:pt>
    <dgm:pt modelId="{440C73CE-9CF0-4B6E-A973-78BFD4AF33F7}" type="pres">
      <dgm:prSet presAssocID="{BB050A5B-ED4E-4423-8409-8FF87942869E}" presName="text3" presStyleLbl="fgAcc3" presStyleIdx="1" presStyleCnt="3" custScaleX="16333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DA09B27-D892-4966-AE33-7C71E50C48C7}" type="pres">
      <dgm:prSet presAssocID="{BB050A5B-ED4E-4423-8409-8FF87942869E}" presName="hierChild4" presStyleCnt="0"/>
      <dgm:spPr/>
    </dgm:pt>
    <dgm:pt modelId="{1AC2095A-CC39-455E-BA29-4B4DF00CBBA8}" type="pres">
      <dgm:prSet presAssocID="{E28F6D21-D379-4F7B-B73D-B4742EB36FCF}" presName="Name23" presStyleLbl="parChTrans1D4" presStyleIdx="1" presStyleCnt="3"/>
      <dgm:spPr/>
      <dgm:t>
        <a:bodyPr/>
        <a:lstStyle/>
        <a:p>
          <a:pPr rtl="1"/>
          <a:endParaRPr lang="ar-SA"/>
        </a:p>
      </dgm:t>
    </dgm:pt>
    <dgm:pt modelId="{C9FD17CB-6D80-48EB-9C6F-ED70A349F766}" type="pres">
      <dgm:prSet presAssocID="{1EAB851E-39EF-4805-B5D3-D6E934534304}" presName="hierRoot4" presStyleCnt="0"/>
      <dgm:spPr/>
    </dgm:pt>
    <dgm:pt modelId="{2784A2D1-58F7-45D6-99A4-1D68159C59DF}" type="pres">
      <dgm:prSet presAssocID="{1EAB851E-39EF-4805-B5D3-D6E934534304}" presName="composite4" presStyleCnt="0"/>
      <dgm:spPr/>
    </dgm:pt>
    <dgm:pt modelId="{EDF74CA4-4871-4EB0-A7B1-44BAE4BBE67B}" type="pres">
      <dgm:prSet presAssocID="{1EAB851E-39EF-4805-B5D3-D6E934534304}" presName="background4" presStyleLbl="node4" presStyleIdx="1" presStyleCnt="3"/>
      <dgm:spPr/>
    </dgm:pt>
    <dgm:pt modelId="{5645D485-D6B4-45A6-9AFB-96C1AF5F6F90}" type="pres">
      <dgm:prSet presAssocID="{1EAB851E-39EF-4805-B5D3-D6E934534304}" presName="text4" presStyleLbl="fgAcc4" presStyleIdx="1" presStyleCnt="3" custScaleX="1572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150F44-443F-4A39-A525-78D05711C620}" type="pres">
      <dgm:prSet presAssocID="{1EAB851E-39EF-4805-B5D3-D6E934534304}" presName="hierChild5" presStyleCnt="0"/>
      <dgm:spPr/>
    </dgm:pt>
    <dgm:pt modelId="{9085C266-994B-4459-946F-AE0A7D7BE3A0}" type="pres">
      <dgm:prSet presAssocID="{23B27EC6-86A9-40E1-B43C-2EFDF46A57D9}" presName="Name10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8159AF12-D1EC-457D-A4A6-6C98DC88B520}" type="pres">
      <dgm:prSet presAssocID="{5530E43C-437A-4B74-8FBA-0E54CE7653FB}" presName="hierRoot2" presStyleCnt="0"/>
      <dgm:spPr/>
    </dgm:pt>
    <dgm:pt modelId="{CA44938D-F7C2-4732-8930-10D57F3C5C72}" type="pres">
      <dgm:prSet presAssocID="{5530E43C-437A-4B74-8FBA-0E54CE7653FB}" presName="composite2" presStyleCnt="0"/>
      <dgm:spPr/>
    </dgm:pt>
    <dgm:pt modelId="{0FF05E34-6444-4B74-B567-558775EAD517}" type="pres">
      <dgm:prSet presAssocID="{5530E43C-437A-4B74-8FBA-0E54CE7653FB}" presName="background2" presStyleLbl="node2" presStyleIdx="2" presStyleCnt="3"/>
      <dgm:spPr/>
    </dgm:pt>
    <dgm:pt modelId="{8539994D-4274-4E1D-B953-02C076DCC8CA}" type="pres">
      <dgm:prSet presAssocID="{5530E43C-437A-4B74-8FBA-0E54CE7653FB}" presName="text2" presStyleLbl="fgAcc2" presStyleIdx="2" presStyleCnt="3" custScaleX="15562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8B0456-EB2E-470C-8142-8DF3760258F3}" type="pres">
      <dgm:prSet presAssocID="{5530E43C-437A-4B74-8FBA-0E54CE7653FB}" presName="hierChild3" presStyleCnt="0"/>
      <dgm:spPr/>
    </dgm:pt>
    <dgm:pt modelId="{FB42F50D-2E87-4D9C-A676-51B561C3CFE8}" type="pres">
      <dgm:prSet presAssocID="{1A085DE3-0A15-44A0-8F00-93D7A72E7E12}" presName="Name17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A974D79F-7A1C-4579-B975-378F9B4B62A5}" type="pres">
      <dgm:prSet presAssocID="{005E0F34-37D6-47AC-9728-935DD87B37F1}" presName="hierRoot3" presStyleCnt="0"/>
      <dgm:spPr/>
    </dgm:pt>
    <dgm:pt modelId="{405637BB-BC62-401A-BD4E-9C56EA0DEF61}" type="pres">
      <dgm:prSet presAssocID="{005E0F34-37D6-47AC-9728-935DD87B37F1}" presName="composite3" presStyleCnt="0"/>
      <dgm:spPr/>
    </dgm:pt>
    <dgm:pt modelId="{97EE3052-D143-4FA2-8D4E-06D627133D0E}" type="pres">
      <dgm:prSet presAssocID="{005E0F34-37D6-47AC-9728-935DD87B37F1}" presName="background3" presStyleLbl="node3" presStyleIdx="2" presStyleCnt="3"/>
      <dgm:spPr/>
    </dgm:pt>
    <dgm:pt modelId="{7F89AFA5-A31F-49D5-8CBD-2BF9AC8A2F01}" type="pres">
      <dgm:prSet presAssocID="{005E0F34-37D6-47AC-9728-935DD87B37F1}" presName="text3" presStyleLbl="fgAcc3" presStyleIdx="2" presStyleCnt="3" custScaleX="17027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3C9F894-5776-44B4-AF9A-0BF3BB6FB5C8}" type="pres">
      <dgm:prSet presAssocID="{005E0F34-37D6-47AC-9728-935DD87B37F1}" presName="hierChild4" presStyleCnt="0"/>
      <dgm:spPr/>
    </dgm:pt>
    <dgm:pt modelId="{D77BE798-2E3E-474F-B5B9-E307877BB9A6}" type="pres">
      <dgm:prSet presAssocID="{37135141-0891-4878-BB83-EFC43471EC8D}" presName="Name23" presStyleLbl="parChTrans1D4" presStyleIdx="2" presStyleCnt="3"/>
      <dgm:spPr/>
      <dgm:t>
        <a:bodyPr/>
        <a:lstStyle/>
        <a:p>
          <a:pPr rtl="1"/>
          <a:endParaRPr lang="ar-SA"/>
        </a:p>
      </dgm:t>
    </dgm:pt>
    <dgm:pt modelId="{BF064975-6E8A-4446-A66A-232262928211}" type="pres">
      <dgm:prSet presAssocID="{A4A020C1-57FA-4C0E-BC52-315759DE6AF7}" presName="hierRoot4" presStyleCnt="0"/>
      <dgm:spPr/>
    </dgm:pt>
    <dgm:pt modelId="{3E9DF6F1-4649-4818-AC8A-FC7824795E64}" type="pres">
      <dgm:prSet presAssocID="{A4A020C1-57FA-4C0E-BC52-315759DE6AF7}" presName="composite4" presStyleCnt="0"/>
      <dgm:spPr/>
    </dgm:pt>
    <dgm:pt modelId="{A553CE90-2E4B-4BC2-950B-F6D343CC51BE}" type="pres">
      <dgm:prSet presAssocID="{A4A020C1-57FA-4C0E-BC52-315759DE6AF7}" presName="background4" presStyleLbl="node4" presStyleIdx="2" presStyleCnt="3"/>
      <dgm:spPr/>
    </dgm:pt>
    <dgm:pt modelId="{7E993C6D-110A-4C64-9A0A-13CAEDB3699E}" type="pres">
      <dgm:prSet presAssocID="{A4A020C1-57FA-4C0E-BC52-315759DE6AF7}" presName="text4" presStyleLbl="fgAcc4" presStyleIdx="2" presStyleCnt="3" custScaleX="1570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BA13AB-5825-4541-9363-544E52EB02D1}" type="pres">
      <dgm:prSet presAssocID="{A4A020C1-57FA-4C0E-BC52-315759DE6AF7}" presName="hierChild5" presStyleCnt="0"/>
      <dgm:spPr/>
    </dgm:pt>
  </dgm:ptLst>
  <dgm:cxnLst>
    <dgm:cxn modelId="{910F8EDF-91D7-4802-BCAA-A6F9A4832331}" type="presOf" srcId="{BB050A5B-ED4E-4423-8409-8FF87942869E}" destId="{440C73CE-9CF0-4B6E-A973-78BFD4AF33F7}" srcOrd="0" destOrd="0" presId="urn:microsoft.com/office/officeart/2005/8/layout/hierarchy1"/>
    <dgm:cxn modelId="{5AAB3FD3-47A0-4891-B1D1-31A80134F8A1}" srcId="{2CEA681A-DA7E-49D0-AEA5-637AFF3D1BFA}" destId="{FAACFF72-C917-46AC-A5CA-294556476AC3}" srcOrd="0" destOrd="0" parTransId="{F9D94370-65E6-4732-B51D-F8986ACCD9A8}" sibTransId="{273C5313-0993-453A-AEF6-1E41D805D2F8}"/>
    <dgm:cxn modelId="{833B5685-2A43-40DC-BC3F-77DF9249E9D5}" srcId="{58B97AFC-D129-415E-AE81-C2735C6DE3BF}" destId="{2CEA681A-DA7E-49D0-AEA5-637AFF3D1BFA}" srcOrd="0" destOrd="0" parTransId="{79EEC751-244E-4B1C-B136-B32BF484DAE8}" sibTransId="{195E7BA1-A252-42AB-A9BF-DD0C3AAB978F}"/>
    <dgm:cxn modelId="{4360266E-B5A5-463E-A150-9F659722DA38}" type="presOf" srcId="{7E01D354-ABD7-48D4-841E-A2CA2DB7E18C}" destId="{8B177257-230A-4988-96B2-F8030698D825}" srcOrd="0" destOrd="0" presId="urn:microsoft.com/office/officeart/2005/8/layout/hierarchy1"/>
    <dgm:cxn modelId="{4C3F49FE-7699-44F3-97ED-1335578C4489}" srcId="{4825A58F-48AA-4DA4-98A0-E4DC990540CD}" destId="{78246819-CD36-4818-BF98-F5A773EC898F}" srcOrd="0" destOrd="0" parTransId="{6F0CAE2D-A0E4-484C-983A-C494F19168FE}" sibTransId="{35EA8E9C-8A3D-4D69-BB0C-64A928A2B367}"/>
    <dgm:cxn modelId="{A25964BC-5BD2-467D-9FCB-7805CB0AE769}" type="presOf" srcId="{005E0F34-37D6-47AC-9728-935DD87B37F1}" destId="{7F89AFA5-A31F-49D5-8CBD-2BF9AC8A2F01}" srcOrd="0" destOrd="0" presId="urn:microsoft.com/office/officeart/2005/8/layout/hierarchy1"/>
    <dgm:cxn modelId="{35C79951-FCBF-48DD-A7C5-B8250E7D87DF}" srcId="{78246819-CD36-4818-BF98-F5A773EC898F}" destId="{5530E43C-437A-4B74-8FBA-0E54CE7653FB}" srcOrd="2" destOrd="0" parTransId="{23B27EC6-86A9-40E1-B43C-2EFDF46A57D9}" sibTransId="{EDDEF96D-9B97-4C45-9731-66D1852350BE}"/>
    <dgm:cxn modelId="{8939EF11-15E9-4D9B-B072-02C79FD92428}" type="presOf" srcId="{4825A58F-48AA-4DA4-98A0-E4DC990540CD}" destId="{72AF5FF0-1DCE-4FC6-AB33-CD5899EAAB3F}" srcOrd="0" destOrd="0" presId="urn:microsoft.com/office/officeart/2005/8/layout/hierarchy1"/>
    <dgm:cxn modelId="{984B1526-5D27-452F-A501-9D0A4B8A385A}" srcId="{005E0F34-37D6-47AC-9728-935DD87B37F1}" destId="{A4A020C1-57FA-4C0E-BC52-315759DE6AF7}" srcOrd="0" destOrd="0" parTransId="{37135141-0891-4878-BB83-EFC43471EC8D}" sibTransId="{8AD094DE-8905-43D8-AD8F-F33D82F97956}"/>
    <dgm:cxn modelId="{49E6D282-8732-4DF4-A908-5AD57B334CA2}" type="presOf" srcId="{B06A6222-01BD-40FC-895D-7B389DD95F7D}" destId="{F72B1E2F-7291-451A-811D-B46025DFD479}" srcOrd="0" destOrd="0" presId="urn:microsoft.com/office/officeart/2005/8/layout/hierarchy1"/>
    <dgm:cxn modelId="{4765BA4D-0EDD-4021-BA7E-B8E2C025EE9B}" type="presOf" srcId="{23B27EC6-86A9-40E1-B43C-2EFDF46A57D9}" destId="{9085C266-994B-4459-946F-AE0A7D7BE3A0}" srcOrd="0" destOrd="0" presId="urn:microsoft.com/office/officeart/2005/8/layout/hierarchy1"/>
    <dgm:cxn modelId="{ACF8CBF5-E36E-4608-800E-6ADF63BF3E40}" srcId="{5530E43C-437A-4B74-8FBA-0E54CE7653FB}" destId="{005E0F34-37D6-47AC-9728-935DD87B37F1}" srcOrd="0" destOrd="0" parTransId="{1A085DE3-0A15-44A0-8F00-93D7A72E7E12}" sibTransId="{86DB36A7-2293-49BA-BBC3-3D7E28D566F0}"/>
    <dgm:cxn modelId="{C6CCBD29-61F5-4497-ACE7-51F05B50F87E}" srcId="{BB050A5B-ED4E-4423-8409-8FF87942869E}" destId="{1EAB851E-39EF-4805-B5D3-D6E934534304}" srcOrd="0" destOrd="0" parTransId="{E28F6D21-D379-4F7B-B73D-B4742EB36FCF}" sibTransId="{52310905-84E5-4F28-85D1-992BDCED3E52}"/>
    <dgm:cxn modelId="{D3DC3413-B810-4848-AE5D-4EE51D790C49}" type="presOf" srcId="{A4A020C1-57FA-4C0E-BC52-315759DE6AF7}" destId="{7E993C6D-110A-4C64-9A0A-13CAEDB3699E}" srcOrd="0" destOrd="0" presId="urn:microsoft.com/office/officeart/2005/8/layout/hierarchy1"/>
    <dgm:cxn modelId="{C534A7D9-7074-4AF7-BEE8-CF3709DECC02}" type="presOf" srcId="{79EEC751-244E-4B1C-B136-B32BF484DAE8}" destId="{B6286317-498D-4FBB-862F-8D6B10152D91}" srcOrd="0" destOrd="0" presId="urn:microsoft.com/office/officeart/2005/8/layout/hierarchy1"/>
    <dgm:cxn modelId="{E7B3F861-E1E1-4131-9F2E-7BA84619F0EC}" srcId="{78246819-CD36-4818-BF98-F5A773EC898F}" destId="{B74C365F-6D44-4829-8B02-11AAFE936BB3}" srcOrd="1" destOrd="0" parTransId="{E3004BF6-4986-4E3B-B93E-2AD4217B0529}" sibTransId="{6A08E1C4-61F5-4D39-8B7F-2C0AA50DEAF1}"/>
    <dgm:cxn modelId="{82DA5BAF-2848-41EC-9E48-BF28C5A56DCE}" type="presOf" srcId="{37135141-0891-4878-BB83-EFC43471EC8D}" destId="{D77BE798-2E3E-474F-B5B9-E307877BB9A6}" srcOrd="0" destOrd="0" presId="urn:microsoft.com/office/officeart/2005/8/layout/hierarchy1"/>
    <dgm:cxn modelId="{0B4C9063-4F88-48EF-9E3A-50E30226F27D}" type="presOf" srcId="{5530E43C-437A-4B74-8FBA-0E54CE7653FB}" destId="{8539994D-4274-4E1D-B953-02C076DCC8CA}" srcOrd="0" destOrd="0" presId="urn:microsoft.com/office/officeart/2005/8/layout/hierarchy1"/>
    <dgm:cxn modelId="{636CEFCD-2146-48D6-98BA-0D27219047F5}" type="presOf" srcId="{FAACFF72-C917-46AC-A5CA-294556476AC3}" destId="{F47F1434-DD93-4435-96A0-9DF2B072817F}" srcOrd="0" destOrd="0" presId="urn:microsoft.com/office/officeart/2005/8/layout/hierarchy1"/>
    <dgm:cxn modelId="{294DE4CA-05DB-4678-BA92-707699D0DC44}" type="presOf" srcId="{F9D94370-65E6-4732-B51D-F8986ACCD9A8}" destId="{B0B53E1B-6B7A-48E5-8864-2BE6480AC57B}" srcOrd="0" destOrd="0" presId="urn:microsoft.com/office/officeart/2005/8/layout/hierarchy1"/>
    <dgm:cxn modelId="{B638E6F0-A5B2-46DB-B5E8-CB0579E528B7}" type="presOf" srcId="{E28F6D21-D379-4F7B-B73D-B4742EB36FCF}" destId="{1AC2095A-CC39-455E-BA29-4B4DF00CBBA8}" srcOrd="0" destOrd="0" presId="urn:microsoft.com/office/officeart/2005/8/layout/hierarchy1"/>
    <dgm:cxn modelId="{866D75B7-3B86-40AD-9E14-EC20EB7DF1DB}" srcId="{B74C365F-6D44-4829-8B02-11AAFE936BB3}" destId="{BB050A5B-ED4E-4423-8409-8FF87942869E}" srcOrd="0" destOrd="0" parTransId="{7E01D354-ABD7-48D4-841E-A2CA2DB7E18C}" sibTransId="{BFC3DA7A-31F4-4010-BB3A-B803D1E2BA4B}"/>
    <dgm:cxn modelId="{DBA8EC9C-2D72-4A81-988F-303A76C79C2F}" type="presOf" srcId="{58B97AFC-D129-415E-AE81-C2735C6DE3BF}" destId="{21097525-E61D-40B9-AC16-D1826FCCDCBA}" srcOrd="0" destOrd="0" presId="urn:microsoft.com/office/officeart/2005/8/layout/hierarchy1"/>
    <dgm:cxn modelId="{D2B98DFA-5F46-43B7-99A3-DB1D0335A644}" srcId="{78246819-CD36-4818-BF98-F5A773EC898F}" destId="{58B97AFC-D129-415E-AE81-C2735C6DE3BF}" srcOrd="0" destOrd="0" parTransId="{B06A6222-01BD-40FC-895D-7B389DD95F7D}" sibTransId="{3F899DEA-9F2C-4781-A129-D4E1E1EF29FD}"/>
    <dgm:cxn modelId="{DE1F0165-C756-442F-B846-9F72C11746F1}" type="presOf" srcId="{2CEA681A-DA7E-49D0-AEA5-637AFF3D1BFA}" destId="{4CF32FD8-527F-487E-824A-C00A707651A0}" srcOrd="0" destOrd="0" presId="urn:microsoft.com/office/officeart/2005/8/layout/hierarchy1"/>
    <dgm:cxn modelId="{56CFBF94-FFF2-41CD-935F-F0499CF3F7BC}" type="presOf" srcId="{B74C365F-6D44-4829-8B02-11AAFE936BB3}" destId="{86D3CB7B-631B-4D1E-BCE2-6F051EDCD427}" srcOrd="0" destOrd="0" presId="urn:microsoft.com/office/officeart/2005/8/layout/hierarchy1"/>
    <dgm:cxn modelId="{85D873BC-57E6-4E1F-8EE5-E64C3DA7AB77}" type="presOf" srcId="{E3004BF6-4986-4E3B-B93E-2AD4217B0529}" destId="{04B5B0D8-D0BD-48DB-BE06-752507D379AF}" srcOrd="0" destOrd="0" presId="urn:microsoft.com/office/officeart/2005/8/layout/hierarchy1"/>
    <dgm:cxn modelId="{6567142A-CD6A-4786-886A-579E5FAE895A}" type="presOf" srcId="{1A085DE3-0A15-44A0-8F00-93D7A72E7E12}" destId="{FB42F50D-2E87-4D9C-A676-51B561C3CFE8}" srcOrd="0" destOrd="0" presId="urn:microsoft.com/office/officeart/2005/8/layout/hierarchy1"/>
    <dgm:cxn modelId="{A3EA24F1-AFB4-4AF7-8A0E-AA909BBDD866}" type="presOf" srcId="{1EAB851E-39EF-4805-B5D3-D6E934534304}" destId="{5645D485-D6B4-45A6-9AFB-96C1AF5F6F90}" srcOrd="0" destOrd="0" presId="urn:microsoft.com/office/officeart/2005/8/layout/hierarchy1"/>
    <dgm:cxn modelId="{CD496B4C-220A-4430-A90A-FE5306E8D9E8}" type="presOf" srcId="{78246819-CD36-4818-BF98-F5A773EC898F}" destId="{5E6DA9C6-038C-4AA7-9598-A251A09C5075}" srcOrd="0" destOrd="0" presId="urn:microsoft.com/office/officeart/2005/8/layout/hierarchy1"/>
    <dgm:cxn modelId="{3E406828-F071-4A49-8BCF-0AC6FB2ADAE7}" type="presParOf" srcId="{72AF5FF0-1DCE-4FC6-AB33-CD5899EAAB3F}" destId="{F3AD2535-AC6C-4326-A32F-5E6158A263B0}" srcOrd="0" destOrd="0" presId="urn:microsoft.com/office/officeart/2005/8/layout/hierarchy1"/>
    <dgm:cxn modelId="{8A9D9960-B111-4A8F-9E05-9683AFF9D306}" type="presParOf" srcId="{F3AD2535-AC6C-4326-A32F-5E6158A263B0}" destId="{BF7783C5-9F4B-41EB-BAF1-9DF5FEBD3112}" srcOrd="0" destOrd="0" presId="urn:microsoft.com/office/officeart/2005/8/layout/hierarchy1"/>
    <dgm:cxn modelId="{5D3790C3-D211-4710-9E7D-D8FA7781ED17}" type="presParOf" srcId="{BF7783C5-9F4B-41EB-BAF1-9DF5FEBD3112}" destId="{705AD10C-B3D7-4AFA-875F-EDD70765DDC8}" srcOrd="0" destOrd="0" presId="urn:microsoft.com/office/officeart/2005/8/layout/hierarchy1"/>
    <dgm:cxn modelId="{613B1E7A-A63F-4924-9F21-1A404C4D1C0D}" type="presParOf" srcId="{BF7783C5-9F4B-41EB-BAF1-9DF5FEBD3112}" destId="{5E6DA9C6-038C-4AA7-9598-A251A09C5075}" srcOrd="1" destOrd="0" presId="urn:microsoft.com/office/officeart/2005/8/layout/hierarchy1"/>
    <dgm:cxn modelId="{B5283009-33C1-4E01-8068-932D66DA9FDB}" type="presParOf" srcId="{F3AD2535-AC6C-4326-A32F-5E6158A263B0}" destId="{61E26A5B-B15B-48E0-B9D5-3C9F18B8BB74}" srcOrd="1" destOrd="0" presId="urn:microsoft.com/office/officeart/2005/8/layout/hierarchy1"/>
    <dgm:cxn modelId="{8F411E9F-0E84-45B2-9280-F4C1E5A64710}" type="presParOf" srcId="{61E26A5B-B15B-48E0-B9D5-3C9F18B8BB74}" destId="{F72B1E2F-7291-451A-811D-B46025DFD479}" srcOrd="0" destOrd="0" presId="urn:microsoft.com/office/officeart/2005/8/layout/hierarchy1"/>
    <dgm:cxn modelId="{6FE42F8F-0D77-44B7-8049-A180A0B815E8}" type="presParOf" srcId="{61E26A5B-B15B-48E0-B9D5-3C9F18B8BB74}" destId="{48740274-6523-4DD2-BD2C-99CB42A4428B}" srcOrd="1" destOrd="0" presId="urn:microsoft.com/office/officeart/2005/8/layout/hierarchy1"/>
    <dgm:cxn modelId="{7E62FC3E-047C-4EEB-858E-89BB8B10E80B}" type="presParOf" srcId="{48740274-6523-4DD2-BD2C-99CB42A4428B}" destId="{CBD594DE-CBDB-4F66-9C2F-C57A66EDE4BD}" srcOrd="0" destOrd="0" presId="urn:microsoft.com/office/officeart/2005/8/layout/hierarchy1"/>
    <dgm:cxn modelId="{74729DFB-EBF4-44AA-9F1E-2FBB7E4A4552}" type="presParOf" srcId="{CBD594DE-CBDB-4F66-9C2F-C57A66EDE4BD}" destId="{8C5EFBAF-BE8A-49F7-B576-8B27790D7BA9}" srcOrd="0" destOrd="0" presId="urn:microsoft.com/office/officeart/2005/8/layout/hierarchy1"/>
    <dgm:cxn modelId="{19DCDFD5-64A5-4603-8BCA-DFAAB08D3CE4}" type="presParOf" srcId="{CBD594DE-CBDB-4F66-9C2F-C57A66EDE4BD}" destId="{21097525-E61D-40B9-AC16-D1826FCCDCBA}" srcOrd="1" destOrd="0" presId="urn:microsoft.com/office/officeart/2005/8/layout/hierarchy1"/>
    <dgm:cxn modelId="{DEA320C3-9CB3-4C11-8B51-2A68EBD01702}" type="presParOf" srcId="{48740274-6523-4DD2-BD2C-99CB42A4428B}" destId="{345F48BA-3AED-4B17-8105-5EE954DFFC2A}" srcOrd="1" destOrd="0" presId="urn:microsoft.com/office/officeart/2005/8/layout/hierarchy1"/>
    <dgm:cxn modelId="{F8762E22-1D8E-4727-B01D-8DC2B01A2B2E}" type="presParOf" srcId="{345F48BA-3AED-4B17-8105-5EE954DFFC2A}" destId="{B6286317-498D-4FBB-862F-8D6B10152D91}" srcOrd="0" destOrd="0" presId="urn:microsoft.com/office/officeart/2005/8/layout/hierarchy1"/>
    <dgm:cxn modelId="{64C39B9C-DDE1-4416-9866-E8F6DFB9417A}" type="presParOf" srcId="{345F48BA-3AED-4B17-8105-5EE954DFFC2A}" destId="{833CCF73-9BFF-4E5A-B8DA-5F4D1436D3BC}" srcOrd="1" destOrd="0" presId="urn:microsoft.com/office/officeart/2005/8/layout/hierarchy1"/>
    <dgm:cxn modelId="{94E7F928-207B-4C5C-9BE3-5D02EEB57AB2}" type="presParOf" srcId="{833CCF73-9BFF-4E5A-B8DA-5F4D1436D3BC}" destId="{762E5FC2-2573-48F0-8111-631AD26C52FB}" srcOrd="0" destOrd="0" presId="urn:microsoft.com/office/officeart/2005/8/layout/hierarchy1"/>
    <dgm:cxn modelId="{AD9DE952-9BBA-4C37-985A-6D8D884D7CA4}" type="presParOf" srcId="{762E5FC2-2573-48F0-8111-631AD26C52FB}" destId="{372F7BA6-8BFB-44D3-94C2-8E4F9ABE4859}" srcOrd="0" destOrd="0" presId="urn:microsoft.com/office/officeart/2005/8/layout/hierarchy1"/>
    <dgm:cxn modelId="{9737F737-6504-422F-BE4C-7809C096A0BB}" type="presParOf" srcId="{762E5FC2-2573-48F0-8111-631AD26C52FB}" destId="{4CF32FD8-527F-487E-824A-C00A707651A0}" srcOrd="1" destOrd="0" presId="urn:microsoft.com/office/officeart/2005/8/layout/hierarchy1"/>
    <dgm:cxn modelId="{CAF853C7-C6B7-457A-83A3-DB32B64AD3CB}" type="presParOf" srcId="{833CCF73-9BFF-4E5A-B8DA-5F4D1436D3BC}" destId="{9F493469-EF49-4536-876D-6627655915E3}" srcOrd="1" destOrd="0" presId="urn:microsoft.com/office/officeart/2005/8/layout/hierarchy1"/>
    <dgm:cxn modelId="{EA836E26-6DB5-4853-99AD-4663B885378F}" type="presParOf" srcId="{9F493469-EF49-4536-876D-6627655915E3}" destId="{B0B53E1B-6B7A-48E5-8864-2BE6480AC57B}" srcOrd="0" destOrd="0" presId="urn:microsoft.com/office/officeart/2005/8/layout/hierarchy1"/>
    <dgm:cxn modelId="{63404A9A-A7C6-4059-A5D1-DE53D76F96E8}" type="presParOf" srcId="{9F493469-EF49-4536-876D-6627655915E3}" destId="{8EC27403-42AB-4394-93F1-3FA1F0538264}" srcOrd="1" destOrd="0" presId="urn:microsoft.com/office/officeart/2005/8/layout/hierarchy1"/>
    <dgm:cxn modelId="{F6F89758-B3F6-4C87-BEA4-BEB02A638C83}" type="presParOf" srcId="{8EC27403-42AB-4394-93F1-3FA1F0538264}" destId="{330F548D-08AC-43F0-976F-2D65C4F9B217}" srcOrd="0" destOrd="0" presId="urn:microsoft.com/office/officeart/2005/8/layout/hierarchy1"/>
    <dgm:cxn modelId="{99985126-F3EA-47F0-ADB1-6D16575AEB5F}" type="presParOf" srcId="{330F548D-08AC-43F0-976F-2D65C4F9B217}" destId="{07EEB76D-F701-4436-A268-8515751DC72B}" srcOrd="0" destOrd="0" presId="urn:microsoft.com/office/officeart/2005/8/layout/hierarchy1"/>
    <dgm:cxn modelId="{BDD091BE-AAFB-4793-A824-37FDC6EFA809}" type="presParOf" srcId="{330F548D-08AC-43F0-976F-2D65C4F9B217}" destId="{F47F1434-DD93-4435-96A0-9DF2B072817F}" srcOrd="1" destOrd="0" presId="urn:microsoft.com/office/officeart/2005/8/layout/hierarchy1"/>
    <dgm:cxn modelId="{BB2CFCC2-FA47-4120-8EFD-C3EB322CF37E}" type="presParOf" srcId="{8EC27403-42AB-4394-93F1-3FA1F0538264}" destId="{F0FBE9F4-3517-47AD-AEC5-945CCCDE83A8}" srcOrd="1" destOrd="0" presId="urn:microsoft.com/office/officeart/2005/8/layout/hierarchy1"/>
    <dgm:cxn modelId="{82072540-27D3-4C92-8A75-82F51D336D8E}" type="presParOf" srcId="{61E26A5B-B15B-48E0-B9D5-3C9F18B8BB74}" destId="{04B5B0D8-D0BD-48DB-BE06-752507D379AF}" srcOrd="2" destOrd="0" presId="urn:microsoft.com/office/officeart/2005/8/layout/hierarchy1"/>
    <dgm:cxn modelId="{0B77B46D-6C7B-4734-A1CA-F4D6169B0414}" type="presParOf" srcId="{61E26A5B-B15B-48E0-B9D5-3C9F18B8BB74}" destId="{790BA10C-266C-4F8A-AB50-73A37F8AF074}" srcOrd="3" destOrd="0" presId="urn:microsoft.com/office/officeart/2005/8/layout/hierarchy1"/>
    <dgm:cxn modelId="{6113CE68-C6E5-4DD7-86A0-908D67EBE414}" type="presParOf" srcId="{790BA10C-266C-4F8A-AB50-73A37F8AF074}" destId="{6A00771D-18A8-474D-977C-6DBBC634BF0C}" srcOrd="0" destOrd="0" presId="urn:microsoft.com/office/officeart/2005/8/layout/hierarchy1"/>
    <dgm:cxn modelId="{27DFB560-F51F-448E-8B51-AB71D8CB01D5}" type="presParOf" srcId="{6A00771D-18A8-474D-977C-6DBBC634BF0C}" destId="{53A30298-93AD-4A40-BA59-01063705509F}" srcOrd="0" destOrd="0" presId="urn:microsoft.com/office/officeart/2005/8/layout/hierarchy1"/>
    <dgm:cxn modelId="{C6A2789A-9AA6-4A48-BC07-0BC24D2F6EFC}" type="presParOf" srcId="{6A00771D-18A8-474D-977C-6DBBC634BF0C}" destId="{86D3CB7B-631B-4D1E-BCE2-6F051EDCD427}" srcOrd="1" destOrd="0" presId="urn:microsoft.com/office/officeart/2005/8/layout/hierarchy1"/>
    <dgm:cxn modelId="{FD669A49-58FB-4318-8AC9-83866561B789}" type="presParOf" srcId="{790BA10C-266C-4F8A-AB50-73A37F8AF074}" destId="{7EE24D55-E815-420C-BB84-C1C105AAC66E}" srcOrd="1" destOrd="0" presId="urn:microsoft.com/office/officeart/2005/8/layout/hierarchy1"/>
    <dgm:cxn modelId="{88635779-1A04-4777-9E24-A9EB43357339}" type="presParOf" srcId="{7EE24D55-E815-420C-BB84-C1C105AAC66E}" destId="{8B177257-230A-4988-96B2-F8030698D825}" srcOrd="0" destOrd="0" presId="urn:microsoft.com/office/officeart/2005/8/layout/hierarchy1"/>
    <dgm:cxn modelId="{508080AB-CAB2-4CFF-9D35-BB3FBD2ED930}" type="presParOf" srcId="{7EE24D55-E815-420C-BB84-C1C105AAC66E}" destId="{4B48DD18-865A-43C7-B5D4-27FE3743B208}" srcOrd="1" destOrd="0" presId="urn:microsoft.com/office/officeart/2005/8/layout/hierarchy1"/>
    <dgm:cxn modelId="{2DBEA503-D017-448C-B9E0-59C6D15B3836}" type="presParOf" srcId="{4B48DD18-865A-43C7-B5D4-27FE3743B208}" destId="{D1D2C733-32F1-43B6-BB46-8CB04995B952}" srcOrd="0" destOrd="0" presId="urn:microsoft.com/office/officeart/2005/8/layout/hierarchy1"/>
    <dgm:cxn modelId="{C1D7DDAA-E5E1-4E61-B669-F9F573C059DF}" type="presParOf" srcId="{D1D2C733-32F1-43B6-BB46-8CB04995B952}" destId="{9E7942B9-6A36-4520-8CEF-D1837363367D}" srcOrd="0" destOrd="0" presId="urn:microsoft.com/office/officeart/2005/8/layout/hierarchy1"/>
    <dgm:cxn modelId="{50711D97-2ECD-4D49-8119-82B0DDC2345D}" type="presParOf" srcId="{D1D2C733-32F1-43B6-BB46-8CB04995B952}" destId="{440C73CE-9CF0-4B6E-A973-78BFD4AF33F7}" srcOrd="1" destOrd="0" presId="urn:microsoft.com/office/officeart/2005/8/layout/hierarchy1"/>
    <dgm:cxn modelId="{AEF748D1-E689-4FDD-8239-3352183D90F5}" type="presParOf" srcId="{4B48DD18-865A-43C7-B5D4-27FE3743B208}" destId="{ADA09B27-D892-4966-AE33-7C71E50C48C7}" srcOrd="1" destOrd="0" presId="urn:microsoft.com/office/officeart/2005/8/layout/hierarchy1"/>
    <dgm:cxn modelId="{AC04A1C9-B9FE-4C50-BFE3-5F23F2E5A7EE}" type="presParOf" srcId="{ADA09B27-D892-4966-AE33-7C71E50C48C7}" destId="{1AC2095A-CC39-455E-BA29-4B4DF00CBBA8}" srcOrd="0" destOrd="0" presId="urn:microsoft.com/office/officeart/2005/8/layout/hierarchy1"/>
    <dgm:cxn modelId="{AFF27C16-7CEA-4600-B903-251C11969105}" type="presParOf" srcId="{ADA09B27-D892-4966-AE33-7C71E50C48C7}" destId="{C9FD17CB-6D80-48EB-9C6F-ED70A349F766}" srcOrd="1" destOrd="0" presId="urn:microsoft.com/office/officeart/2005/8/layout/hierarchy1"/>
    <dgm:cxn modelId="{8B13677E-A6BD-410F-8E48-533AE2FCC687}" type="presParOf" srcId="{C9FD17CB-6D80-48EB-9C6F-ED70A349F766}" destId="{2784A2D1-58F7-45D6-99A4-1D68159C59DF}" srcOrd="0" destOrd="0" presId="urn:microsoft.com/office/officeart/2005/8/layout/hierarchy1"/>
    <dgm:cxn modelId="{CCD9290C-F6C1-40CA-B638-72AAC969E322}" type="presParOf" srcId="{2784A2D1-58F7-45D6-99A4-1D68159C59DF}" destId="{EDF74CA4-4871-4EB0-A7B1-44BAE4BBE67B}" srcOrd="0" destOrd="0" presId="urn:microsoft.com/office/officeart/2005/8/layout/hierarchy1"/>
    <dgm:cxn modelId="{D1DED76E-380B-4264-9DA4-A4B14655344E}" type="presParOf" srcId="{2784A2D1-58F7-45D6-99A4-1D68159C59DF}" destId="{5645D485-D6B4-45A6-9AFB-96C1AF5F6F90}" srcOrd="1" destOrd="0" presId="urn:microsoft.com/office/officeart/2005/8/layout/hierarchy1"/>
    <dgm:cxn modelId="{A6954964-2860-487B-89B2-9647030C50C7}" type="presParOf" srcId="{C9FD17CB-6D80-48EB-9C6F-ED70A349F766}" destId="{7D150F44-443F-4A39-A525-78D05711C620}" srcOrd="1" destOrd="0" presId="urn:microsoft.com/office/officeart/2005/8/layout/hierarchy1"/>
    <dgm:cxn modelId="{00718A22-FEB0-4C7C-BF41-A49003AB9F29}" type="presParOf" srcId="{61E26A5B-B15B-48E0-B9D5-3C9F18B8BB74}" destId="{9085C266-994B-4459-946F-AE0A7D7BE3A0}" srcOrd="4" destOrd="0" presId="urn:microsoft.com/office/officeart/2005/8/layout/hierarchy1"/>
    <dgm:cxn modelId="{83385EEB-EEC6-4F48-9FDD-1F722242E8E0}" type="presParOf" srcId="{61E26A5B-B15B-48E0-B9D5-3C9F18B8BB74}" destId="{8159AF12-D1EC-457D-A4A6-6C98DC88B520}" srcOrd="5" destOrd="0" presId="urn:microsoft.com/office/officeart/2005/8/layout/hierarchy1"/>
    <dgm:cxn modelId="{897B805E-D9BD-4CD3-82ED-4FCF96718D9A}" type="presParOf" srcId="{8159AF12-D1EC-457D-A4A6-6C98DC88B520}" destId="{CA44938D-F7C2-4732-8930-10D57F3C5C72}" srcOrd="0" destOrd="0" presId="urn:microsoft.com/office/officeart/2005/8/layout/hierarchy1"/>
    <dgm:cxn modelId="{1AF70CD2-239D-4332-A0E9-3B0A922F7355}" type="presParOf" srcId="{CA44938D-F7C2-4732-8930-10D57F3C5C72}" destId="{0FF05E34-6444-4B74-B567-558775EAD517}" srcOrd="0" destOrd="0" presId="urn:microsoft.com/office/officeart/2005/8/layout/hierarchy1"/>
    <dgm:cxn modelId="{8454EBF4-CF82-4E68-9DE5-9E551D1C30D5}" type="presParOf" srcId="{CA44938D-F7C2-4732-8930-10D57F3C5C72}" destId="{8539994D-4274-4E1D-B953-02C076DCC8CA}" srcOrd="1" destOrd="0" presId="urn:microsoft.com/office/officeart/2005/8/layout/hierarchy1"/>
    <dgm:cxn modelId="{BDCA1582-666B-44E6-B43F-F23B43D3D2C0}" type="presParOf" srcId="{8159AF12-D1EC-457D-A4A6-6C98DC88B520}" destId="{478B0456-EB2E-470C-8142-8DF3760258F3}" srcOrd="1" destOrd="0" presId="urn:microsoft.com/office/officeart/2005/8/layout/hierarchy1"/>
    <dgm:cxn modelId="{6DE158CF-82C6-47A8-9C10-C8D3BA949E04}" type="presParOf" srcId="{478B0456-EB2E-470C-8142-8DF3760258F3}" destId="{FB42F50D-2E87-4D9C-A676-51B561C3CFE8}" srcOrd="0" destOrd="0" presId="urn:microsoft.com/office/officeart/2005/8/layout/hierarchy1"/>
    <dgm:cxn modelId="{A115D59E-6F72-469F-ACC6-3DD4B37B66A5}" type="presParOf" srcId="{478B0456-EB2E-470C-8142-8DF3760258F3}" destId="{A974D79F-7A1C-4579-B975-378F9B4B62A5}" srcOrd="1" destOrd="0" presId="urn:microsoft.com/office/officeart/2005/8/layout/hierarchy1"/>
    <dgm:cxn modelId="{ED8E469B-A5F9-4958-B58B-1395C8651E3B}" type="presParOf" srcId="{A974D79F-7A1C-4579-B975-378F9B4B62A5}" destId="{405637BB-BC62-401A-BD4E-9C56EA0DEF61}" srcOrd="0" destOrd="0" presId="urn:microsoft.com/office/officeart/2005/8/layout/hierarchy1"/>
    <dgm:cxn modelId="{4C31B0EF-9296-4772-8DE6-D648D640700E}" type="presParOf" srcId="{405637BB-BC62-401A-BD4E-9C56EA0DEF61}" destId="{97EE3052-D143-4FA2-8D4E-06D627133D0E}" srcOrd="0" destOrd="0" presId="urn:microsoft.com/office/officeart/2005/8/layout/hierarchy1"/>
    <dgm:cxn modelId="{72157A42-8D4C-4B9D-9788-83C483972D2D}" type="presParOf" srcId="{405637BB-BC62-401A-BD4E-9C56EA0DEF61}" destId="{7F89AFA5-A31F-49D5-8CBD-2BF9AC8A2F01}" srcOrd="1" destOrd="0" presId="urn:microsoft.com/office/officeart/2005/8/layout/hierarchy1"/>
    <dgm:cxn modelId="{D1466832-FF0C-49A6-83E2-E97F839CAE4A}" type="presParOf" srcId="{A974D79F-7A1C-4579-B975-378F9B4B62A5}" destId="{33C9F894-5776-44B4-AF9A-0BF3BB6FB5C8}" srcOrd="1" destOrd="0" presId="urn:microsoft.com/office/officeart/2005/8/layout/hierarchy1"/>
    <dgm:cxn modelId="{10C67EC9-F829-49A4-82F9-D0BC264AF9B1}" type="presParOf" srcId="{33C9F894-5776-44B4-AF9A-0BF3BB6FB5C8}" destId="{D77BE798-2E3E-474F-B5B9-E307877BB9A6}" srcOrd="0" destOrd="0" presId="urn:microsoft.com/office/officeart/2005/8/layout/hierarchy1"/>
    <dgm:cxn modelId="{5CA6B1F4-048E-44D8-9AE4-F8CA57292833}" type="presParOf" srcId="{33C9F894-5776-44B4-AF9A-0BF3BB6FB5C8}" destId="{BF064975-6E8A-4446-A66A-232262928211}" srcOrd="1" destOrd="0" presId="urn:microsoft.com/office/officeart/2005/8/layout/hierarchy1"/>
    <dgm:cxn modelId="{D54A39EC-AAE0-4811-869D-4FFD561C88E3}" type="presParOf" srcId="{BF064975-6E8A-4446-A66A-232262928211}" destId="{3E9DF6F1-4649-4818-AC8A-FC7824795E64}" srcOrd="0" destOrd="0" presId="urn:microsoft.com/office/officeart/2005/8/layout/hierarchy1"/>
    <dgm:cxn modelId="{AB40D210-7CA3-43FC-AA82-0379B009C995}" type="presParOf" srcId="{3E9DF6F1-4649-4818-AC8A-FC7824795E64}" destId="{A553CE90-2E4B-4BC2-950B-F6D343CC51BE}" srcOrd="0" destOrd="0" presId="urn:microsoft.com/office/officeart/2005/8/layout/hierarchy1"/>
    <dgm:cxn modelId="{563EBF34-A620-445E-A064-3F03C7339C44}" type="presParOf" srcId="{3E9DF6F1-4649-4818-AC8A-FC7824795E64}" destId="{7E993C6D-110A-4C64-9A0A-13CAEDB3699E}" srcOrd="1" destOrd="0" presId="urn:microsoft.com/office/officeart/2005/8/layout/hierarchy1"/>
    <dgm:cxn modelId="{CDBD68A4-CBB9-447B-8411-8E517E24CCBA}" type="presParOf" srcId="{BF064975-6E8A-4446-A66A-232262928211}" destId="{90BA13AB-5825-4541-9363-544E52EB02D1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947004-C431-4BDA-9A01-FCFCF8870BF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6722F7C4-DDAC-4DC2-9D47-3C42DE4E3C9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أنواع الانقباض العضلي</a:t>
          </a:r>
          <a:endParaRPr lang="ar-IQ" dirty="0"/>
        </a:p>
      </dgm:t>
    </dgm:pt>
    <dgm:pt modelId="{A93B4A3E-ADF4-45C7-941B-31CD6DD47931}" type="parTrans" cxnId="{33413968-C2C2-4159-A5DE-12A83549C4EC}">
      <dgm:prSet/>
      <dgm:spPr/>
      <dgm:t>
        <a:bodyPr/>
        <a:lstStyle/>
        <a:p>
          <a:pPr rtl="1"/>
          <a:endParaRPr lang="ar-IQ"/>
        </a:p>
      </dgm:t>
    </dgm:pt>
    <dgm:pt modelId="{1EC25D67-24B0-46AC-B903-4B043D00D682}" type="sibTrans" cxnId="{33413968-C2C2-4159-A5DE-12A83549C4EC}">
      <dgm:prSet/>
      <dgm:spPr/>
      <dgm:t>
        <a:bodyPr/>
        <a:lstStyle/>
        <a:p>
          <a:pPr rtl="1"/>
          <a:endParaRPr lang="ar-IQ"/>
        </a:p>
      </dgm:t>
    </dgm:pt>
    <dgm:pt modelId="{6DED16DC-4F4A-4DD2-B97F-F2E0F0265815}">
      <dgm:prSet phldrT="[نص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IQ" dirty="0" smtClean="0"/>
            <a:t>الانقباض العضلي المتحرك</a:t>
          </a:r>
          <a:endParaRPr lang="ar-IQ" dirty="0"/>
        </a:p>
      </dgm:t>
    </dgm:pt>
    <dgm:pt modelId="{ADDB725E-6B71-4E6F-BB62-59D4FE724A82}" type="parTrans" cxnId="{089639E3-B7AB-4FF1-9B33-9F1C181F0118}">
      <dgm:prSet/>
      <dgm:spPr/>
      <dgm:t>
        <a:bodyPr/>
        <a:lstStyle/>
        <a:p>
          <a:pPr rtl="1"/>
          <a:endParaRPr lang="ar-IQ"/>
        </a:p>
      </dgm:t>
    </dgm:pt>
    <dgm:pt modelId="{82E74EF0-D310-409C-BD30-06669769C375}" type="sibTrans" cxnId="{089639E3-B7AB-4FF1-9B33-9F1C181F0118}">
      <dgm:prSet/>
      <dgm:spPr/>
      <dgm:t>
        <a:bodyPr/>
        <a:lstStyle/>
        <a:p>
          <a:pPr rtl="1"/>
          <a:endParaRPr lang="ar-IQ"/>
        </a:p>
      </dgm:t>
    </dgm:pt>
    <dgm:pt modelId="{941801CB-C72C-4D4A-91BE-2CED0D759DFB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بالتقصير (المركزي)</a:t>
          </a:r>
          <a:endParaRPr lang="ar-IQ" dirty="0"/>
        </a:p>
      </dgm:t>
    </dgm:pt>
    <dgm:pt modelId="{8F9CD15E-31EF-43EC-A413-F7390C720F46}" type="parTrans" cxnId="{B2C45253-C061-4031-862D-B0ACEBACC09A}">
      <dgm:prSet/>
      <dgm:spPr/>
      <dgm:t>
        <a:bodyPr/>
        <a:lstStyle/>
        <a:p>
          <a:pPr rtl="1"/>
          <a:endParaRPr lang="ar-IQ"/>
        </a:p>
      </dgm:t>
    </dgm:pt>
    <dgm:pt modelId="{5FDF5F45-A1D7-4DBE-AAEA-447911A50A56}" type="sibTrans" cxnId="{B2C45253-C061-4031-862D-B0ACEBACC09A}">
      <dgm:prSet/>
      <dgm:spPr/>
      <dgm:t>
        <a:bodyPr/>
        <a:lstStyle/>
        <a:p>
          <a:pPr rtl="1"/>
          <a:endParaRPr lang="ar-IQ"/>
        </a:p>
      </dgm:t>
    </dgm:pt>
    <dgm:pt modelId="{E95B287A-2EFD-4868-B8C2-557AAEBC465B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بالتطويل (</a:t>
          </a:r>
          <a:r>
            <a:rPr lang="ar-IQ" dirty="0" err="1" smtClean="0"/>
            <a:t>اللامركزي</a:t>
          </a:r>
          <a:r>
            <a:rPr lang="ar-IQ" dirty="0" smtClean="0"/>
            <a:t>)</a:t>
          </a:r>
          <a:endParaRPr lang="ar-IQ" dirty="0"/>
        </a:p>
      </dgm:t>
    </dgm:pt>
    <dgm:pt modelId="{119E5602-CAD8-4E62-A3B0-B507F64BF49F}" type="parTrans" cxnId="{6550ECD7-E0D0-4DB3-82D6-AD9827F9658B}">
      <dgm:prSet/>
      <dgm:spPr/>
      <dgm:t>
        <a:bodyPr/>
        <a:lstStyle/>
        <a:p>
          <a:pPr rtl="1"/>
          <a:endParaRPr lang="ar-IQ"/>
        </a:p>
      </dgm:t>
    </dgm:pt>
    <dgm:pt modelId="{1A2D5E54-2BD5-447A-A4EF-84716D15D18A}" type="sibTrans" cxnId="{6550ECD7-E0D0-4DB3-82D6-AD9827F9658B}">
      <dgm:prSet/>
      <dgm:spPr/>
      <dgm:t>
        <a:bodyPr/>
        <a:lstStyle/>
        <a:p>
          <a:pPr rtl="1"/>
          <a:endParaRPr lang="ar-IQ"/>
        </a:p>
      </dgm:t>
    </dgm:pt>
    <dgm:pt modelId="{8CED8197-5C2C-4544-9D2F-0DCF2217F12D}">
      <dgm:prSet phldrT="[نص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الانقباض العضلي الثابت </a:t>
          </a:r>
          <a:endParaRPr lang="ar-IQ" dirty="0"/>
        </a:p>
      </dgm:t>
    </dgm:pt>
    <dgm:pt modelId="{02C7DCD4-8800-4FA9-9B0E-DEDBF287667C}" type="parTrans" cxnId="{971B8436-535C-4010-82A6-22B4428F87E7}">
      <dgm:prSet/>
      <dgm:spPr/>
      <dgm:t>
        <a:bodyPr/>
        <a:lstStyle/>
        <a:p>
          <a:pPr rtl="1"/>
          <a:endParaRPr lang="ar-IQ"/>
        </a:p>
      </dgm:t>
    </dgm:pt>
    <dgm:pt modelId="{E8A8492F-1BB1-4900-991D-9A4D3223B07B}" type="sibTrans" cxnId="{971B8436-535C-4010-82A6-22B4428F87E7}">
      <dgm:prSet/>
      <dgm:spPr/>
      <dgm:t>
        <a:bodyPr/>
        <a:lstStyle/>
        <a:p>
          <a:pPr rtl="1"/>
          <a:endParaRPr lang="ar-IQ"/>
        </a:p>
      </dgm:t>
    </dgm:pt>
    <dgm:pt modelId="{35C628DE-4808-4818-B03B-FD8C2158A9C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البليومتري</a:t>
          </a:r>
          <a:endParaRPr lang="ar-IQ" dirty="0"/>
        </a:p>
      </dgm:t>
    </dgm:pt>
    <dgm:pt modelId="{674146AD-6056-46B1-B3F3-1F4755C0EE07}" type="parTrans" cxnId="{5F972E31-7204-4D6F-AB14-BC2192BE0DC3}">
      <dgm:prSet/>
      <dgm:spPr/>
      <dgm:t>
        <a:bodyPr/>
        <a:lstStyle/>
        <a:p>
          <a:pPr rtl="1"/>
          <a:endParaRPr lang="ar-IQ"/>
        </a:p>
      </dgm:t>
    </dgm:pt>
    <dgm:pt modelId="{1EFE24A8-4EAD-4769-A5E9-C8A589AFFC58}" type="sibTrans" cxnId="{5F972E31-7204-4D6F-AB14-BC2192BE0DC3}">
      <dgm:prSet/>
      <dgm:spPr/>
      <dgm:t>
        <a:bodyPr/>
        <a:lstStyle/>
        <a:p>
          <a:pPr rtl="1"/>
          <a:endParaRPr lang="ar-IQ"/>
        </a:p>
      </dgm:t>
    </dgm:pt>
    <dgm:pt modelId="{61A06ADB-88FA-4F12-82F2-7464C4269E6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الأيزوكينتك</a:t>
          </a:r>
          <a:endParaRPr lang="ar-IQ" dirty="0"/>
        </a:p>
      </dgm:t>
    </dgm:pt>
    <dgm:pt modelId="{47D641D6-B2F0-4F96-B086-EE235BE89137}" type="parTrans" cxnId="{E1FF8CF0-CFDB-49CB-A66E-A5AE8BCC43B5}">
      <dgm:prSet/>
      <dgm:spPr/>
      <dgm:t>
        <a:bodyPr/>
        <a:lstStyle/>
        <a:p>
          <a:pPr rtl="1"/>
          <a:endParaRPr lang="ar-IQ"/>
        </a:p>
      </dgm:t>
    </dgm:pt>
    <dgm:pt modelId="{F46F60DB-96FA-4A6F-8C0F-AD25207D7CEF}" type="sibTrans" cxnId="{E1FF8CF0-CFDB-49CB-A66E-A5AE8BCC43B5}">
      <dgm:prSet/>
      <dgm:spPr/>
      <dgm:t>
        <a:bodyPr/>
        <a:lstStyle/>
        <a:p>
          <a:pPr rtl="1"/>
          <a:endParaRPr lang="ar-IQ"/>
        </a:p>
      </dgm:t>
    </dgm:pt>
    <dgm:pt modelId="{3C4A4682-1CE9-4289-8C14-BD9624F15BF0}" type="pres">
      <dgm:prSet presAssocID="{FF947004-C431-4BDA-9A01-FCFCF8870BF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6C0A0C5-1324-4B53-9BF6-0A448B154906}" type="pres">
      <dgm:prSet presAssocID="{6722F7C4-DDAC-4DC2-9D47-3C42DE4E3C94}" presName="root1" presStyleCnt="0"/>
      <dgm:spPr/>
    </dgm:pt>
    <dgm:pt modelId="{7FE1AFB1-4ACC-41D0-A124-53F20D1C03C0}" type="pres">
      <dgm:prSet presAssocID="{6722F7C4-DDAC-4DC2-9D47-3C42DE4E3C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E23D96B-BE0D-4A48-9994-3E9904F26732}" type="pres">
      <dgm:prSet presAssocID="{6722F7C4-DDAC-4DC2-9D47-3C42DE4E3C94}" presName="level2hierChild" presStyleCnt="0"/>
      <dgm:spPr/>
    </dgm:pt>
    <dgm:pt modelId="{22C657B6-4C18-450C-AB67-B933D138DFD8}" type="pres">
      <dgm:prSet presAssocID="{ADDB725E-6B71-4E6F-BB62-59D4FE724A82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40E198C-F120-4769-BEA7-EF14FD243EE6}" type="pres">
      <dgm:prSet presAssocID="{ADDB725E-6B71-4E6F-BB62-59D4FE724A82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8B1FCF24-99C0-49B4-A98F-2E20613FB8B0}" type="pres">
      <dgm:prSet presAssocID="{6DED16DC-4F4A-4DD2-B97F-F2E0F0265815}" presName="root2" presStyleCnt="0"/>
      <dgm:spPr/>
    </dgm:pt>
    <dgm:pt modelId="{DA4E4619-D50C-4980-948B-AEFA2833A4BA}" type="pres">
      <dgm:prSet presAssocID="{6DED16DC-4F4A-4DD2-B97F-F2E0F026581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503B85-1375-42D0-8072-1F1DC95C74C3}" type="pres">
      <dgm:prSet presAssocID="{6DED16DC-4F4A-4DD2-B97F-F2E0F0265815}" presName="level3hierChild" presStyleCnt="0"/>
      <dgm:spPr/>
    </dgm:pt>
    <dgm:pt modelId="{63209BC3-F752-400F-9806-3301B6193F28}" type="pres">
      <dgm:prSet presAssocID="{47D641D6-B2F0-4F96-B086-EE235BE89137}" presName="conn2-1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ABC5D6E9-D931-458A-9924-3C191EBC5659}" type="pres">
      <dgm:prSet presAssocID="{47D641D6-B2F0-4F96-B086-EE235BE89137}" presName="connTx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FE17A940-0FDC-4BC1-8BEB-7B9C69BA8819}" type="pres">
      <dgm:prSet presAssocID="{61A06ADB-88FA-4F12-82F2-7464C4269E6C}" presName="root2" presStyleCnt="0"/>
      <dgm:spPr/>
    </dgm:pt>
    <dgm:pt modelId="{4F8F5691-D9AC-47C7-A6AA-06ED8D6A1B18}" type="pres">
      <dgm:prSet presAssocID="{61A06ADB-88FA-4F12-82F2-7464C4269E6C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2E2BCE-E29B-49CC-8911-C4D33C5E1F89}" type="pres">
      <dgm:prSet presAssocID="{61A06ADB-88FA-4F12-82F2-7464C4269E6C}" presName="level3hierChild" presStyleCnt="0"/>
      <dgm:spPr/>
    </dgm:pt>
    <dgm:pt modelId="{434A9472-2A40-48ED-8BD2-4A57BB1ED3B3}" type="pres">
      <dgm:prSet presAssocID="{674146AD-6056-46B1-B3F3-1F4755C0EE07}" presName="conn2-1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C24A87FE-FAB4-4B39-B847-9F02A860E639}" type="pres">
      <dgm:prSet presAssocID="{674146AD-6056-46B1-B3F3-1F4755C0EE07}" presName="connTx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94C34B2E-5181-4593-AEE9-D7A6CDF3F036}" type="pres">
      <dgm:prSet presAssocID="{35C628DE-4808-4818-B03B-FD8C2158A9CF}" presName="root2" presStyleCnt="0"/>
      <dgm:spPr/>
    </dgm:pt>
    <dgm:pt modelId="{5A9E910C-141B-48EF-8232-D5D2047FEC15}" type="pres">
      <dgm:prSet presAssocID="{35C628DE-4808-4818-B03B-FD8C2158A9CF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3E9C9E4-9602-4D05-8A75-939995F3D166}" type="pres">
      <dgm:prSet presAssocID="{35C628DE-4808-4818-B03B-FD8C2158A9CF}" presName="level3hierChild" presStyleCnt="0"/>
      <dgm:spPr/>
    </dgm:pt>
    <dgm:pt modelId="{86137474-6D67-45AE-8E76-1F3F4FB73130}" type="pres">
      <dgm:prSet presAssocID="{8F9CD15E-31EF-43EC-A413-F7390C720F46}" presName="conn2-1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CC3D0EA5-AC2B-4844-8C50-A76A0B1CF316}" type="pres">
      <dgm:prSet presAssocID="{8F9CD15E-31EF-43EC-A413-F7390C720F46}" presName="connTx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E090A13A-D762-4EB2-B13A-17375E68A1FE}" type="pres">
      <dgm:prSet presAssocID="{941801CB-C72C-4D4A-91BE-2CED0D759DFB}" presName="root2" presStyleCnt="0"/>
      <dgm:spPr/>
    </dgm:pt>
    <dgm:pt modelId="{CEF76E9B-64A7-4A3F-A594-99F19E87D638}" type="pres">
      <dgm:prSet presAssocID="{941801CB-C72C-4D4A-91BE-2CED0D759DF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EBAEE1-18CA-44D0-8E41-CA8877D29554}" type="pres">
      <dgm:prSet presAssocID="{941801CB-C72C-4D4A-91BE-2CED0D759DFB}" presName="level3hierChild" presStyleCnt="0"/>
      <dgm:spPr/>
    </dgm:pt>
    <dgm:pt modelId="{8ECD7448-8EAF-4D7C-A5F3-0ED6A981E3D5}" type="pres">
      <dgm:prSet presAssocID="{119E5602-CAD8-4E62-A3B0-B507F64BF49F}" presName="conn2-1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AC38480B-C95B-473E-96B9-A1DEE1B8443B}" type="pres">
      <dgm:prSet presAssocID="{119E5602-CAD8-4E62-A3B0-B507F64BF49F}" presName="connTx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EC282785-45FF-44B8-816A-FF3C8CEEFE83}" type="pres">
      <dgm:prSet presAssocID="{E95B287A-2EFD-4868-B8C2-557AAEBC465B}" presName="root2" presStyleCnt="0"/>
      <dgm:spPr/>
    </dgm:pt>
    <dgm:pt modelId="{26501FB3-C854-4110-B3B1-41868F13CA9E}" type="pres">
      <dgm:prSet presAssocID="{E95B287A-2EFD-4868-B8C2-557AAEBC465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C339225-4966-4784-BBF8-92C2D7F39505}" type="pres">
      <dgm:prSet presAssocID="{E95B287A-2EFD-4868-B8C2-557AAEBC465B}" presName="level3hierChild" presStyleCnt="0"/>
      <dgm:spPr/>
    </dgm:pt>
    <dgm:pt modelId="{3E1CC570-D1BD-4A14-9FC1-10358AE556F0}" type="pres">
      <dgm:prSet presAssocID="{02C7DCD4-8800-4FA9-9B0E-DEDBF287667C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52FDF376-2CB2-4759-A0CE-1DC78D7ECA59}" type="pres">
      <dgm:prSet presAssocID="{02C7DCD4-8800-4FA9-9B0E-DEDBF287667C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DA58AA4D-0BF9-4119-8DEB-A0F4018D3A7C}" type="pres">
      <dgm:prSet presAssocID="{8CED8197-5C2C-4544-9D2F-0DCF2217F12D}" presName="root2" presStyleCnt="0"/>
      <dgm:spPr/>
    </dgm:pt>
    <dgm:pt modelId="{19E8AA9A-DB02-4B46-9EF0-9EDDE40B0CF0}" type="pres">
      <dgm:prSet presAssocID="{8CED8197-5C2C-4544-9D2F-0DCF2217F12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50E2A9F-4AF9-4412-A8B5-A5CB2E2FD0DA}" type="pres">
      <dgm:prSet presAssocID="{8CED8197-5C2C-4544-9D2F-0DCF2217F12D}" presName="level3hierChild" presStyleCnt="0"/>
      <dgm:spPr/>
    </dgm:pt>
  </dgm:ptLst>
  <dgm:cxnLst>
    <dgm:cxn modelId="{33413968-C2C2-4159-A5DE-12A83549C4EC}" srcId="{FF947004-C431-4BDA-9A01-FCFCF8870BFF}" destId="{6722F7C4-DDAC-4DC2-9D47-3C42DE4E3C94}" srcOrd="0" destOrd="0" parTransId="{A93B4A3E-ADF4-45C7-941B-31CD6DD47931}" sibTransId="{1EC25D67-24B0-46AC-B903-4B043D00D682}"/>
    <dgm:cxn modelId="{02651368-E9FE-489A-A833-B34EB8A799BA}" type="presOf" srcId="{35C628DE-4808-4818-B03B-FD8C2158A9CF}" destId="{5A9E910C-141B-48EF-8232-D5D2047FEC15}" srcOrd="0" destOrd="0" presId="urn:microsoft.com/office/officeart/2005/8/layout/hierarchy2"/>
    <dgm:cxn modelId="{8B1E713B-2894-46B4-B1E5-02BE7F5BA7A1}" type="presOf" srcId="{FF947004-C431-4BDA-9A01-FCFCF8870BFF}" destId="{3C4A4682-1CE9-4289-8C14-BD9624F15BF0}" srcOrd="0" destOrd="0" presId="urn:microsoft.com/office/officeart/2005/8/layout/hierarchy2"/>
    <dgm:cxn modelId="{51B9EB84-241D-476A-9727-B84AD18FFB2B}" type="presOf" srcId="{E95B287A-2EFD-4868-B8C2-557AAEBC465B}" destId="{26501FB3-C854-4110-B3B1-41868F13CA9E}" srcOrd="0" destOrd="0" presId="urn:microsoft.com/office/officeart/2005/8/layout/hierarchy2"/>
    <dgm:cxn modelId="{7C96EA8B-5081-4AEF-BF29-02769AB845EE}" type="presOf" srcId="{47D641D6-B2F0-4F96-B086-EE235BE89137}" destId="{63209BC3-F752-400F-9806-3301B6193F28}" srcOrd="0" destOrd="0" presId="urn:microsoft.com/office/officeart/2005/8/layout/hierarchy2"/>
    <dgm:cxn modelId="{893AACCA-2C57-460B-B24A-C58206AE81EF}" type="presOf" srcId="{674146AD-6056-46B1-B3F3-1F4755C0EE07}" destId="{C24A87FE-FAB4-4B39-B847-9F02A860E639}" srcOrd="1" destOrd="0" presId="urn:microsoft.com/office/officeart/2005/8/layout/hierarchy2"/>
    <dgm:cxn modelId="{47AB90B1-92DC-404D-8698-F30412D09707}" type="presOf" srcId="{941801CB-C72C-4D4A-91BE-2CED0D759DFB}" destId="{CEF76E9B-64A7-4A3F-A594-99F19E87D638}" srcOrd="0" destOrd="0" presId="urn:microsoft.com/office/officeart/2005/8/layout/hierarchy2"/>
    <dgm:cxn modelId="{971B8436-535C-4010-82A6-22B4428F87E7}" srcId="{6722F7C4-DDAC-4DC2-9D47-3C42DE4E3C94}" destId="{8CED8197-5C2C-4544-9D2F-0DCF2217F12D}" srcOrd="1" destOrd="0" parTransId="{02C7DCD4-8800-4FA9-9B0E-DEDBF287667C}" sibTransId="{E8A8492F-1BB1-4900-991D-9A4D3223B07B}"/>
    <dgm:cxn modelId="{0721F2C8-4FD2-4BF3-A5B1-94A63E12C9C7}" type="presOf" srcId="{ADDB725E-6B71-4E6F-BB62-59D4FE724A82}" destId="{640E198C-F120-4769-BEA7-EF14FD243EE6}" srcOrd="1" destOrd="0" presId="urn:microsoft.com/office/officeart/2005/8/layout/hierarchy2"/>
    <dgm:cxn modelId="{0531E4E6-B982-4BBD-83D5-F947626322CD}" type="presOf" srcId="{02C7DCD4-8800-4FA9-9B0E-DEDBF287667C}" destId="{52FDF376-2CB2-4759-A0CE-1DC78D7ECA59}" srcOrd="1" destOrd="0" presId="urn:microsoft.com/office/officeart/2005/8/layout/hierarchy2"/>
    <dgm:cxn modelId="{0025663A-B7BE-46AB-87F3-FF110E502819}" type="presOf" srcId="{6722F7C4-DDAC-4DC2-9D47-3C42DE4E3C94}" destId="{7FE1AFB1-4ACC-41D0-A124-53F20D1C03C0}" srcOrd="0" destOrd="0" presId="urn:microsoft.com/office/officeart/2005/8/layout/hierarchy2"/>
    <dgm:cxn modelId="{92C7D00A-CE16-4BBC-8B8E-87A865A6F417}" type="presOf" srcId="{6DED16DC-4F4A-4DD2-B97F-F2E0F0265815}" destId="{DA4E4619-D50C-4980-948B-AEFA2833A4BA}" srcOrd="0" destOrd="0" presId="urn:microsoft.com/office/officeart/2005/8/layout/hierarchy2"/>
    <dgm:cxn modelId="{0428CE04-60B2-463D-AA50-ED8A633DD3D4}" type="presOf" srcId="{61A06ADB-88FA-4F12-82F2-7464C4269E6C}" destId="{4F8F5691-D9AC-47C7-A6AA-06ED8D6A1B18}" srcOrd="0" destOrd="0" presId="urn:microsoft.com/office/officeart/2005/8/layout/hierarchy2"/>
    <dgm:cxn modelId="{70892CFE-9DAE-4B5E-9B28-90D54A04C13F}" type="presOf" srcId="{674146AD-6056-46B1-B3F3-1F4755C0EE07}" destId="{434A9472-2A40-48ED-8BD2-4A57BB1ED3B3}" srcOrd="0" destOrd="0" presId="urn:microsoft.com/office/officeart/2005/8/layout/hierarchy2"/>
    <dgm:cxn modelId="{56529A8B-5D5C-4279-B3D2-364604A4A3D8}" type="presOf" srcId="{8F9CD15E-31EF-43EC-A413-F7390C720F46}" destId="{86137474-6D67-45AE-8E76-1F3F4FB73130}" srcOrd="0" destOrd="0" presId="urn:microsoft.com/office/officeart/2005/8/layout/hierarchy2"/>
    <dgm:cxn modelId="{5F972E31-7204-4D6F-AB14-BC2192BE0DC3}" srcId="{6DED16DC-4F4A-4DD2-B97F-F2E0F0265815}" destId="{35C628DE-4808-4818-B03B-FD8C2158A9CF}" srcOrd="1" destOrd="0" parTransId="{674146AD-6056-46B1-B3F3-1F4755C0EE07}" sibTransId="{1EFE24A8-4EAD-4769-A5E9-C8A589AFFC58}"/>
    <dgm:cxn modelId="{B2C45253-C061-4031-862D-B0ACEBACC09A}" srcId="{6DED16DC-4F4A-4DD2-B97F-F2E0F0265815}" destId="{941801CB-C72C-4D4A-91BE-2CED0D759DFB}" srcOrd="2" destOrd="0" parTransId="{8F9CD15E-31EF-43EC-A413-F7390C720F46}" sibTransId="{5FDF5F45-A1D7-4DBE-AAEA-447911A50A56}"/>
    <dgm:cxn modelId="{FB5C1025-9F95-4A4A-8B39-FE211079F6FB}" type="presOf" srcId="{02C7DCD4-8800-4FA9-9B0E-DEDBF287667C}" destId="{3E1CC570-D1BD-4A14-9FC1-10358AE556F0}" srcOrd="0" destOrd="0" presId="urn:microsoft.com/office/officeart/2005/8/layout/hierarchy2"/>
    <dgm:cxn modelId="{45B20CAB-825A-4B2D-AE68-1E16C9E9F2D3}" type="presOf" srcId="{47D641D6-B2F0-4F96-B086-EE235BE89137}" destId="{ABC5D6E9-D931-458A-9924-3C191EBC5659}" srcOrd="1" destOrd="0" presId="urn:microsoft.com/office/officeart/2005/8/layout/hierarchy2"/>
    <dgm:cxn modelId="{744C035F-6058-4299-81EF-AEC886A67378}" type="presOf" srcId="{8CED8197-5C2C-4544-9D2F-0DCF2217F12D}" destId="{19E8AA9A-DB02-4B46-9EF0-9EDDE40B0CF0}" srcOrd="0" destOrd="0" presId="urn:microsoft.com/office/officeart/2005/8/layout/hierarchy2"/>
    <dgm:cxn modelId="{BDDC661D-785A-43F0-B5FB-0CBD2DAE80A5}" type="presOf" srcId="{119E5602-CAD8-4E62-A3B0-B507F64BF49F}" destId="{AC38480B-C95B-473E-96B9-A1DEE1B8443B}" srcOrd="1" destOrd="0" presId="urn:microsoft.com/office/officeart/2005/8/layout/hierarchy2"/>
    <dgm:cxn modelId="{128B570C-4FC4-439D-B4AB-803048258534}" type="presOf" srcId="{119E5602-CAD8-4E62-A3B0-B507F64BF49F}" destId="{8ECD7448-8EAF-4D7C-A5F3-0ED6A981E3D5}" srcOrd="0" destOrd="0" presId="urn:microsoft.com/office/officeart/2005/8/layout/hierarchy2"/>
    <dgm:cxn modelId="{E1FF8CF0-CFDB-49CB-A66E-A5AE8BCC43B5}" srcId="{6DED16DC-4F4A-4DD2-B97F-F2E0F0265815}" destId="{61A06ADB-88FA-4F12-82F2-7464C4269E6C}" srcOrd="0" destOrd="0" parTransId="{47D641D6-B2F0-4F96-B086-EE235BE89137}" sibTransId="{F46F60DB-96FA-4A6F-8C0F-AD25207D7CEF}"/>
    <dgm:cxn modelId="{6DD72713-2D6F-4329-ACF8-09EECD3F22FF}" type="presOf" srcId="{ADDB725E-6B71-4E6F-BB62-59D4FE724A82}" destId="{22C657B6-4C18-450C-AB67-B933D138DFD8}" srcOrd="0" destOrd="0" presId="urn:microsoft.com/office/officeart/2005/8/layout/hierarchy2"/>
    <dgm:cxn modelId="{089639E3-B7AB-4FF1-9B33-9F1C181F0118}" srcId="{6722F7C4-DDAC-4DC2-9D47-3C42DE4E3C94}" destId="{6DED16DC-4F4A-4DD2-B97F-F2E0F0265815}" srcOrd="0" destOrd="0" parTransId="{ADDB725E-6B71-4E6F-BB62-59D4FE724A82}" sibTransId="{82E74EF0-D310-409C-BD30-06669769C375}"/>
    <dgm:cxn modelId="{6550ECD7-E0D0-4DB3-82D6-AD9827F9658B}" srcId="{6DED16DC-4F4A-4DD2-B97F-F2E0F0265815}" destId="{E95B287A-2EFD-4868-B8C2-557AAEBC465B}" srcOrd="3" destOrd="0" parTransId="{119E5602-CAD8-4E62-A3B0-B507F64BF49F}" sibTransId="{1A2D5E54-2BD5-447A-A4EF-84716D15D18A}"/>
    <dgm:cxn modelId="{DDFFA5B8-2C02-4DF5-A2E8-C09534144C43}" type="presOf" srcId="{8F9CD15E-31EF-43EC-A413-F7390C720F46}" destId="{CC3D0EA5-AC2B-4844-8C50-A76A0B1CF316}" srcOrd="1" destOrd="0" presId="urn:microsoft.com/office/officeart/2005/8/layout/hierarchy2"/>
    <dgm:cxn modelId="{8C696C1B-1E76-4505-B615-8B03C2B92FE3}" type="presParOf" srcId="{3C4A4682-1CE9-4289-8C14-BD9624F15BF0}" destId="{F6C0A0C5-1324-4B53-9BF6-0A448B154906}" srcOrd="0" destOrd="0" presId="urn:microsoft.com/office/officeart/2005/8/layout/hierarchy2"/>
    <dgm:cxn modelId="{C071F85A-084E-450A-AC43-E8DD29264B94}" type="presParOf" srcId="{F6C0A0C5-1324-4B53-9BF6-0A448B154906}" destId="{7FE1AFB1-4ACC-41D0-A124-53F20D1C03C0}" srcOrd="0" destOrd="0" presId="urn:microsoft.com/office/officeart/2005/8/layout/hierarchy2"/>
    <dgm:cxn modelId="{B453A7B5-8C7F-4E49-B984-66B1B58F30F1}" type="presParOf" srcId="{F6C0A0C5-1324-4B53-9BF6-0A448B154906}" destId="{DE23D96B-BE0D-4A48-9994-3E9904F26732}" srcOrd="1" destOrd="0" presId="urn:microsoft.com/office/officeart/2005/8/layout/hierarchy2"/>
    <dgm:cxn modelId="{1639D61B-C355-441B-AFD9-B47EB3880F2B}" type="presParOf" srcId="{DE23D96B-BE0D-4A48-9994-3E9904F26732}" destId="{22C657B6-4C18-450C-AB67-B933D138DFD8}" srcOrd="0" destOrd="0" presId="urn:microsoft.com/office/officeart/2005/8/layout/hierarchy2"/>
    <dgm:cxn modelId="{D4FA0079-B6F4-47FF-AA41-27707CC521A9}" type="presParOf" srcId="{22C657B6-4C18-450C-AB67-B933D138DFD8}" destId="{640E198C-F120-4769-BEA7-EF14FD243EE6}" srcOrd="0" destOrd="0" presId="urn:microsoft.com/office/officeart/2005/8/layout/hierarchy2"/>
    <dgm:cxn modelId="{7585C5B9-35E5-4941-BD20-E671023C04D9}" type="presParOf" srcId="{DE23D96B-BE0D-4A48-9994-3E9904F26732}" destId="{8B1FCF24-99C0-49B4-A98F-2E20613FB8B0}" srcOrd="1" destOrd="0" presId="urn:microsoft.com/office/officeart/2005/8/layout/hierarchy2"/>
    <dgm:cxn modelId="{62B248AC-FAF1-487E-9BBA-FF2B53ED406F}" type="presParOf" srcId="{8B1FCF24-99C0-49B4-A98F-2E20613FB8B0}" destId="{DA4E4619-D50C-4980-948B-AEFA2833A4BA}" srcOrd="0" destOrd="0" presId="urn:microsoft.com/office/officeart/2005/8/layout/hierarchy2"/>
    <dgm:cxn modelId="{CDCD6A6F-3172-4150-9D5B-47EA9AF1E649}" type="presParOf" srcId="{8B1FCF24-99C0-49B4-A98F-2E20613FB8B0}" destId="{D5503B85-1375-42D0-8072-1F1DC95C74C3}" srcOrd="1" destOrd="0" presId="urn:microsoft.com/office/officeart/2005/8/layout/hierarchy2"/>
    <dgm:cxn modelId="{5F23D97D-FF88-453A-BF66-F04C9F5EF39D}" type="presParOf" srcId="{D5503B85-1375-42D0-8072-1F1DC95C74C3}" destId="{63209BC3-F752-400F-9806-3301B6193F28}" srcOrd="0" destOrd="0" presId="urn:microsoft.com/office/officeart/2005/8/layout/hierarchy2"/>
    <dgm:cxn modelId="{2EAE5531-055E-422A-8604-039F8CE8968B}" type="presParOf" srcId="{63209BC3-F752-400F-9806-3301B6193F28}" destId="{ABC5D6E9-D931-458A-9924-3C191EBC5659}" srcOrd="0" destOrd="0" presId="urn:microsoft.com/office/officeart/2005/8/layout/hierarchy2"/>
    <dgm:cxn modelId="{6FB2AB2F-69E9-4497-A201-FEE5C69BBCB7}" type="presParOf" srcId="{D5503B85-1375-42D0-8072-1F1DC95C74C3}" destId="{FE17A940-0FDC-4BC1-8BEB-7B9C69BA8819}" srcOrd="1" destOrd="0" presId="urn:microsoft.com/office/officeart/2005/8/layout/hierarchy2"/>
    <dgm:cxn modelId="{E3F7648D-806B-490F-BCAB-683485EFB30F}" type="presParOf" srcId="{FE17A940-0FDC-4BC1-8BEB-7B9C69BA8819}" destId="{4F8F5691-D9AC-47C7-A6AA-06ED8D6A1B18}" srcOrd="0" destOrd="0" presId="urn:microsoft.com/office/officeart/2005/8/layout/hierarchy2"/>
    <dgm:cxn modelId="{BA5273A1-F053-4227-9323-774D036498F3}" type="presParOf" srcId="{FE17A940-0FDC-4BC1-8BEB-7B9C69BA8819}" destId="{F52E2BCE-E29B-49CC-8911-C4D33C5E1F89}" srcOrd="1" destOrd="0" presId="urn:microsoft.com/office/officeart/2005/8/layout/hierarchy2"/>
    <dgm:cxn modelId="{E0F1DC54-337F-40C1-8F80-0A24EB0BD073}" type="presParOf" srcId="{D5503B85-1375-42D0-8072-1F1DC95C74C3}" destId="{434A9472-2A40-48ED-8BD2-4A57BB1ED3B3}" srcOrd="2" destOrd="0" presId="urn:microsoft.com/office/officeart/2005/8/layout/hierarchy2"/>
    <dgm:cxn modelId="{EFA472E8-1F16-4C27-A6D1-18D1CBA88CE5}" type="presParOf" srcId="{434A9472-2A40-48ED-8BD2-4A57BB1ED3B3}" destId="{C24A87FE-FAB4-4B39-B847-9F02A860E639}" srcOrd="0" destOrd="0" presId="urn:microsoft.com/office/officeart/2005/8/layout/hierarchy2"/>
    <dgm:cxn modelId="{94E29DEF-01B1-470D-9CA4-DA9A2084F49B}" type="presParOf" srcId="{D5503B85-1375-42D0-8072-1F1DC95C74C3}" destId="{94C34B2E-5181-4593-AEE9-D7A6CDF3F036}" srcOrd="3" destOrd="0" presId="urn:microsoft.com/office/officeart/2005/8/layout/hierarchy2"/>
    <dgm:cxn modelId="{FC6F5FCB-9874-473A-B8E7-82BE06B73F8D}" type="presParOf" srcId="{94C34B2E-5181-4593-AEE9-D7A6CDF3F036}" destId="{5A9E910C-141B-48EF-8232-D5D2047FEC15}" srcOrd="0" destOrd="0" presId="urn:microsoft.com/office/officeart/2005/8/layout/hierarchy2"/>
    <dgm:cxn modelId="{74F84069-0851-42F6-B842-A21207C0B1E2}" type="presParOf" srcId="{94C34B2E-5181-4593-AEE9-D7A6CDF3F036}" destId="{A3E9C9E4-9602-4D05-8A75-939995F3D166}" srcOrd="1" destOrd="0" presId="urn:microsoft.com/office/officeart/2005/8/layout/hierarchy2"/>
    <dgm:cxn modelId="{B3A6A9BA-CF2E-4C68-8942-4C3E46FB7C1A}" type="presParOf" srcId="{D5503B85-1375-42D0-8072-1F1DC95C74C3}" destId="{86137474-6D67-45AE-8E76-1F3F4FB73130}" srcOrd="4" destOrd="0" presId="urn:microsoft.com/office/officeart/2005/8/layout/hierarchy2"/>
    <dgm:cxn modelId="{C9E4F905-78DA-4F18-8085-1EEE348E5FF1}" type="presParOf" srcId="{86137474-6D67-45AE-8E76-1F3F4FB73130}" destId="{CC3D0EA5-AC2B-4844-8C50-A76A0B1CF316}" srcOrd="0" destOrd="0" presId="urn:microsoft.com/office/officeart/2005/8/layout/hierarchy2"/>
    <dgm:cxn modelId="{FFA431E7-9F94-44AF-8705-19F5D2B47FE0}" type="presParOf" srcId="{D5503B85-1375-42D0-8072-1F1DC95C74C3}" destId="{E090A13A-D762-4EB2-B13A-17375E68A1FE}" srcOrd="5" destOrd="0" presId="urn:microsoft.com/office/officeart/2005/8/layout/hierarchy2"/>
    <dgm:cxn modelId="{1BB1CCD3-FA90-4798-A1A3-1503D82AF6D1}" type="presParOf" srcId="{E090A13A-D762-4EB2-B13A-17375E68A1FE}" destId="{CEF76E9B-64A7-4A3F-A594-99F19E87D638}" srcOrd="0" destOrd="0" presId="urn:microsoft.com/office/officeart/2005/8/layout/hierarchy2"/>
    <dgm:cxn modelId="{30C115FA-0CB3-4704-970A-5EFE5AD6473B}" type="presParOf" srcId="{E090A13A-D762-4EB2-B13A-17375E68A1FE}" destId="{68EBAEE1-18CA-44D0-8E41-CA8877D29554}" srcOrd="1" destOrd="0" presId="urn:microsoft.com/office/officeart/2005/8/layout/hierarchy2"/>
    <dgm:cxn modelId="{6CA11AC9-4790-4574-A7EE-B61AC0C725E6}" type="presParOf" srcId="{D5503B85-1375-42D0-8072-1F1DC95C74C3}" destId="{8ECD7448-8EAF-4D7C-A5F3-0ED6A981E3D5}" srcOrd="6" destOrd="0" presId="urn:microsoft.com/office/officeart/2005/8/layout/hierarchy2"/>
    <dgm:cxn modelId="{55850D2B-D49B-4A62-A685-87F122CF778C}" type="presParOf" srcId="{8ECD7448-8EAF-4D7C-A5F3-0ED6A981E3D5}" destId="{AC38480B-C95B-473E-96B9-A1DEE1B8443B}" srcOrd="0" destOrd="0" presId="urn:microsoft.com/office/officeart/2005/8/layout/hierarchy2"/>
    <dgm:cxn modelId="{E9E45471-DD93-40A5-A3BE-52DF3ADDCC41}" type="presParOf" srcId="{D5503B85-1375-42D0-8072-1F1DC95C74C3}" destId="{EC282785-45FF-44B8-816A-FF3C8CEEFE83}" srcOrd="7" destOrd="0" presId="urn:microsoft.com/office/officeart/2005/8/layout/hierarchy2"/>
    <dgm:cxn modelId="{901F286D-5C48-4257-9D05-00F7851AFC8B}" type="presParOf" srcId="{EC282785-45FF-44B8-816A-FF3C8CEEFE83}" destId="{26501FB3-C854-4110-B3B1-41868F13CA9E}" srcOrd="0" destOrd="0" presId="urn:microsoft.com/office/officeart/2005/8/layout/hierarchy2"/>
    <dgm:cxn modelId="{E3CB7E81-1EBF-4010-BD08-B6ED8C1B747F}" type="presParOf" srcId="{EC282785-45FF-44B8-816A-FF3C8CEEFE83}" destId="{8C339225-4966-4784-BBF8-92C2D7F39505}" srcOrd="1" destOrd="0" presId="urn:microsoft.com/office/officeart/2005/8/layout/hierarchy2"/>
    <dgm:cxn modelId="{7792AF79-9DC9-4924-80C7-26570CB2591B}" type="presParOf" srcId="{DE23D96B-BE0D-4A48-9994-3E9904F26732}" destId="{3E1CC570-D1BD-4A14-9FC1-10358AE556F0}" srcOrd="2" destOrd="0" presId="urn:microsoft.com/office/officeart/2005/8/layout/hierarchy2"/>
    <dgm:cxn modelId="{9380E5AE-AA8C-4B0E-A526-33D2BFC3AB19}" type="presParOf" srcId="{3E1CC570-D1BD-4A14-9FC1-10358AE556F0}" destId="{52FDF376-2CB2-4759-A0CE-1DC78D7ECA59}" srcOrd="0" destOrd="0" presId="urn:microsoft.com/office/officeart/2005/8/layout/hierarchy2"/>
    <dgm:cxn modelId="{DB1D388C-88D5-4375-9941-25F77BBDB921}" type="presParOf" srcId="{DE23D96B-BE0D-4A48-9994-3E9904F26732}" destId="{DA58AA4D-0BF9-4119-8DEB-A0F4018D3A7C}" srcOrd="3" destOrd="0" presId="urn:microsoft.com/office/officeart/2005/8/layout/hierarchy2"/>
    <dgm:cxn modelId="{4A87EAC1-BE90-4C2B-AB43-C65A57940F7F}" type="presParOf" srcId="{DA58AA4D-0BF9-4119-8DEB-A0F4018D3A7C}" destId="{19E8AA9A-DB02-4B46-9EF0-9EDDE40B0CF0}" srcOrd="0" destOrd="0" presId="urn:microsoft.com/office/officeart/2005/8/layout/hierarchy2"/>
    <dgm:cxn modelId="{57F373DF-993B-41D0-BAB0-896638D93D87}" type="presParOf" srcId="{DA58AA4D-0BF9-4119-8DEB-A0F4018D3A7C}" destId="{350E2A9F-4AF9-4412-A8B5-A5CB2E2FD0DA}" srcOrd="1" destOrd="0" presId="urn:microsoft.com/office/officeart/2005/8/layout/hierarchy2"/>
  </dgm:cxnLst>
  <dgm:bg>
    <a:gradFill>
      <a:gsLst>
        <a:gs pos="0">
          <a:schemeClr val="accent1">
            <a:lumMod val="75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5213F5-8339-4904-93DB-120F60B01F6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82D27D61-D19B-444E-B5E2-FE924D2C1283}">
      <dgm:prSet phldrT="[نص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تمرينات القوة للمهارات</a:t>
          </a:r>
          <a:endParaRPr lang="ar-IQ" b="1" dirty="0"/>
        </a:p>
      </dgm:t>
    </dgm:pt>
    <dgm:pt modelId="{E2B99242-8F7E-44F3-BF8E-FA9B08CE7ED3}" type="parTrans" cxnId="{1BAA2539-6082-4EFC-864D-95E9BC6A2069}">
      <dgm:prSet/>
      <dgm:spPr/>
      <dgm:t>
        <a:bodyPr/>
        <a:lstStyle/>
        <a:p>
          <a:pPr rtl="1"/>
          <a:endParaRPr lang="ar-IQ"/>
        </a:p>
      </dgm:t>
    </dgm:pt>
    <dgm:pt modelId="{46E71861-5498-49DE-9427-6E500B8BC42E}" type="sibTrans" cxnId="{1BAA2539-6082-4EFC-864D-95E9BC6A2069}">
      <dgm:prSet/>
      <dgm:spPr/>
      <dgm:t>
        <a:bodyPr/>
        <a:lstStyle/>
        <a:p>
          <a:pPr rtl="1"/>
          <a:endParaRPr lang="ar-IQ"/>
        </a:p>
      </dgm:t>
    </dgm:pt>
    <dgm:pt modelId="{8352580F-6877-43B3-A9F9-47E636B6D12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أهدافها : تنمية مقدار القوة اللازمة للأداء التخصصي</a:t>
          </a:r>
          <a:endParaRPr lang="ar-IQ" b="1" dirty="0"/>
        </a:p>
      </dgm:t>
    </dgm:pt>
    <dgm:pt modelId="{6A4BCDD6-56CB-4C47-8F4F-5D86367D06A2}" type="parTrans" cxnId="{4FAA345F-D797-4DAA-89AA-335EC359B29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A65DAFBF-8BCB-4B96-86BF-8A64BFE1B1EA}" type="sibTrans" cxnId="{4FAA345F-D797-4DAA-89AA-335EC359B29F}">
      <dgm:prSet/>
      <dgm:spPr/>
      <dgm:t>
        <a:bodyPr/>
        <a:lstStyle/>
        <a:p>
          <a:pPr rtl="1"/>
          <a:endParaRPr lang="ar-IQ"/>
        </a:p>
      </dgm:t>
    </dgm:pt>
    <dgm:pt modelId="{C294FBB2-A2AD-4C1C-83E8-CC38111A794B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خصائصها : ربط الأداء بظروف المنافسة</a:t>
          </a:r>
          <a:endParaRPr lang="ar-IQ" b="1" dirty="0"/>
        </a:p>
      </dgm:t>
    </dgm:pt>
    <dgm:pt modelId="{011A7625-05F7-4926-942D-0B1DFB7A49F8}" type="parTrans" cxnId="{475B22A7-2BB2-4397-B127-4267BFF2A13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A918559C-457B-4E13-8789-E87EA6CFA739}" type="sibTrans" cxnId="{475B22A7-2BB2-4397-B127-4267BFF2A13F}">
      <dgm:prSet/>
      <dgm:spPr/>
      <dgm:t>
        <a:bodyPr/>
        <a:lstStyle/>
        <a:p>
          <a:pPr rtl="1"/>
          <a:endParaRPr lang="ar-IQ"/>
        </a:p>
      </dgm:t>
    </dgm:pt>
    <dgm:pt modelId="{0267FF95-E988-402B-82A9-53F24869AB61}">
      <dgm:prSet phldrT="[نص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تمرينات القوة العضلية الخاصة</a:t>
          </a:r>
          <a:endParaRPr lang="ar-IQ" b="1" dirty="0"/>
        </a:p>
      </dgm:t>
    </dgm:pt>
    <dgm:pt modelId="{534EAC24-7DB9-4DEA-ADD5-1190194E6D7F}" type="parTrans" cxnId="{1B2E60B2-3D73-466E-B6F4-66AF598EA085}">
      <dgm:prSet/>
      <dgm:spPr/>
      <dgm:t>
        <a:bodyPr/>
        <a:lstStyle/>
        <a:p>
          <a:pPr rtl="1"/>
          <a:endParaRPr lang="ar-IQ"/>
        </a:p>
      </dgm:t>
    </dgm:pt>
    <dgm:pt modelId="{0ED6E60B-A733-4DBE-8CB9-76DB000B3C8F}" type="sibTrans" cxnId="{1B2E60B2-3D73-466E-B6F4-66AF598EA085}">
      <dgm:prSet/>
      <dgm:spPr/>
      <dgm:t>
        <a:bodyPr/>
        <a:lstStyle/>
        <a:p>
          <a:pPr rtl="1"/>
          <a:endParaRPr lang="ar-IQ"/>
        </a:p>
      </dgm:t>
    </dgm:pt>
    <dgm:pt modelId="{F6EECBB2-1041-45C8-87B0-9F6921C5298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أهدافها : تنمية عضلات الأداء التخصصي </a:t>
          </a:r>
          <a:endParaRPr lang="ar-IQ" b="1" dirty="0"/>
        </a:p>
      </dgm:t>
    </dgm:pt>
    <dgm:pt modelId="{8EF31F50-CCA7-4710-9D30-0CAF370C7E1E}" type="parTrans" cxnId="{3E8E3343-D8FD-494E-B25A-B81C65DE8C54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1106E55F-4F4C-4636-A461-73634F9F6145}" type="sibTrans" cxnId="{3E8E3343-D8FD-494E-B25A-B81C65DE8C54}">
      <dgm:prSet/>
      <dgm:spPr/>
      <dgm:t>
        <a:bodyPr/>
        <a:lstStyle/>
        <a:p>
          <a:pPr rtl="1"/>
          <a:endParaRPr lang="ar-IQ"/>
        </a:p>
      </dgm:t>
    </dgm:pt>
    <dgm:pt modelId="{068174C4-28E6-4D41-8E86-1BC139E069E8}">
      <dgm:prSet phldrT="[نص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خصائصها : أداء حركي يشبه المنافسة</a:t>
          </a:r>
          <a:endParaRPr lang="ar-IQ" b="1" dirty="0"/>
        </a:p>
      </dgm:t>
    </dgm:pt>
    <dgm:pt modelId="{05981C7A-2DBD-4706-9202-11B6A91869F0}" type="parTrans" cxnId="{83ACC460-98B8-43BC-A831-0F858FA0213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786EA3C3-58E5-423C-9C53-E0D7A5181157}" type="sibTrans" cxnId="{83ACC460-98B8-43BC-A831-0F858FA02133}">
      <dgm:prSet/>
      <dgm:spPr/>
      <dgm:t>
        <a:bodyPr/>
        <a:lstStyle/>
        <a:p>
          <a:pPr rtl="1"/>
          <a:endParaRPr lang="ar-IQ"/>
        </a:p>
      </dgm:t>
    </dgm:pt>
    <dgm:pt modelId="{5775DEF6-985D-4260-BB12-7E98AF834D40}">
      <dgm:prSet phldrT="[نص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تمرينات القوة العضلية العامة</a:t>
          </a:r>
          <a:endParaRPr lang="ar-IQ" b="1" dirty="0"/>
        </a:p>
      </dgm:t>
    </dgm:pt>
    <dgm:pt modelId="{06D07D1E-093D-420B-B9E7-E8349C1E2CE4}" type="parTrans" cxnId="{C0D1F3D8-D555-459E-A013-8C7AA91CFA66}">
      <dgm:prSet/>
      <dgm:spPr/>
      <dgm:t>
        <a:bodyPr/>
        <a:lstStyle/>
        <a:p>
          <a:pPr rtl="1"/>
          <a:endParaRPr lang="ar-IQ"/>
        </a:p>
      </dgm:t>
    </dgm:pt>
    <dgm:pt modelId="{FE5DF086-064C-43BE-AEB0-0A298F395A56}" type="sibTrans" cxnId="{C0D1F3D8-D555-459E-A013-8C7AA91CFA66}">
      <dgm:prSet/>
      <dgm:spPr/>
      <dgm:t>
        <a:bodyPr/>
        <a:lstStyle/>
        <a:p>
          <a:pPr rtl="1"/>
          <a:endParaRPr lang="ar-IQ"/>
        </a:p>
      </dgm:t>
    </dgm:pt>
    <dgm:pt modelId="{7987FC24-2D43-4756-B994-1D3704E771AE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أهدافها : الاتزان والشمول في التنمية والبناء عليها </a:t>
          </a:r>
          <a:endParaRPr lang="ar-IQ" b="1" dirty="0"/>
        </a:p>
      </dgm:t>
    </dgm:pt>
    <dgm:pt modelId="{5182F3EF-C406-405E-8BEB-B50331A2AB3F}" type="parTrans" cxnId="{A9CF7C0B-6BC4-47A0-8490-AD501CBB44C1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FE408C3A-309A-452D-9FB3-163011C32835}" type="sibTrans" cxnId="{A9CF7C0B-6BC4-47A0-8490-AD501CBB44C1}">
      <dgm:prSet/>
      <dgm:spPr/>
      <dgm:t>
        <a:bodyPr/>
        <a:lstStyle/>
        <a:p>
          <a:pPr rtl="1"/>
          <a:endParaRPr lang="ar-IQ"/>
        </a:p>
      </dgm:t>
    </dgm:pt>
    <dgm:pt modelId="{1D6F84F4-765A-4841-BA05-9DB1451766D6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خصائصها: الاختلاف في المسار الحركي والعضلات</a:t>
          </a:r>
          <a:endParaRPr lang="ar-IQ" b="1" dirty="0"/>
        </a:p>
      </dgm:t>
    </dgm:pt>
    <dgm:pt modelId="{3126FAA6-6BF7-4015-8D77-2541D28E6241}" type="parTrans" cxnId="{3EBD77EF-5F26-49ED-933E-7C5506A26DBA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pPr rtl="1"/>
          <a:endParaRPr lang="ar-IQ" b="1"/>
        </a:p>
      </dgm:t>
    </dgm:pt>
    <dgm:pt modelId="{7FABC193-FF96-4864-B605-05C1C9D17FD6}" type="sibTrans" cxnId="{3EBD77EF-5F26-49ED-933E-7C5506A26DBA}">
      <dgm:prSet/>
      <dgm:spPr/>
      <dgm:t>
        <a:bodyPr/>
        <a:lstStyle/>
        <a:p>
          <a:pPr rtl="1"/>
          <a:endParaRPr lang="ar-IQ"/>
        </a:p>
      </dgm:t>
    </dgm:pt>
    <dgm:pt modelId="{2739506E-486A-4E2D-97F7-25C3DF468648}" type="pres">
      <dgm:prSet presAssocID="{8D5213F5-8339-4904-93DB-120F60B01F6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4D3D7886-82AE-4CF3-B885-8111C934C71C}" type="pres">
      <dgm:prSet presAssocID="{82D27D61-D19B-444E-B5E2-FE924D2C1283}" presName="root" presStyleCnt="0"/>
      <dgm:spPr/>
    </dgm:pt>
    <dgm:pt modelId="{08387690-345F-42BC-9851-4173B6B0F12A}" type="pres">
      <dgm:prSet presAssocID="{82D27D61-D19B-444E-B5E2-FE924D2C1283}" presName="rootComposite" presStyleCnt="0"/>
      <dgm:spPr/>
    </dgm:pt>
    <dgm:pt modelId="{D3064BF7-796B-44B1-87B2-92C486100925}" type="pres">
      <dgm:prSet presAssocID="{82D27D61-D19B-444E-B5E2-FE924D2C1283}" presName="rootText" presStyleLbl="node1" presStyleIdx="0" presStyleCnt="3"/>
      <dgm:spPr/>
      <dgm:t>
        <a:bodyPr/>
        <a:lstStyle/>
        <a:p>
          <a:pPr rtl="1"/>
          <a:endParaRPr lang="ar-SA"/>
        </a:p>
      </dgm:t>
    </dgm:pt>
    <dgm:pt modelId="{2B27CBE5-6626-41A4-A172-9059A3DAE2C7}" type="pres">
      <dgm:prSet presAssocID="{82D27D61-D19B-444E-B5E2-FE924D2C1283}" presName="rootConnector" presStyleLbl="node1" presStyleIdx="0" presStyleCnt="3"/>
      <dgm:spPr/>
      <dgm:t>
        <a:bodyPr/>
        <a:lstStyle/>
        <a:p>
          <a:pPr rtl="1"/>
          <a:endParaRPr lang="ar-SA"/>
        </a:p>
      </dgm:t>
    </dgm:pt>
    <dgm:pt modelId="{F41DD2A0-6971-499F-BDFE-CAAC02BF2132}" type="pres">
      <dgm:prSet presAssocID="{82D27D61-D19B-444E-B5E2-FE924D2C1283}" presName="childShape" presStyleCnt="0"/>
      <dgm:spPr/>
    </dgm:pt>
    <dgm:pt modelId="{AD3E0C0B-4603-4D03-9765-CDE9EB0D841C}" type="pres">
      <dgm:prSet presAssocID="{6A4BCDD6-56CB-4C47-8F4F-5D86367D06A2}" presName="Name13" presStyleLbl="parChTrans1D2" presStyleIdx="0" presStyleCnt="6"/>
      <dgm:spPr/>
      <dgm:t>
        <a:bodyPr/>
        <a:lstStyle/>
        <a:p>
          <a:pPr rtl="1"/>
          <a:endParaRPr lang="ar-SA"/>
        </a:p>
      </dgm:t>
    </dgm:pt>
    <dgm:pt modelId="{BD3DE9D6-ECFC-4ED6-87D9-A75099E876AF}" type="pres">
      <dgm:prSet presAssocID="{8352580F-6877-43B3-A9F9-47E636B6D12F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10EA12C-7129-476B-A417-B38D576C5399}" type="pres">
      <dgm:prSet presAssocID="{011A7625-05F7-4926-942D-0B1DFB7A49F8}" presName="Name13" presStyleLbl="parChTrans1D2" presStyleIdx="1" presStyleCnt="6"/>
      <dgm:spPr/>
      <dgm:t>
        <a:bodyPr/>
        <a:lstStyle/>
        <a:p>
          <a:pPr rtl="1"/>
          <a:endParaRPr lang="ar-SA"/>
        </a:p>
      </dgm:t>
    </dgm:pt>
    <dgm:pt modelId="{44094584-2331-4840-86C1-E0FEEE094F53}" type="pres">
      <dgm:prSet presAssocID="{C294FBB2-A2AD-4C1C-83E8-CC38111A794B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BF1CB9-D41B-4B7A-ADFC-6685F72AB6E8}" type="pres">
      <dgm:prSet presAssocID="{0267FF95-E988-402B-82A9-53F24869AB61}" presName="root" presStyleCnt="0"/>
      <dgm:spPr/>
    </dgm:pt>
    <dgm:pt modelId="{395BF178-625E-4164-8747-B775F1972B65}" type="pres">
      <dgm:prSet presAssocID="{0267FF95-E988-402B-82A9-53F24869AB61}" presName="rootComposite" presStyleCnt="0"/>
      <dgm:spPr/>
    </dgm:pt>
    <dgm:pt modelId="{24A69565-B074-4DF1-914D-ADE751E0B36F}" type="pres">
      <dgm:prSet presAssocID="{0267FF95-E988-402B-82A9-53F24869AB61}" presName="rootText" presStyleLbl="node1" presStyleIdx="1" presStyleCnt="3"/>
      <dgm:spPr/>
      <dgm:t>
        <a:bodyPr/>
        <a:lstStyle/>
        <a:p>
          <a:pPr rtl="1"/>
          <a:endParaRPr lang="ar-SA"/>
        </a:p>
      </dgm:t>
    </dgm:pt>
    <dgm:pt modelId="{334E07B0-EC3D-4668-8D8D-A139C2A5BAB8}" type="pres">
      <dgm:prSet presAssocID="{0267FF95-E988-402B-82A9-53F24869AB61}" presName="rootConnector" presStyleLbl="node1" presStyleIdx="1" presStyleCnt="3"/>
      <dgm:spPr/>
      <dgm:t>
        <a:bodyPr/>
        <a:lstStyle/>
        <a:p>
          <a:pPr rtl="1"/>
          <a:endParaRPr lang="ar-SA"/>
        </a:p>
      </dgm:t>
    </dgm:pt>
    <dgm:pt modelId="{36FCC04F-E291-4956-B8A4-9375E98E9A20}" type="pres">
      <dgm:prSet presAssocID="{0267FF95-E988-402B-82A9-53F24869AB61}" presName="childShape" presStyleCnt="0"/>
      <dgm:spPr/>
    </dgm:pt>
    <dgm:pt modelId="{5DDE6738-B182-48CF-A4BA-84A8E29B3317}" type="pres">
      <dgm:prSet presAssocID="{8EF31F50-CCA7-4710-9D30-0CAF370C7E1E}" presName="Name13" presStyleLbl="parChTrans1D2" presStyleIdx="2" presStyleCnt="6"/>
      <dgm:spPr/>
      <dgm:t>
        <a:bodyPr/>
        <a:lstStyle/>
        <a:p>
          <a:pPr rtl="1"/>
          <a:endParaRPr lang="ar-SA"/>
        </a:p>
      </dgm:t>
    </dgm:pt>
    <dgm:pt modelId="{1A64C6D9-1822-4F29-ACBB-F8FA53C3456C}" type="pres">
      <dgm:prSet presAssocID="{F6EECBB2-1041-45C8-87B0-9F6921C5298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0EBA839-0CE4-45DE-84CE-59CFDF9C815A}" type="pres">
      <dgm:prSet presAssocID="{05981C7A-2DBD-4706-9202-11B6A91869F0}" presName="Name13" presStyleLbl="parChTrans1D2" presStyleIdx="3" presStyleCnt="6"/>
      <dgm:spPr/>
      <dgm:t>
        <a:bodyPr/>
        <a:lstStyle/>
        <a:p>
          <a:pPr rtl="1"/>
          <a:endParaRPr lang="ar-SA"/>
        </a:p>
      </dgm:t>
    </dgm:pt>
    <dgm:pt modelId="{CBDCE302-F7D7-4944-8068-08241BA9DC75}" type="pres">
      <dgm:prSet presAssocID="{068174C4-28E6-4D41-8E86-1BC139E069E8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DAB3973-FA92-4965-A0BF-9887F86D5A65}" type="pres">
      <dgm:prSet presAssocID="{5775DEF6-985D-4260-BB12-7E98AF834D40}" presName="root" presStyleCnt="0"/>
      <dgm:spPr/>
    </dgm:pt>
    <dgm:pt modelId="{667F22FB-E2ED-4C6B-AEE9-CB243242BEBA}" type="pres">
      <dgm:prSet presAssocID="{5775DEF6-985D-4260-BB12-7E98AF834D40}" presName="rootComposite" presStyleCnt="0"/>
      <dgm:spPr/>
    </dgm:pt>
    <dgm:pt modelId="{DC10A03E-F846-48BC-AAD0-87575A2E1AC8}" type="pres">
      <dgm:prSet presAssocID="{5775DEF6-985D-4260-BB12-7E98AF834D40}" presName="rootText" presStyleLbl="node1" presStyleIdx="2" presStyleCnt="3"/>
      <dgm:spPr/>
      <dgm:t>
        <a:bodyPr/>
        <a:lstStyle/>
        <a:p>
          <a:pPr rtl="1"/>
          <a:endParaRPr lang="ar-SA"/>
        </a:p>
      </dgm:t>
    </dgm:pt>
    <dgm:pt modelId="{47814708-F110-4FEC-A5D1-01CE795AFF2D}" type="pres">
      <dgm:prSet presAssocID="{5775DEF6-985D-4260-BB12-7E98AF834D40}" presName="rootConnector" presStyleLbl="node1" presStyleIdx="2" presStyleCnt="3"/>
      <dgm:spPr/>
      <dgm:t>
        <a:bodyPr/>
        <a:lstStyle/>
        <a:p>
          <a:pPr rtl="1"/>
          <a:endParaRPr lang="ar-SA"/>
        </a:p>
      </dgm:t>
    </dgm:pt>
    <dgm:pt modelId="{8205CA8D-FF04-423E-9957-568531DEC5CE}" type="pres">
      <dgm:prSet presAssocID="{5775DEF6-985D-4260-BB12-7E98AF834D40}" presName="childShape" presStyleCnt="0"/>
      <dgm:spPr/>
    </dgm:pt>
    <dgm:pt modelId="{1FC3D67E-0DC1-48B1-AF17-083FBC64E347}" type="pres">
      <dgm:prSet presAssocID="{5182F3EF-C406-405E-8BEB-B50331A2AB3F}" presName="Name13" presStyleLbl="parChTrans1D2" presStyleIdx="4" presStyleCnt="6"/>
      <dgm:spPr/>
      <dgm:t>
        <a:bodyPr/>
        <a:lstStyle/>
        <a:p>
          <a:pPr rtl="1"/>
          <a:endParaRPr lang="ar-SA"/>
        </a:p>
      </dgm:t>
    </dgm:pt>
    <dgm:pt modelId="{861837F0-70CD-4D40-81AD-17F8116C0E98}" type="pres">
      <dgm:prSet presAssocID="{7987FC24-2D43-4756-B994-1D3704E771AE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9D9BF9-6EA0-497A-9F34-AD03A65B2EB0}" type="pres">
      <dgm:prSet presAssocID="{3126FAA6-6BF7-4015-8D77-2541D28E6241}" presName="Name13" presStyleLbl="parChTrans1D2" presStyleIdx="5" presStyleCnt="6"/>
      <dgm:spPr/>
      <dgm:t>
        <a:bodyPr/>
        <a:lstStyle/>
        <a:p>
          <a:pPr rtl="1"/>
          <a:endParaRPr lang="ar-SA"/>
        </a:p>
      </dgm:t>
    </dgm:pt>
    <dgm:pt modelId="{B8F476C1-0CF6-4C22-AD4E-DEB05DDD5C47}" type="pres">
      <dgm:prSet presAssocID="{1D6F84F4-765A-4841-BA05-9DB1451766D6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40994BC4-48B4-4CB4-8F83-5E9FE61909A0}" type="presOf" srcId="{1D6F84F4-765A-4841-BA05-9DB1451766D6}" destId="{B8F476C1-0CF6-4C22-AD4E-DEB05DDD5C47}" srcOrd="0" destOrd="0" presId="urn:microsoft.com/office/officeart/2005/8/layout/hierarchy3"/>
    <dgm:cxn modelId="{C4808D0C-77A0-40E5-A96C-7F57B871400E}" type="presOf" srcId="{05981C7A-2DBD-4706-9202-11B6A91869F0}" destId="{00EBA839-0CE4-45DE-84CE-59CFDF9C815A}" srcOrd="0" destOrd="0" presId="urn:microsoft.com/office/officeart/2005/8/layout/hierarchy3"/>
    <dgm:cxn modelId="{90F3BBE0-6570-46EB-9747-9A85DC126FDC}" type="presOf" srcId="{7987FC24-2D43-4756-B994-1D3704E771AE}" destId="{861837F0-70CD-4D40-81AD-17F8116C0E98}" srcOrd="0" destOrd="0" presId="urn:microsoft.com/office/officeart/2005/8/layout/hierarchy3"/>
    <dgm:cxn modelId="{1BAA2539-6082-4EFC-864D-95E9BC6A2069}" srcId="{8D5213F5-8339-4904-93DB-120F60B01F68}" destId="{82D27D61-D19B-444E-B5E2-FE924D2C1283}" srcOrd="0" destOrd="0" parTransId="{E2B99242-8F7E-44F3-BF8E-FA9B08CE7ED3}" sibTransId="{46E71861-5498-49DE-9427-6E500B8BC42E}"/>
    <dgm:cxn modelId="{D22E2BBD-F919-48F2-AE10-B0BADC426FC9}" type="presOf" srcId="{068174C4-28E6-4D41-8E86-1BC139E069E8}" destId="{CBDCE302-F7D7-4944-8068-08241BA9DC75}" srcOrd="0" destOrd="0" presId="urn:microsoft.com/office/officeart/2005/8/layout/hierarchy3"/>
    <dgm:cxn modelId="{ABE798BA-494C-4660-ADF1-0A732873CEA0}" type="presOf" srcId="{5182F3EF-C406-405E-8BEB-B50331A2AB3F}" destId="{1FC3D67E-0DC1-48B1-AF17-083FBC64E347}" srcOrd="0" destOrd="0" presId="urn:microsoft.com/office/officeart/2005/8/layout/hierarchy3"/>
    <dgm:cxn modelId="{40F1559C-22D7-409B-B02D-89A4D35343BA}" type="presOf" srcId="{8352580F-6877-43B3-A9F9-47E636B6D12F}" destId="{BD3DE9D6-ECFC-4ED6-87D9-A75099E876AF}" srcOrd="0" destOrd="0" presId="urn:microsoft.com/office/officeart/2005/8/layout/hierarchy3"/>
    <dgm:cxn modelId="{F677F173-BB0E-45CC-BA88-07FCAAE1B3DD}" type="presOf" srcId="{0267FF95-E988-402B-82A9-53F24869AB61}" destId="{24A69565-B074-4DF1-914D-ADE751E0B36F}" srcOrd="0" destOrd="0" presId="urn:microsoft.com/office/officeart/2005/8/layout/hierarchy3"/>
    <dgm:cxn modelId="{BBC97D8B-6F2F-459F-AFA5-5ECC29CB6E62}" type="presOf" srcId="{8EF31F50-CCA7-4710-9D30-0CAF370C7E1E}" destId="{5DDE6738-B182-48CF-A4BA-84A8E29B3317}" srcOrd="0" destOrd="0" presId="urn:microsoft.com/office/officeart/2005/8/layout/hierarchy3"/>
    <dgm:cxn modelId="{5A5B0F39-1924-4DA4-AE86-3CCCAC2F8EDB}" type="presOf" srcId="{011A7625-05F7-4926-942D-0B1DFB7A49F8}" destId="{610EA12C-7129-476B-A417-B38D576C5399}" srcOrd="0" destOrd="0" presId="urn:microsoft.com/office/officeart/2005/8/layout/hierarchy3"/>
    <dgm:cxn modelId="{0F2977F8-CA8A-426A-B3E8-17B532F289E6}" type="presOf" srcId="{F6EECBB2-1041-45C8-87B0-9F6921C52986}" destId="{1A64C6D9-1822-4F29-ACBB-F8FA53C3456C}" srcOrd="0" destOrd="0" presId="urn:microsoft.com/office/officeart/2005/8/layout/hierarchy3"/>
    <dgm:cxn modelId="{475B22A7-2BB2-4397-B127-4267BFF2A13F}" srcId="{82D27D61-D19B-444E-B5E2-FE924D2C1283}" destId="{C294FBB2-A2AD-4C1C-83E8-CC38111A794B}" srcOrd="1" destOrd="0" parTransId="{011A7625-05F7-4926-942D-0B1DFB7A49F8}" sibTransId="{A918559C-457B-4E13-8789-E87EA6CFA739}"/>
    <dgm:cxn modelId="{1B2E60B2-3D73-466E-B6F4-66AF598EA085}" srcId="{8D5213F5-8339-4904-93DB-120F60B01F68}" destId="{0267FF95-E988-402B-82A9-53F24869AB61}" srcOrd="1" destOrd="0" parTransId="{534EAC24-7DB9-4DEA-ADD5-1190194E6D7F}" sibTransId="{0ED6E60B-A733-4DBE-8CB9-76DB000B3C8F}"/>
    <dgm:cxn modelId="{6801CE80-707F-43AD-AEBF-383520805152}" type="presOf" srcId="{6A4BCDD6-56CB-4C47-8F4F-5D86367D06A2}" destId="{AD3E0C0B-4603-4D03-9765-CDE9EB0D841C}" srcOrd="0" destOrd="0" presId="urn:microsoft.com/office/officeart/2005/8/layout/hierarchy3"/>
    <dgm:cxn modelId="{7349F19D-BA0E-42A9-9349-03A2A2DED95F}" type="presOf" srcId="{82D27D61-D19B-444E-B5E2-FE924D2C1283}" destId="{2B27CBE5-6626-41A4-A172-9059A3DAE2C7}" srcOrd="1" destOrd="0" presId="urn:microsoft.com/office/officeart/2005/8/layout/hierarchy3"/>
    <dgm:cxn modelId="{5B6B7768-0287-4B87-AA29-6E33EC76B0E7}" type="presOf" srcId="{82D27D61-D19B-444E-B5E2-FE924D2C1283}" destId="{D3064BF7-796B-44B1-87B2-92C486100925}" srcOrd="0" destOrd="0" presId="urn:microsoft.com/office/officeart/2005/8/layout/hierarchy3"/>
    <dgm:cxn modelId="{3EBD77EF-5F26-49ED-933E-7C5506A26DBA}" srcId="{5775DEF6-985D-4260-BB12-7E98AF834D40}" destId="{1D6F84F4-765A-4841-BA05-9DB1451766D6}" srcOrd="1" destOrd="0" parTransId="{3126FAA6-6BF7-4015-8D77-2541D28E6241}" sibTransId="{7FABC193-FF96-4864-B605-05C1C9D17FD6}"/>
    <dgm:cxn modelId="{B3E9FCC4-6BD7-4AD3-8333-9DD0F5926913}" type="presOf" srcId="{5775DEF6-985D-4260-BB12-7E98AF834D40}" destId="{47814708-F110-4FEC-A5D1-01CE795AFF2D}" srcOrd="1" destOrd="0" presId="urn:microsoft.com/office/officeart/2005/8/layout/hierarchy3"/>
    <dgm:cxn modelId="{4FAA345F-D797-4DAA-89AA-335EC359B29F}" srcId="{82D27D61-D19B-444E-B5E2-FE924D2C1283}" destId="{8352580F-6877-43B3-A9F9-47E636B6D12F}" srcOrd="0" destOrd="0" parTransId="{6A4BCDD6-56CB-4C47-8F4F-5D86367D06A2}" sibTransId="{A65DAFBF-8BCB-4B96-86BF-8A64BFE1B1EA}"/>
    <dgm:cxn modelId="{228416F3-A2E8-45C2-A1CF-AF1A51F29AF3}" type="presOf" srcId="{5775DEF6-985D-4260-BB12-7E98AF834D40}" destId="{DC10A03E-F846-48BC-AAD0-87575A2E1AC8}" srcOrd="0" destOrd="0" presId="urn:microsoft.com/office/officeart/2005/8/layout/hierarchy3"/>
    <dgm:cxn modelId="{809F0E78-4FE8-496B-9642-597E788B358B}" type="presOf" srcId="{8D5213F5-8339-4904-93DB-120F60B01F68}" destId="{2739506E-486A-4E2D-97F7-25C3DF468648}" srcOrd="0" destOrd="0" presId="urn:microsoft.com/office/officeart/2005/8/layout/hierarchy3"/>
    <dgm:cxn modelId="{EBACE6BD-94EE-4F21-8841-7A3B4DCC1AB8}" type="presOf" srcId="{0267FF95-E988-402B-82A9-53F24869AB61}" destId="{334E07B0-EC3D-4668-8D8D-A139C2A5BAB8}" srcOrd="1" destOrd="0" presId="urn:microsoft.com/office/officeart/2005/8/layout/hierarchy3"/>
    <dgm:cxn modelId="{C211B4C9-8606-440F-A93E-AC4AA7F6BF28}" type="presOf" srcId="{3126FAA6-6BF7-4015-8D77-2541D28E6241}" destId="{919D9BF9-6EA0-497A-9F34-AD03A65B2EB0}" srcOrd="0" destOrd="0" presId="urn:microsoft.com/office/officeart/2005/8/layout/hierarchy3"/>
    <dgm:cxn modelId="{6BCC6C64-79B8-4BAF-9AFB-7BAB89A90C1D}" type="presOf" srcId="{C294FBB2-A2AD-4C1C-83E8-CC38111A794B}" destId="{44094584-2331-4840-86C1-E0FEEE094F53}" srcOrd="0" destOrd="0" presId="urn:microsoft.com/office/officeart/2005/8/layout/hierarchy3"/>
    <dgm:cxn modelId="{A9CF7C0B-6BC4-47A0-8490-AD501CBB44C1}" srcId="{5775DEF6-985D-4260-BB12-7E98AF834D40}" destId="{7987FC24-2D43-4756-B994-1D3704E771AE}" srcOrd="0" destOrd="0" parTransId="{5182F3EF-C406-405E-8BEB-B50331A2AB3F}" sibTransId="{FE408C3A-309A-452D-9FB3-163011C32835}"/>
    <dgm:cxn modelId="{C0D1F3D8-D555-459E-A013-8C7AA91CFA66}" srcId="{8D5213F5-8339-4904-93DB-120F60B01F68}" destId="{5775DEF6-985D-4260-BB12-7E98AF834D40}" srcOrd="2" destOrd="0" parTransId="{06D07D1E-093D-420B-B9E7-E8349C1E2CE4}" sibTransId="{FE5DF086-064C-43BE-AEB0-0A298F395A56}"/>
    <dgm:cxn modelId="{83ACC460-98B8-43BC-A831-0F858FA02133}" srcId="{0267FF95-E988-402B-82A9-53F24869AB61}" destId="{068174C4-28E6-4D41-8E86-1BC139E069E8}" srcOrd="1" destOrd="0" parTransId="{05981C7A-2DBD-4706-9202-11B6A91869F0}" sibTransId="{786EA3C3-58E5-423C-9C53-E0D7A5181157}"/>
    <dgm:cxn modelId="{3E8E3343-D8FD-494E-B25A-B81C65DE8C54}" srcId="{0267FF95-E988-402B-82A9-53F24869AB61}" destId="{F6EECBB2-1041-45C8-87B0-9F6921C52986}" srcOrd="0" destOrd="0" parTransId="{8EF31F50-CCA7-4710-9D30-0CAF370C7E1E}" sibTransId="{1106E55F-4F4C-4636-A461-73634F9F6145}"/>
    <dgm:cxn modelId="{EB3612E2-BC75-4878-873A-60B4C921DFFD}" type="presParOf" srcId="{2739506E-486A-4E2D-97F7-25C3DF468648}" destId="{4D3D7886-82AE-4CF3-B885-8111C934C71C}" srcOrd="0" destOrd="0" presId="urn:microsoft.com/office/officeart/2005/8/layout/hierarchy3"/>
    <dgm:cxn modelId="{6B5E04E3-15F4-43D0-80F3-8566B61FE7CD}" type="presParOf" srcId="{4D3D7886-82AE-4CF3-B885-8111C934C71C}" destId="{08387690-345F-42BC-9851-4173B6B0F12A}" srcOrd="0" destOrd="0" presId="urn:microsoft.com/office/officeart/2005/8/layout/hierarchy3"/>
    <dgm:cxn modelId="{9A5ACF6B-5FEB-4631-9B83-7DA813E9A8B4}" type="presParOf" srcId="{08387690-345F-42BC-9851-4173B6B0F12A}" destId="{D3064BF7-796B-44B1-87B2-92C486100925}" srcOrd="0" destOrd="0" presId="urn:microsoft.com/office/officeart/2005/8/layout/hierarchy3"/>
    <dgm:cxn modelId="{160E6D7D-A67E-4C07-9028-17DA2206E6A0}" type="presParOf" srcId="{08387690-345F-42BC-9851-4173B6B0F12A}" destId="{2B27CBE5-6626-41A4-A172-9059A3DAE2C7}" srcOrd="1" destOrd="0" presId="urn:microsoft.com/office/officeart/2005/8/layout/hierarchy3"/>
    <dgm:cxn modelId="{02CB4A23-732B-4050-AE52-8F59722BCB92}" type="presParOf" srcId="{4D3D7886-82AE-4CF3-B885-8111C934C71C}" destId="{F41DD2A0-6971-499F-BDFE-CAAC02BF2132}" srcOrd="1" destOrd="0" presId="urn:microsoft.com/office/officeart/2005/8/layout/hierarchy3"/>
    <dgm:cxn modelId="{0098FE7B-989F-4654-B7E8-486CC3DFFA86}" type="presParOf" srcId="{F41DD2A0-6971-499F-BDFE-CAAC02BF2132}" destId="{AD3E0C0B-4603-4D03-9765-CDE9EB0D841C}" srcOrd="0" destOrd="0" presId="urn:microsoft.com/office/officeart/2005/8/layout/hierarchy3"/>
    <dgm:cxn modelId="{F17EC49F-A5D6-484A-A126-893F93D5351E}" type="presParOf" srcId="{F41DD2A0-6971-499F-BDFE-CAAC02BF2132}" destId="{BD3DE9D6-ECFC-4ED6-87D9-A75099E876AF}" srcOrd="1" destOrd="0" presId="urn:microsoft.com/office/officeart/2005/8/layout/hierarchy3"/>
    <dgm:cxn modelId="{37DB5430-8909-4733-8142-F8A2C0CFB069}" type="presParOf" srcId="{F41DD2A0-6971-499F-BDFE-CAAC02BF2132}" destId="{610EA12C-7129-476B-A417-B38D576C5399}" srcOrd="2" destOrd="0" presId="urn:microsoft.com/office/officeart/2005/8/layout/hierarchy3"/>
    <dgm:cxn modelId="{39F7B0FE-792B-46C6-8113-34F78B580D0C}" type="presParOf" srcId="{F41DD2A0-6971-499F-BDFE-CAAC02BF2132}" destId="{44094584-2331-4840-86C1-E0FEEE094F53}" srcOrd="3" destOrd="0" presId="urn:microsoft.com/office/officeart/2005/8/layout/hierarchy3"/>
    <dgm:cxn modelId="{9FB7460F-78BA-4119-881F-4C945937321F}" type="presParOf" srcId="{2739506E-486A-4E2D-97F7-25C3DF468648}" destId="{D1BF1CB9-D41B-4B7A-ADFC-6685F72AB6E8}" srcOrd="1" destOrd="0" presId="urn:microsoft.com/office/officeart/2005/8/layout/hierarchy3"/>
    <dgm:cxn modelId="{A230C565-D2B8-466D-80DE-2D6A12A0BF89}" type="presParOf" srcId="{D1BF1CB9-D41B-4B7A-ADFC-6685F72AB6E8}" destId="{395BF178-625E-4164-8747-B775F1972B65}" srcOrd="0" destOrd="0" presId="urn:microsoft.com/office/officeart/2005/8/layout/hierarchy3"/>
    <dgm:cxn modelId="{83761D3B-B834-4A20-81D9-CCF7E50745AE}" type="presParOf" srcId="{395BF178-625E-4164-8747-B775F1972B65}" destId="{24A69565-B074-4DF1-914D-ADE751E0B36F}" srcOrd="0" destOrd="0" presId="urn:microsoft.com/office/officeart/2005/8/layout/hierarchy3"/>
    <dgm:cxn modelId="{344D5196-869F-47FA-83AC-99719E0151DB}" type="presParOf" srcId="{395BF178-625E-4164-8747-B775F1972B65}" destId="{334E07B0-EC3D-4668-8D8D-A139C2A5BAB8}" srcOrd="1" destOrd="0" presId="urn:microsoft.com/office/officeart/2005/8/layout/hierarchy3"/>
    <dgm:cxn modelId="{FF6C4A63-5B37-4692-BA7E-5FB2B658EDE7}" type="presParOf" srcId="{D1BF1CB9-D41B-4B7A-ADFC-6685F72AB6E8}" destId="{36FCC04F-E291-4956-B8A4-9375E98E9A20}" srcOrd="1" destOrd="0" presId="urn:microsoft.com/office/officeart/2005/8/layout/hierarchy3"/>
    <dgm:cxn modelId="{C18C4A33-99E2-47C0-912D-AB8BBEF9DEE8}" type="presParOf" srcId="{36FCC04F-E291-4956-B8A4-9375E98E9A20}" destId="{5DDE6738-B182-48CF-A4BA-84A8E29B3317}" srcOrd="0" destOrd="0" presId="urn:microsoft.com/office/officeart/2005/8/layout/hierarchy3"/>
    <dgm:cxn modelId="{E5D883E5-F15B-47A1-B89A-E96B8ACF36A3}" type="presParOf" srcId="{36FCC04F-E291-4956-B8A4-9375E98E9A20}" destId="{1A64C6D9-1822-4F29-ACBB-F8FA53C3456C}" srcOrd="1" destOrd="0" presId="urn:microsoft.com/office/officeart/2005/8/layout/hierarchy3"/>
    <dgm:cxn modelId="{C650448A-EC84-471E-BB09-3183BDC3BFE1}" type="presParOf" srcId="{36FCC04F-E291-4956-B8A4-9375E98E9A20}" destId="{00EBA839-0CE4-45DE-84CE-59CFDF9C815A}" srcOrd="2" destOrd="0" presId="urn:microsoft.com/office/officeart/2005/8/layout/hierarchy3"/>
    <dgm:cxn modelId="{3D08ACE4-BC63-45F8-B291-BF35F025603B}" type="presParOf" srcId="{36FCC04F-E291-4956-B8A4-9375E98E9A20}" destId="{CBDCE302-F7D7-4944-8068-08241BA9DC75}" srcOrd="3" destOrd="0" presId="urn:microsoft.com/office/officeart/2005/8/layout/hierarchy3"/>
    <dgm:cxn modelId="{07493568-54A3-4C50-98DC-315773CE5DC4}" type="presParOf" srcId="{2739506E-486A-4E2D-97F7-25C3DF468648}" destId="{1DAB3973-FA92-4965-A0BF-9887F86D5A65}" srcOrd="2" destOrd="0" presId="urn:microsoft.com/office/officeart/2005/8/layout/hierarchy3"/>
    <dgm:cxn modelId="{4A8AFC31-57A8-4D87-9616-B0A8B5E03350}" type="presParOf" srcId="{1DAB3973-FA92-4965-A0BF-9887F86D5A65}" destId="{667F22FB-E2ED-4C6B-AEE9-CB243242BEBA}" srcOrd="0" destOrd="0" presId="urn:microsoft.com/office/officeart/2005/8/layout/hierarchy3"/>
    <dgm:cxn modelId="{62D268D1-A4B9-472D-B274-7C213D67F7D0}" type="presParOf" srcId="{667F22FB-E2ED-4C6B-AEE9-CB243242BEBA}" destId="{DC10A03E-F846-48BC-AAD0-87575A2E1AC8}" srcOrd="0" destOrd="0" presId="urn:microsoft.com/office/officeart/2005/8/layout/hierarchy3"/>
    <dgm:cxn modelId="{331B3402-6769-4A70-8706-86C8E7E332DB}" type="presParOf" srcId="{667F22FB-E2ED-4C6B-AEE9-CB243242BEBA}" destId="{47814708-F110-4FEC-A5D1-01CE795AFF2D}" srcOrd="1" destOrd="0" presId="urn:microsoft.com/office/officeart/2005/8/layout/hierarchy3"/>
    <dgm:cxn modelId="{EF7FB4F0-7F30-4A42-ABE1-4A78AE296C39}" type="presParOf" srcId="{1DAB3973-FA92-4965-A0BF-9887F86D5A65}" destId="{8205CA8D-FF04-423E-9957-568531DEC5CE}" srcOrd="1" destOrd="0" presId="urn:microsoft.com/office/officeart/2005/8/layout/hierarchy3"/>
    <dgm:cxn modelId="{742B12E1-4CE1-48B9-A7C4-B091F928B551}" type="presParOf" srcId="{8205CA8D-FF04-423E-9957-568531DEC5CE}" destId="{1FC3D67E-0DC1-48B1-AF17-083FBC64E347}" srcOrd="0" destOrd="0" presId="urn:microsoft.com/office/officeart/2005/8/layout/hierarchy3"/>
    <dgm:cxn modelId="{C622BF15-3CF4-498A-9983-17F8FDD6D493}" type="presParOf" srcId="{8205CA8D-FF04-423E-9957-568531DEC5CE}" destId="{861837F0-70CD-4D40-81AD-17F8116C0E98}" srcOrd="1" destOrd="0" presId="urn:microsoft.com/office/officeart/2005/8/layout/hierarchy3"/>
    <dgm:cxn modelId="{D7783572-D856-484A-9E7C-FE083FA52C3C}" type="presParOf" srcId="{8205CA8D-FF04-423E-9957-568531DEC5CE}" destId="{919D9BF9-6EA0-497A-9F34-AD03A65B2EB0}" srcOrd="2" destOrd="0" presId="urn:microsoft.com/office/officeart/2005/8/layout/hierarchy3"/>
    <dgm:cxn modelId="{0BF9057B-1B94-498B-A861-07E8A69F519F}" type="presParOf" srcId="{8205CA8D-FF04-423E-9957-568531DEC5CE}" destId="{B8F476C1-0CF6-4C22-AD4E-DEB05DDD5C47}" srcOrd="3" destOrd="0" presId="urn:microsoft.com/office/officeart/2005/8/layout/hierarchy3"/>
  </dgm:cxnLst>
  <dgm:bg>
    <a:gradFill>
      <a:gsLst>
        <a:gs pos="0">
          <a:schemeClr val="accent2">
            <a:lumMod val="40000"/>
            <a:lumOff val="60000"/>
          </a:schemeClr>
        </a:gs>
        <a:gs pos="64999">
          <a:srgbClr val="F0EBD5"/>
        </a:gs>
        <a:gs pos="100000">
          <a:srgbClr val="D1C39F"/>
        </a:gs>
      </a:gsLst>
      <a:lin ang="5400000" scaled="0"/>
    </a:gra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2/5/1437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182976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ar-IQ" dirty="0" smtClean="0">
                <a:solidFill>
                  <a:schemeClr val="accent1">
                    <a:lumMod val="75000"/>
                  </a:schemeClr>
                </a:solidFill>
              </a:rPr>
              <a:t> طرائق وإلية تدريب القوة</a:t>
            </a:r>
            <a:endParaRPr lang="ar-IQ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1538" y="2643182"/>
            <a:ext cx="6700830" cy="2168129"/>
          </a:xfrm>
        </p:spPr>
        <p:txBody>
          <a:bodyPr>
            <a:normAutofit/>
          </a:bodyPr>
          <a:lstStyle/>
          <a:p>
            <a:pPr algn="ctr"/>
            <a:r>
              <a:rPr lang="ar-IQ" b="1" dirty="0" smtClean="0">
                <a:solidFill>
                  <a:schemeClr val="accent2">
                    <a:lumMod val="75000"/>
                  </a:schemeClr>
                </a:solidFill>
              </a:rPr>
              <a:t>تقرير تقدم </a:t>
            </a:r>
            <a:r>
              <a:rPr lang="ar-IQ" b="1" dirty="0" err="1" smtClean="0">
                <a:solidFill>
                  <a:schemeClr val="accent2">
                    <a:lumMod val="75000"/>
                  </a:schemeClr>
                </a:solidFill>
              </a:rPr>
              <a:t>به</a:t>
            </a:r>
            <a:endParaRPr lang="ar-S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ar-S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مشتاق عبد الرضا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شرارة</a:t>
            </a:r>
            <a:endParaRPr lang="ar-IQ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istrator\Desktop\صور رياضية\imagesCABWGG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071942"/>
            <a:ext cx="2571750" cy="17811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تعرف القوة العضلية : المقدرة أو التوتر التي تستطيع عضلة أو مجموعة عضلة أن تنتجها ضد مقاومة في أقصى انقباض إرادي واحد لها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الانقباض الإرادي للعضلة شرط ضروري من شروط التعرف على القوة العضلية الفعلية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يتم قياس الانقباض لمرة واحدة 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تسهم القوة العضلية في انجاز اي نوع من أنواع الأداء البدني أو المهاري أو الخططي في أي رياضة من الرياضات</a:t>
            </a:r>
          </a:p>
          <a:p>
            <a:r>
              <a:rPr lang="ar-IQ" dirty="0" smtClean="0">
                <a:solidFill>
                  <a:schemeClr val="bg2">
                    <a:lumMod val="25000"/>
                  </a:schemeClr>
                </a:solidFill>
              </a:rPr>
              <a:t>تعتبر محددا مهما جدا في تحقيق التفوق الرياضي  </a:t>
            </a:r>
            <a:endParaRPr lang="ar-IQ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/>
              <a:t>مفهوم القوة العضلية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0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ar-IQ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انواع</a:t>
            </a:r>
            <a:r>
              <a:rPr lang="ar-IQ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القوة العضلية</a:t>
            </a:r>
            <a:endParaRPr lang="ar-IQ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00166" y="274638"/>
            <a:ext cx="5929354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dirty="0" smtClean="0"/>
              <a:t>أنواع الانقباض العضلي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عنصر نائب للمحتوى 6" descr="I1ZCA5VT2SLCAX8PM6VCA0NFUFICAJ6TS9ICABSRT4ECABMXYF7CAV03H3HCAYUI0DFCANE3ZCUCAE7KX4QCAMOM1AECA56BR0ACAT00L0UCA2J1TFHCAGOV5GMCA3LOWMICAK25HXLCAH2MYB3CA326GQ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500174"/>
            <a:ext cx="2857520" cy="3786214"/>
          </a:xfrm>
        </p:spPr>
      </p:pic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3571868" y="1481328"/>
            <a:ext cx="5114932" cy="4525963"/>
          </a:xfrm>
          <a:gradFill flip="none" rotWithShape="1">
            <a:gsLst>
              <a:gs pos="0">
                <a:schemeClr val="tx2">
                  <a:lumMod val="75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85000" lnSpcReduction="10000"/>
          </a:bodyPr>
          <a:lstStyle/>
          <a:p>
            <a:pPr algn="justLow"/>
            <a:r>
              <a:rPr lang="ar-IQ" dirty="0" smtClean="0"/>
              <a:t>كم الألياف المثار</a:t>
            </a:r>
          </a:p>
          <a:p>
            <a:pPr algn="justLow"/>
            <a:r>
              <a:rPr lang="ar-IQ" dirty="0" smtClean="0"/>
              <a:t>مقطع العضلة أو العضلات المشاركة في الأداء</a:t>
            </a:r>
          </a:p>
          <a:p>
            <a:pPr algn="justLow"/>
            <a:r>
              <a:rPr lang="ar-IQ" dirty="0" smtClean="0"/>
              <a:t>زوايا الانقباض العضلي</a:t>
            </a:r>
          </a:p>
          <a:p>
            <a:pPr algn="justLow"/>
            <a:r>
              <a:rPr lang="ar-IQ" dirty="0" smtClean="0"/>
              <a:t>طول وحالة العضلة أو العضلات قبل الانقباض</a:t>
            </a:r>
          </a:p>
          <a:p>
            <a:pPr algn="justLow"/>
            <a:r>
              <a:rPr lang="ar-IQ" dirty="0" smtClean="0"/>
              <a:t>طول الفترة المستغرقة في الانقباض العضلي</a:t>
            </a:r>
          </a:p>
          <a:p>
            <a:pPr algn="justLow"/>
            <a:r>
              <a:rPr lang="ar-IQ" dirty="0" smtClean="0"/>
              <a:t>درجة توافق العضلات المشاركة في الأداء الحركي</a:t>
            </a:r>
          </a:p>
          <a:p>
            <a:pPr algn="justLow"/>
            <a:r>
              <a:rPr lang="ar-IQ" dirty="0" smtClean="0"/>
              <a:t>الحالة الانفعالية للاعب قبل وخلال إنتاج القوة العضلية</a:t>
            </a:r>
          </a:p>
          <a:p>
            <a:pPr algn="justLow"/>
            <a:r>
              <a:rPr lang="ar-IQ" dirty="0" smtClean="0"/>
              <a:t>العمر والفروق بين الجنسين </a:t>
            </a:r>
            <a:endParaRPr lang="ar-IQ" dirty="0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75000"/>
                </a:schemeClr>
              </a:gs>
              <a:gs pos="40000">
                <a:schemeClr val="bg1">
                  <a:tint val="65000"/>
                  <a:satMod val="300000"/>
                </a:schemeClr>
              </a:gs>
              <a:gs pos="100000">
                <a:schemeClr val="bg1">
                  <a:shade val="65000"/>
                  <a:satMod val="30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pPr algn="ctr"/>
            <a:r>
              <a:rPr lang="ar-IQ" dirty="0" smtClean="0"/>
              <a:t>العوامل المؤثرة في إنتاج القوة العضلية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914400" y="5472130"/>
            <a:ext cx="7481776" cy="4572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IQ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أنواع تمرينات القوة العضلية 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5" name="عنصر نائب للمحتوى 14"/>
          <p:cNvGraphicFramePr>
            <a:graphicFrameLocks noGrp="1"/>
          </p:cNvGraphicFramePr>
          <p:nvPr>
            <p:ph sz="half" idx="1"/>
          </p:nvPr>
        </p:nvGraphicFramePr>
        <p:xfrm>
          <a:off x="914400" y="428636"/>
          <a:ext cx="74803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C0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Low"/>
            <a:r>
              <a:rPr lang="ar-IQ" b="1" dirty="0" smtClean="0"/>
              <a:t>مميزات هذا النوع </a:t>
            </a:r>
          </a:p>
          <a:p>
            <a:pPr algn="justLow"/>
            <a:r>
              <a:rPr lang="ar-IQ" b="1" dirty="0" smtClean="0"/>
              <a:t>1- يعمل على زيادة كتلة العضلة</a:t>
            </a:r>
          </a:p>
          <a:p>
            <a:pPr algn="justLow"/>
            <a:r>
              <a:rPr lang="ar-IQ" b="1" dirty="0" smtClean="0"/>
              <a:t>2- اكتساب أكبر قدر من القوة العضلية</a:t>
            </a:r>
          </a:p>
          <a:p>
            <a:pPr algn="justLow"/>
            <a:r>
              <a:rPr lang="ar-IQ" b="1" dirty="0" smtClean="0"/>
              <a:t>3- يمكن اعتماد مع المبتدئين لتلافي عامل الخوف من الأحمال القصوى</a:t>
            </a:r>
          </a:p>
          <a:p>
            <a:pPr algn="justLow"/>
            <a:r>
              <a:rPr lang="ar-IQ" b="1" dirty="0" smtClean="0"/>
              <a:t>4- يحافظ على الأداء السليم للمهارة ولا يخل بمضمون الأداء المهاري </a:t>
            </a:r>
            <a:endParaRPr lang="ar-IQ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8900000" scaled="1"/>
            <a:tileRect/>
          </a:gradFill>
        </p:spPr>
        <p:txBody>
          <a:bodyPr>
            <a:normAutofit lnSpcReduction="10000"/>
          </a:bodyPr>
          <a:lstStyle/>
          <a:p>
            <a:pPr algn="justLow"/>
            <a:r>
              <a:rPr lang="ar-IQ" dirty="0" smtClean="0">
                <a:solidFill>
                  <a:srgbClr val="002060"/>
                </a:solidFill>
              </a:rPr>
              <a:t>يبنى هذا الأسلوب على قاعدتين</a:t>
            </a:r>
          </a:p>
          <a:p>
            <a:pPr algn="justLow"/>
            <a:r>
              <a:rPr lang="ar-IQ" dirty="0" smtClean="0">
                <a:solidFill>
                  <a:srgbClr val="002060"/>
                </a:solidFill>
              </a:rPr>
              <a:t>إشراك الألياف العضلية يكون بالتدريج من الألياف البطيئة إلى الألياف السريعة إلى الأكثر سرعة </a:t>
            </a:r>
          </a:p>
          <a:p>
            <a:pPr algn="justLow"/>
            <a:r>
              <a:rPr lang="ar-IQ" dirty="0" smtClean="0">
                <a:solidFill>
                  <a:srgbClr val="002060"/>
                </a:solidFill>
              </a:rPr>
              <a:t>التدريب بالشدة الواطئة مع تكرارات كثيرة تصل إلى مرحلة التعب يكون تأثير التكرارات الثلاثة الأخيرة بالشدة القصوى أي ما يعادل 100% من أمكانية العضلة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b="0" dirty="0" smtClean="0">
                <a:solidFill>
                  <a:schemeClr val="bg1"/>
                </a:solidFill>
                <a:effectLst/>
              </a:rPr>
              <a:t>أساليب تدريب القوة – أسلوب بالتكرارات الكبيرة</a:t>
            </a:r>
            <a:endParaRPr lang="ar-IQ" b="0" dirty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345</Words>
  <PresentationFormat>عرض على الشاشة (3:4)‏</PresentationFormat>
  <Paragraphs>62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ملتقى</vt:lpstr>
      <vt:lpstr> طرائق وإلية تدريب القوة</vt:lpstr>
      <vt:lpstr>مفهوم القوة العضلية </vt:lpstr>
      <vt:lpstr>انواع القوة العضلية</vt:lpstr>
      <vt:lpstr>أنواع الانقباض العضلي</vt:lpstr>
      <vt:lpstr>العوامل المؤثرة في إنتاج القوة العضلية</vt:lpstr>
      <vt:lpstr>أنواع تمرينات القوة العضلية </vt:lpstr>
      <vt:lpstr>أساليب تدريب القوة – أسلوب بالتكرارات الكبيرة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طرائق وإلية تدريب القوة</dc:title>
  <cp:lastModifiedBy>fatma</cp:lastModifiedBy>
  <cp:revision>16</cp:revision>
  <dcterms:modified xsi:type="dcterms:W3CDTF">2015-11-17T18:12:45Z</dcterms:modified>
</cp:coreProperties>
</file>